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8"/>
  </p:notesMasterIdLst>
  <p:handoutMasterIdLst>
    <p:handoutMasterId r:id="rId81"/>
  </p:handoutMasterIdLst>
  <p:sldIdLst>
    <p:sldId id="821" r:id="rId3"/>
    <p:sldId id="822" r:id="rId4"/>
    <p:sldId id="823" r:id="rId5"/>
    <p:sldId id="824" r:id="rId6"/>
    <p:sldId id="825" r:id="rId7"/>
    <p:sldId id="826" r:id="rId8"/>
    <p:sldId id="827" r:id="rId9"/>
    <p:sldId id="828" r:id="rId10"/>
    <p:sldId id="829" r:id="rId11"/>
    <p:sldId id="830" r:id="rId12"/>
    <p:sldId id="831" r:id="rId13"/>
    <p:sldId id="832" r:id="rId14"/>
    <p:sldId id="833" r:id="rId15"/>
    <p:sldId id="834" r:id="rId16"/>
    <p:sldId id="835" r:id="rId17"/>
    <p:sldId id="836" r:id="rId18"/>
    <p:sldId id="837" r:id="rId19"/>
    <p:sldId id="838" r:id="rId20"/>
    <p:sldId id="839" r:id="rId21"/>
    <p:sldId id="840" r:id="rId22"/>
    <p:sldId id="841" r:id="rId23"/>
    <p:sldId id="842" r:id="rId24"/>
    <p:sldId id="843" r:id="rId25"/>
    <p:sldId id="844" r:id="rId26"/>
    <p:sldId id="845" r:id="rId27"/>
    <p:sldId id="846" r:id="rId28"/>
    <p:sldId id="847" r:id="rId29"/>
    <p:sldId id="848" r:id="rId30"/>
    <p:sldId id="850" r:id="rId31"/>
    <p:sldId id="851" r:id="rId32"/>
    <p:sldId id="852" r:id="rId33"/>
    <p:sldId id="853" r:id="rId34"/>
    <p:sldId id="854" r:id="rId35"/>
    <p:sldId id="855" r:id="rId36"/>
    <p:sldId id="856" r:id="rId37"/>
    <p:sldId id="857" r:id="rId38"/>
    <p:sldId id="858" r:id="rId39"/>
    <p:sldId id="859" r:id="rId40"/>
    <p:sldId id="860" r:id="rId41"/>
    <p:sldId id="861" r:id="rId42"/>
    <p:sldId id="862" r:id="rId43"/>
    <p:sldId id="863" r:id="rId44"/>
    <p:sldId id="864" r:id="rId45"/>
    <p:sldId id="865" r:id="rId46"/>
    <p:sldId id="849" r:id="rId47"/>
    <p:sldId id="866" r:id="rId49"/>
    <p:sldId id="867" r:id="rId50"/>
    <p:sldId id="868" r:id="rId51"/>
    <p:sldId id="869" r:id="rId52"/>
    <p:sldId id="870" r:id="rId53"/>
    <p:sldId id="871" r:id="rId54"/>
    <p:sldId id="872" r:id="rId55"/>
    <p:sldId id="873" r:id="rId56"/>
    <p:sldId id="874" r:id="rId57"/>
    <p:sldId id="875" r:id="rId58"/>
    <p:sldId id="876" r:id="rId59"/>
    <p:sldId id="877" r:id="rId60"/>
    <p:sldId id="878" r:id="rId61"/>
    <p:sldId id="879" r:id="rId62"/>
    <p:sldId id="880" r:id="rId63"/>
    <p:sldId id="881" r:id="rId64"/>
    <p:sldId id="882" r:id="rId65"/>
    <p:sldId id="883" r:id="rId66"/>
    <p:sldId id="884" r:id="rId67"/>
    <p:sldId id="885" r:id="rId68"/>
    <p:sldId id="886" r:id="rId69"/>
    <p:sldId id="887" r:id="rId70"/>
    <p:sldId id="888" r:id="rId71"/>
    <p:sldId id="889" r:id="rId72"/>
    <p:sldId id="890" r:id="rId73"/>
    <p:sldId id="891" r:id="rId74"/>
    <p:sldId id="892" r:id="rId75"/>
    <p:sldId id="893" r:id="rId76"/>
    <p:sldId id="894" r:id="rId77"/>
    <p:sldId id="895" r:id="rId78"/>
    <p:sldId id="896" r:id="rId79"/>
    <p:sldId id="897" r:id="rId80"/>
  </p:sldIdLst>
  <p:sldSz cx="9144000" cy="6858000" type="screen4x3"/>
  <p:notesSz cx="9939020" cy="6807200"/>
  <p:custDataLst>
    <p:tags r:id="rId85"/>
  </p:custDataLst>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8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0066"/>
    <a:srgbClr val="006600"/>
    <a:srgbClr val="FFFFCC"/>
    <a:srgbClr val="0033CC"/>
    <a:srgbClr val="FFFF99"/>
    <a:srgbClr val="CC00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2" autoAdjust="0"/>
    <p:restoredTop sz="97879" autoAdjust="0"/>
  </p:normalViewPr>
  <p:slideViewPr>
    <p:cSldViewPr>
      <p:cViewPr varScale="1">
        <p:scale>
          <a:sx n="55" d="100"/>
          <a:sy n="55" d="100"/>
        </p:scale>
        <p:origin x="1042"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15228"/>
    </p:cViewPr>
  </p:sorterViewPr>
  <p:notesViewPr>
    <p:cSldViewPr>
      <p:cViewPr varScale="1">
        <p:scale>
          <a:sx n="104" d="100"/>
          <a:sy n="104" d="100"/>
        </p:scale>
        <p:origin x="-984" y="-90"/>
      </p:cViewPr>
      <p:guideLst>
        <p:guide orient="horz" pos="2144"/>
        <p:guide pos="313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5" Type="http://schemas.openxmlformats.org/officeDocument/2006/relationships/tags" Target="tags/tag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5" Type="http://schemas.openxmlformats.org/officeDocument/2006/relationships/slide" Target="slides/slide77.xml"/><Relationship Id="rId4" Type="http://schemas.openxmlformats.org/officeDocument/2006/relationships/slide" Target="slides/slide76.xml"/><Relationship Id="rId3" Type="http://schemas.openxmlformats.org/officeDocument/2006/relationships/slide" Target="slides/slide75.xml"/><Relationship Id="rId2" Type="http://schemas.openxmlformats.org/officeDocument/2006/relationships/slide" Target="slides/slide74.xml"/><Relationship Id="rId1"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4306888" cy="339725"/>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b="0"/>
            </a:lvl1pPr>
          </a:lstStyle>
          <a:p>
            <a:pPr>
              <a:defRPr/>
            </a:pPr>
            <a:endParaRPr lang="zh-CN" altLang="en-US"/>
          </a:p>
        </p:txBody>
      </p:sp>
      <p:sp>
        <p:nvSpPr>
          <p:cNvPr id="260099" name="Rectangle 3"/>
          <p:cNvSpPr>
            <a:spLocks noGrp="1" noChangeArrowheads="1"/>
          </p:cNvSpPr>
          <p:nvPr>
            <p:ph type="dt" sz="quarter" idx="1"/>
          </p:nvPr>
        </p:nvSpPr>
        <p:spPr bwMode="auto">
          <a:xfrm>
            <a:off x="5630863" y="0"/>
            <a:ext cx="4306887"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b="0"/>
            </a:lvl1pPr>
          </a:lstStyle>
          <a:p>
            <a:pPr>
              <a:defRPr/>
            </a:pPr>
            <a:endParaRPr lang="en-US" altLang="zh-CN"/>
          </a:p>
        </p:txBody>
      </p:sp>
      <p:sp>
        <p:nvSpPr>
          <p:cNvPr id="260100" name="Rectangle 4"/>
          <p:cNvSpPr>
            <a:spLocks noGrp="1" noChangeArrowheads="1"/>
          </p:cNvSpPr>
          <p:nvPr>
            <p:ph type="ftr" sz="quarter" idx="2"/>
          </p:nvPr>
        </p:nvSpPr>
        <p:spPr bwMode="auto">
          <a:xfrm>
            <a:off x="0" y="6465888"/>
            <a:ext cx="4306888" cy="339725"/>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b="0"/>
            </a:lvl1pPr>
          </a:lstStyle>
          <a:p>
            <a:pPr>
              <a:defRPr/>
            </a:pPr>
            <a:endParaRPr lang="en-US" altLang="zh-CN"/>
          </a:p>
        </p:txBody>
      </p:sp>
      <p:sp>
        <p:nvSpPr>
          <p:cNvPr id="260101" name="Rectangle 5"/>
          <p:cNvSpPr>
            <a:spLocks noGrp="1" noChangeArrowheads="1"/>
          </p:cNvSpPr>
          <p:nvPr>
            <p:ph type="sldNum" sz="quarter" idx="3"/>
          </p:nvPr>
        </p:nvSpPr>
        <p:spPr bwMode="auto">
          <a:xfrm>
            <a:off x="5630863" y="6465888"/>
            <a:ext cx="4306887"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kumimoji="1" sz="1200" b="0" smtClean="0"/>
            </a:lvl1pPr>
          </a:lstStyle>
          <a:p>
            <a:pPr>
              <a:defRPr/>
            </a:pPr>
            <a:fld id="{42B7734F-A2BB-4FEC-86EF-200DFB33F365}"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306888" cy="339725"/>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defRPr kumimoji="1" sz="1200" b="0">
                <a:ea typeface="黑体" panose="02010609060101010101" pitchFamily="49" charset="-122"/>
              </a:defRPr>
            </a:lvl1pPr>
          </a:lstStyle>
          <a:p>
            <a:pPr>
              <a:defRPr/>
            </a:pPr>
            <a:endParaRPr lang="zh-CN" altLang="en-US"/>
          </a:p>
        </p:txBody>
      </p:sp>
      <p:sp>
        <p:nvSpPr>
          <p:cNvPr id="161795" name="Rectangle 3"/>
          <p:cNvSpPr>
            <a:spLocks noGrp="1" noChangeArrowheads="1"/>
          </p:cNvSpPr>
          <p:nvPr>
            <p:ph type="dt" idx="1"/>
          </p:nvPr>
        </p:nvSpPr>
        <p:spPr bwMode="auto">
          <a:xfrm>
            <a:off x="5632450" y="0"/>
            <a:ext cx="4306888"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defRPr kumimoji="1" sz="1200" b="0">
                <a:ea typeface="黑体" panose="02010609060101010101" pitchFamily="49"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267075" y="511175"/>
            <a:ext cx="3403600" cy="25527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7" name="Rectangle 5"/>
          <p:cNvSpPr>
            <a:spLocks noGrp="1" noChangeArrowheads="1"/>
          </p:cNvSpPr>
          <p:nvPr>
            <p:ph type="body" sz="quarter" idx="3"/>
          </p:nvPr>
        </p:nvSpPr>
        <p:spPr bwMode="auto">
          <a:xfrm>
            <a:off x="1325563" y="3233738"/>
            <a:ext cx="7288212" cy="3062287"/>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61798" name="Rectangle 6"/>
          <p:cNvSpPr>
            <a:spLocks noGrp="1" noChangeArrowheads="1"/>
          </p:cNvSpPr>
          <p:nvPr>
            <p:ph type="ftr" sz="quarter" idx="4"/>
          </p:nvPr>
        </p:nvSpPr>
        <p:spPr bwMode="auto">
          <a:xfrm>
            <a:off x="0" y="6467475"/>
            <a:ext cx="4306888" cy="339725"/>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kumimoji="1" sz="1200" b="0">
                <a:ea typeface="黑体" panose="02010609060101010101" pitchFamily="49"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632450" y="6467475"/>
            <a:ext cx="4306888"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kumimoji="1" sz="1200" b="0" smtClean="0">
                <a:ea typeface="黑体" panose="02010609060101010101" pitchFamily="49" charset="-122"/>
              </a:defRPr>
            </a:lvl1pPr>
          </a:lstStyle>
          <a:p>
            <a:pPr>
              <a:defRPr/>
            </a:pPr>
            <a:fld id="{60EA4772-B641-4D5C-ABFA-0745D5410A4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0D6D5D1-EBA9-49E7-BCF4-74F55DFAE7F7}" type="slidenum">
              <a:rPr lang="zh-CN" altLang="en-US" smtClean="0">
                <a:solidFill>
                  <a:srgbClr val="000000"/>
                </a:solidFill>
              </a:rPr>
            </a:fld>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6"/>
          <p:cNvGrpSpPr/>
          <p:nvPr userDrawn="1"/>
        </p:nvGrpSpPr>
        <p:grpSpPr bwMode="auto">
          <a:xfrm>
            <a:off x="0" y="0"/>
            <a:ext cx="9144000" cy="6858000"/>
            <a:chOff x="0" y="-4320"/>
            <a:chExt cx="5760" cy="4320"/>
          </a:xfrm>
        </p:grpSpPr>
        <p:sp>
          <p:nvSpPr>
            <p:cNvPr id="5" name="Rectangle 3"/>
            <p:cNvSpPr>
              <a:spLocks noChangeArrowheads="1"/>
            </p:cNvSpPr>
            <p:nvPr/>
          </p:nvSpPr>
          <p:spPr bwMode="hidden">
            <a:xfrm>
              <a:off x="0" y="-432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b="0"/>
            </a:p>
          </p:txBody>
        </p:sp>
        <p:sp>
          <p:nvSpPr>
            <p:cNvPr id="6" name="Rectangle 4"/>
            <p:cNvSpPr>
              <a:spLocks noChangeArrowheads="1"/>
            </p:cNvSpPr>
            <p:nvPr/>
          </p:nvSpPr>
          <p:spPr bwMode="hidden">
            <a:xfrm>
              <a:off x="1081" y="-325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nvGrpSpPr>
            <p:cNvPr id="7" name="Group 25"/>
            <p:cNvGrpSpPr/>
            <p:nvPr userDrawn="1"/>
          </p:nvGrpSpPr>
          <p:grpSpPr bwMode="auto">
            <a:xfrm>
              <a:off x="0" y="-3255"/>
              <a:ext cx="1806" cy="1596"/>
              <a:chOff x="0" y="-3255"/>
              <a:chExt cx="1806" cy="1596"/>
            </a:xfrm>
          </p:grpSpPr>
          <p:sp>
            <p:nvSpPr>
              <p:cNvPr id="8" name="Rectangle 6"/>
              <p:cNvSpPr>
                <a:spLocks noChangeArrowheads="1"/>
              </p:cNvSpPr>
              <p:nvPr/>
            </p:nvSpPr>
            <p:spPr bwMode="auto">
              <a:xfrm>
                <a:off x="361" y="-2063"/>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9" name="Rectangle 7"/>
              <p:cNvSpPr>
                <a:spLocks noChangeArrowheads="1"/>
              </p:cNvSpPr>
              <p:nvPr/>
            </p:nvSpPr>
            <p:spPr bwMode="auto">
              <a:xfrm>
                <a:off x="1081" y="-325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 name="Rectangle 9"/>
              <p:cNvSpPr>
                <a:spLocks noChangeArrowheads="1"/>
              </p:cNvSpPr>
              <p:nvPr/>
            </p:nvSpPr>
            <p:spPr bwMode="auto">
              <a:xfrm>
                <a:off x="719" y="-2063"/>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1" name="Rectangle 10"/>
              <p:cNvSpPr>
                <a:spLocks noChangeArrowheads="1"/>
              </p:cNvSpPr>
              <p:nvPr/>
            </p:nvSpPr>
            <p:spPr bwMode="auto">
              <a:xfrm>
                <a:off x="1437" y="-325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2" name="Rectangle 11"/>
              <p:cNvSpPr>
                <a:spLocks noChangeArrowheads="1"/>
              </p:cNvSpPr>
              <p:nvPr/>
            </p:nvSpPr>
            <p:spPr bwMode="auto">
              <a:xfrm>
                <a:off x="719" y="-2856"/>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3" name="Rectangle 12"/>
              <p:cNvSpPr>
                <a:spLocks noChangeArrowheads="1"/>
              </p:cNvSpPr>
              <p:nvPr/>
            </p:nvSpPr>
            <p:spPr bwMode="auto">
              <a:xfrm>
                <a:off x="0" y="-2856"/>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4" name="Rectangle 13"/>
              <p:cNvSpPr>
                <a:spLocks noChangeArrowheads="1"/>
              </p:cNvSpPr>
              <p:nvPr/>
            </p:nvSpPr>
            <p:spPr bwMode="auto">
              <a:xfrm>
                <a:off x="1081" y="-2856"/>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5" name="Rectangle 14"/>
              <p:cNvSpPr>
                <a:spLocks noChangeArrowheads="1"/>
              </p:cNvSpPr>
              <p:nvPr/>
            </p:nvSpPr>
            <p:spPr bwMode="auto">
              <a:xfrm>
                <a:off x="361" y="-2463"/>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6" name="Rectangle 15"/>
              <p:cNvSpPr>
                <a:spLocks noChangeArrowheads="1"/>
              </p:cNvSpPr>
              <p:nvPr/>
            </p:nvSpPr>
            <p:spPr bwMode="auto">
              <a:xfrm>
                <a:off x="719" y="-2463"/>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grpSp>
      <p:sp>
        <p:nvSpPr>
          <p:cNvPr id="17" name="Text Box 22"/>
          <p:cNvSpPr txBox="1">
            <a:spLocks noChangeArrowheads="1"/>
          </p:cNvSpPr>
          <p:nvPr userDrawn="1"/>
        </p:nvSpPr>
        <p:spPr bwMode="auto">
          <a:xfrm>
            <a:off x="1763713" y="561975"/>
            <a:ext cx="37449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r>
              <a:rPr lang="zh-CN" altLang="en-US" sz="3200" b="0">
                <a:solidFill>
                  <a:srgbClr val="0000FF"/>
                </a:solidFill>
                <a:latin typeface="Arial" panose="020B0604020202020204" pitchFamily="34" charset="0"/>
                <a:ea typeface="华文行楷" panose="02010800040101010101" pitchFamily="2" charset="-122"/>
              </a:rPr>
              <a:t>西安电子科技大学</a:t>
            </a:r>
            <a:endParaRPr lang="zh-CN" altLang="en-US" sz="3200" b="0">
              <a:solidFill>
                <a:srgbClr val="0000FF"/>
              </a:solidFill>
              <a:latin typeface="Arial" panose="020B0604020202020204" pitchFamily="34" charset="0"/>
              <a:ea typeface="华文行楷" panose="02010800040101010101" pitchFamily="2" charset="-122"/>
            </a:endParaRPr>
          </a:p>
          <a:p>
            <a:pPr algn="l" eaLnBrk="1" hangingPunct="1">
              <a:spcBef>
                <a:spcPct val="0"/>
              </a:spcBef>
            </a:pPr>
            <a:r>
              <a:rPr lang="zh-CN" altLang="en-US" sz="3200" b="0">
                <a:solidFill>
                  <a:srgbClr val="0000FF"/>
                </a:solidFill>
                <a:latin typeface="Arial" panose="020B0604020202020204" pitchFamily="34" charset="0"/>
                <a:ea typeface="华文行楷" panose="02010800040101010101" pitchFamily="2" charset="-122"/>
              </a:rPr>
              <a:t>计算机学院</a:t>
            </a:r>
            <a:endParaRPr lang="zh-CN" altLang="en-US" sz="3200" b="0">
              <a:solidFill>
                <a:srgbClr val="0000FF"/>
              </a:solidFill>
              <a:latin typeface="Arial" panose="020B0604020202020204" pitchFamily="34" charset="0"/>
              <a:ea typeface="华文行楷" panose="02010800040101010101" pitchFamily="2" charset="-122"/>
            </a:endParaRPr>
          </a:p>
        </p:txBody>
      </p:sp>
      <p:sp>
        <p:nvSpPr>
          <p:cNvPr id="18" name="Rectangle 23"/>
          <p:cNvSpPr>
            <a:spLocks noChangeArrowheads="1"/>
          </p:cNvSpPr>
          <p:nvPr/>
        </p:nvSpPr>
        <p:spPr bwMode="auto">
          <a:xfrm>
            <a:off x="228600" y="5734050"/>
            <a:ext cx="2667000" cy="838200"/>
          </a:xfrm>
          <a:prstGeom prst="rect">
            <a:avLst/>
          </a:prstGeom>
          <a:noFill/>
          <a:ln w="9525">
            <a:noFill/>
            <a:miter lim="800000"/>
          </a:ln>
          <a:effectLst/>
        </p:spPr>
        <p:txBody>
          <a:bodyPr anchor="b"/>
          <a:lstStyle/>
          <a:p>
            <a:pPr eaLnBrk="1" hangingPunct="1">
              <a:defRPr/>
            </a:pPr>
            <a:fld id="{6FBF7117-9294-4350-9364-49B62C9A4D7B}" type="datetime2">
              <a:rPr lang="zh-CN" altLang="en-US" sz="2400">
                <a:solidFill>
                  <a:srgbClr val="3333FF"/>
                </a:solidFill>
                <a:effectLst>
                  <a:outerShdw blurRad="38100" dist="38100" dir="2700000" algn="tl">
                    <a:srgbClr val="C0C0C0"/>
                  </a:outerShdw>
                </a:effectLst>
                <a:latin typeface="Arial" panose="020B0604020202020204" pitchFamily="34" charset="0"/>
              </a:rPr>
            </a:fld>
            <a:endParaRPr lang="zh-CN" altLang="en-US" sz="2400">
              <a:solidFill>
                <a:srgbClr val="3333FF"/>
              </a:solidFill>
              <a:effectLst>
                <a:outerShdw blurRad="38100" dist="38100" dir="2700000" algn="tl">
                  <a:srgbClr val="C0C0C0"/>
                </a:outerShdw>
              </a:effectLst>
              <a:latin typeface="Arial" panose="020B0604020202020204" pitchFamily="34" charset="0"/>
            </a:endParaRPr>
          </a:p>
          <a:p>
            <a:pPr eaLnBrk="1" hangingPunct="1">
              <a:defRPr/>
            </a:pPr>
            <a:fld id="{9F719F89-BF7F-4951-AE9A-802CBCD4482A}" type="datetime11">
              <a:rPr lang="zh-CN" altLang="en-US" sz="2400">
                <a:solidFill>
                  <a:srgbClr val="3333FF"/>
                </a:solidFill>
                <a:effectLst>
                  <a:outerShdw blurRad="38100" dist="38100" dir="2700000" algn="tl">
                    <a:srgbClr val="C0C0C0"/>
                  </a:outerShdw>
                </a:effectLst>
                <a:latin typeface="Arial" panose="020B0604020202020204" pitchFamily="34" charset="0"/>
              </a:rPr>
            </a:fld>
            <a:endParaRPr lang="en-US" altLang="zh-CN" sz="2400">
              <a:solidFill>
                <a:srgbClr val="3333FF"/>
              </a:solidFill>
              <a:effectLst>
                <a:outerShdw blurRad="38100" dist="38100" dir="2700000" algn="tl">
                  <a:srgbClr val="C0C0C0"/>
                </a:outerShdw>
              </a:effectLst>
              <a:latin typeface="Arial" panose="020B0604020202020204" pitchFamily="34" charset="0"/>
            </a:endParaRPr>
          </a:p>
        </p:txBody>
      </p:sp>
      <p:sp>
        <p:nvSpPr>
          <p:cNvPr id="19" name="Rectangle 28"/>
          <p:cNvSpPr>
            <a:spLocks noChangeArrowheads="1"/>
          </p:cNvSpPr>
          <p:nvPr userDrawn="1"/>
        </p:nvSpPr>
        <p:spPr bwMode="auto">
          <a:xfrm>
            <a:off x="0" y="2590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wrap="none" anchor="ctr">
            <a:spAutoFit/>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 name="Object 27"/>
          <p:cNvGraphicFramePr>
            <a:graphicFrameLocks noChangeAspect="1"/>
          </p:cNvGraphicFramePr>
          <p:nvPr userDrawn="1"/>
        </p:nvGraphicFramePr>
        <p:xfrm>
          <a:off x="107950" y="96838"/>
          <a:ext cx="1695450" cy="1676400"/>
        </p:xfrm>
        <a:graphic>
          <a:graphicData uri="http://schemas.openxmlformats.org/presentationml/2006/ole">
            <mc:AlternateContent xmlns:mc="http://schemas.openxmlformats.org/markup-compatibility/2006">
              <mc:Choice xmlns:v="urn:schemas-microsoft-com:vml" Requires="v">
                <p:oleObj spid="_x0000_s27657" name="" r:id="rId2" imgW="3937000" imgH="3886200" progId="CorelDRAW.Graphic.9">
                  <p:embed/>
                </p:oleObj>
              </mc:Choice>
              <mc:Fallback>
                <p:oleObj name="" r:id="rId2" imgW="3937000" imgH="3886200" progId="CorelDRAW.Graphic.9">
                  <p:embed/>
                  <p:pic>
                    <p:nvPicPr>
                      <p:cNvPr id="0" name="图片 276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96838"/>
                        <a:ext cx="16954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219" name="Rectangle 19"/>
          <p:cNvSpPr>
            <a:spLocks noGrp="1" noChangeArrowheads="1"/>
          </p:cNvSpPr>
          <p:nvPr>
            <p:ph type="ctrTitle"/>
          </p:nvPr>
        </p:nvSpPr>
        <p:spPr>
          <a:xfrm>
            <a:off x="250825" y="1828800"/>
            <a:ext cx="8740775" cy="2209800"/>
          </a:xfrm>
        </p:spPr>
        <p:txBody>
          <a:bodyPr/>
          <a:lstStyle>
            <a:lvl1pPr algn="r">
              <a:defRPr sz="4000" b="0">
                <a:solidFill>
                  <a:srgbClr val="FFFFFF"/>
                </a:solidFill>
              </a:defRPr>
            </a:lvl1pPr>
          </a:lstStyle>
          <a:p>
            <a:r>
              <a:rPr lang="zh-CN" altLang="en-US"/>
              <a:t>单击此处编辑母版标题样式</a:t>
            </a:r>
            <a:endParaRPr lang="zh-CN" altLang="en-US"/>
          </a:p>
        </p:txBody>
      </p:sp>
      <p:sp>
        <p:nvSpPr>
          <p:cNvPr id="179220" name="Rectangle 20"/>
          <p:cNvSpPr>
            <a:spLocks noGrp="1" noChangeArrowheads="1"/>
          </p:cNvSpPr>
          <p:nvPr>
            <p:ph type="subTitle" idx="1"/>
          </p:nvPr>
        </p:nvSpPr>
        <p:spPr>
          <a:xfrm>
            <a:off x="250825" y="4267200"/>
            <a:ext cx="8740775" cy="1752600"/>
          </a:xfrm>
        </p:spPr>
        <p:txBody>
          <a:bodyPr/>
          <a:lstStyle>
            <a:lvl1pPr marL="0" indent="0" algn="r">
              <a:buFont typeface="Wingdings" panose="05000000000000000000" pitchFamily="2" charset="2"/>
              <a:buNone/>
              <a:defRPr sz="3400">
                <a:ea typeface="楷体_GB2312" pitchFamily="49" charset="-122"/>
              </a:defRPr>
            </a:lvl1pPr>
          </a:lstStyle>
          <a:p>
            <a:r>
              <a:rPr lang="zh-CN" altLang="en-US"/>
              <a:t>单击此处编辑母版副标题样式</a:t>
            </a:r>
            <a:endParaRPr lang="zh-CN" altLang="en-US"/>
          </a:p>
        </p:txBody>
      </p:sp>
      <p:sp>
        <p:nvSpPr>
          <p:cNvPr id="21"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22" name="Rectangle 17"/>
          <p:cNvSpPr>
            <a:spLocks noGrp="1" noChangeArrowheads="1"/>
          </p:cNvSpPr>
          <p:nvPr>
            <p:ph type="ftr" sz="quarter" idx="11"/>
          </p:nvPr>
        </p:nvSpPr>
        <p:spPr/>
        <p:txBody>
          <a:bodyPr/>
          <a:lstStyle>
            <a:lvl1pPr>
              <a:defRPr/>
            </a:lvl1pPr>
          </a:lstStyle>
          <a:p>
            <a:pPr>
              <a:defRPr/>
            </a:pPr>
            <a:endParaRPr lang="en-US" altLang="zh-CN"/>
          </a:p>
        </p:txBody>
      </p:sp>
      <p:sp>
        <p:nvSpPr>
          <p:cNvPr id="23" name="Rectangle 18"/>
          <p:cNvSpPr>
            <a:spLocks noGrp="1" noChangeArrowheads="1"/>
          </p:cNvSpPr>
          <p:nvPr>
            <p:ph type="sldNum" sz="quarter" idx="12"/>
          </p:nvPr>
        </p:nvSpPr>
        <p:spPr/>
        <p:txBody>
          <a:bodyPr/>
          <a:lstStyle>
            <a:lvl1pPr>
              <a:defRPr smtClean="0"/>
            </a:lvl1pPr>
          </a:lstStyle>
          <a:p>
            <a:pPr>
              <a:defRPr/>
            </a:pPr>
            <a:fld id="{12D76A9B-215C-4B66-BCF3-95D1DC0E8D8D}" type="slidenum">
              <a:rPr lang="zh-CN" altLang="en-US"/>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09EE88CB-3AE2-480C-9C46-15535ACB09F7}"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9413" y="44450"/>
            <a:ext cx="2090737" cy="6192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4450"/>
            <a:ext cx="6119813" cy="6192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FDCD2E6E-6A76-4D4B-8B95-8AF461FCAE1C}"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CBF50AD-2BC2-4A01-B8B2-4B0A730521E2}"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815B6EB-FC17-4128-AA38-55F915F80732}"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14875" y="765175"/>
            <a:ext cx="4105275"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D23C58D4-DC04-4D61-A7EB-3E5D5307C871}"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1327886B-297C-4E25-9E45-AF2D47EA13E7}" type="slidenum">
              <a:rPr lang="zh-CN" altLang="en-US"/>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CD4EA3CE-20AA-41BB-8C56-561583D69EC0}" type="slidenum">
              <a:rPr lang="zh-CN" altLang="en-US"/>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CFFFC3D9-CFF9-4E2A-8A2F-5BAFD79950EF}" type="slidenum">
              <a:rPr lang="zh-CN" altLang="en-US"/>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7C7CF51A-1533-44AA-9DA7-23046B6D7262}"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1977C099-0F38-4068-8289-9EC8B4B66A75}"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9"/>
          <p:cNvGrpSpPr/>
          <p:nvPr userDrawn="1"/>
        </p:nvGrpSpPr>
        <p:grpSpPr bwMode="auto">
          <a:xfrm>
            <a:off x="0" y="0"/>
            <a:ext cx="9144000" cy="566738"/>
            <a:chOff x="0" y="0"/>
            <a:chExt cx="5760" cy="357"/>
          </a:xfrm>
        </p:grpSpPr>
        <p:sp>
          <p:nvSpPr>
            <p:cNvPr id="1032" name="Rectangle 5"/>
            <p:cNvSpPr>
              <a:spLocks noChangeArrowheads="1"/>
            </p:cNvSpPr>
            <p:nvPr userDrawn="1"/>
          </p:nvSpPr>
          <p:spPr bwMode="auto">
            <a:xfrm>
              <a:off x="0" y="0"/>
              <a:ext cx="180" cy="344"/>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zh-CN" altLang="en-US" sz="2400" b="0"/>
            </a:p>
          </p:txBody>
        </p:sp>
        <p:sp>
          <p:nvSpPr>
            <p:cNvPr id="1033" name="Rectangle 6"/>
            <p:cNvSpPr>
              <a:spLocks noChangeArrowheads="1"/>
            </p:cNvSpPr>
            <p:nvPr userDrawn="1"/>
          </p:nvSpPr>
          <p:spPr bwMode="auto">
            <a:xfrm>
              <a:off x="238" y="85"/>
              <a:ext cx="5500" cy="173"/>
            </a:xfrm>
            <a:prstGeom prst="rect">
              <a:avLst/>
            </a:prstGeom>
            <a:gradFill rotWithShape="0">
              <a:gsLst>
                <a:gs pos="0">
                  <a:srgbClr val="FFFF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34" name="Rectangle 7"/>
            <p:cNvSpPr>
              <a:spLocks noChangeArrowheads="1"/>
            </p:cNvSpPr>
            <p:nvPr userDrawn="1"/>
          </p:nvSpPr>
          <p:spPr bwMode="auto">
            <a:xfrm>
              <a:off x="236" y="85"/>
              <a:ext cx="87" cy="89"/>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5" name="Rectangle 8"/>
            <p:cNvSpPr>
              <a:spLocks noChangeArrowheads="1"/>
            </p:cNvSpPr>
            <p:nvPr userDrawn="1"/>
          </p:nvSpPr>
          <p:spPr bwMode="auto">
            <a:xfrm>
              <a:off x="323" y="0"/>
              <a:ext cx="88" cy="87"/>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6" name="Rectangle 9"/>
            <p:cNvSpPr>
              <a:spLocks noChangeArrowheads="1"/>
            </p:cNvSpPr>
            <p:nvPr userDrawn="1"/>
          </p:nvSpPr>
          <p:spPr bwMode="auto">
            <a:xfrm>
              <a:off x="323" y="85"/>
              <a:ext cx="88" cy="89"/>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37" name="Rectangle 10"/>
            <p:cNvSpPr>
              <a:spLocks noChangeArrowheads="1"/>
            </p:cNvSpPr>
            <p:nvPr userDrawn="1"/>
          </p:nvSpPr>
          <p:spPr bwMode="auto">
            <a:xfrm>
              <a:off x="151" y="173"/>
              <a:ext cx="86" cy="87"/>
            </a:xfrm>
            <a:prstGeom prst="rect">
              <a:avLst/>
            </a:prstGeom>
            <a:solidFill>
              <a:srgbClr val="33CC33">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hlink"/>
                </a:solidFill>
                <a:latin typeface="Arial" panose="020B0604020202020204" pitchFamily="34" charset="0"/>
              </a:endParaRPr>
            </a:p>
          </p:txBody>
        </p:sp>
        <p:sp>
          <p:nvSpPr>
            <p:cNvPr id="1038" name="Rectangle 11"/>
            <p:cNvSpPr>
              <a:spLocks noChangeArrowheads="1"/>
            </p:cNvSpPr>
            <p:nvPr userDrawn="1"/>
          </p:nvSpPr>
          <p:spPr bwMode="auto">
            <a:xfrm>
              <a:off x="61" y="86"/>
              <a:ext cx="89" cy="87"/>
            </a:xfrm>
            <a:prstGeom prst="rect">
              <a:avLst/>
            </a:prstGeom>
            <a:solidFill>
              <a:srgbClr val="FF00FF">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sp>
          <p:nvSpPr>
            <p:cNvPr id="1039" name="Rectangle 12"/>
            <p:cNvSpPr>
              <a:spLocks noChangeArrowheads="1"/>
            </p:cNvSpPr>
            <p:nvPr userDrawn="1"/>
          </p:nvSpPr>
          <p:spPr bwMode="auto">
            <a:xfrm>
              <a:off x="236" y="171"/>
              <a:ext cx="87" cy="87"/>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40" name="Rectangle 13"/>
            <p:cNvSpPr>
              <a:spLocks noChangeArrowheads="1"/>
            </p:cNvSpPr>
            <p:nvPr userDrawn="1"/>
          </p:nvSpPr>
          <p:spPr bwMode="auto">
            <a:xfrm>
              <a:off x="151" y="258"/>
              <a:ext cx="86" cy="86"/>
            </a:xfrm>
            <a:prstGeom prst="rect">
              <a:avLst/>
            </a:prstGeom>
            <a:solidFill>
              <a:srgbClr val="33CC33">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1800" b="0">
                <a:solidFill>
                  <a:schemeClr val="accent2"/>
                </a:solidFill>
                <a:latin typeface="Arial" panose="020B0604020202020204" pitchFamily="34" charset="0"/>
              </a:endParaRPr>
            </a:p>
          </p:txBody>
        </p:sp>
        <p:sp>
          <p:nvSpPr>
            <p:cNvPr id="1041" name="Rectangle 17"/>
            <p:cNvSpPr>
              <a:spLocks noChangeArrowheads="1"/>
            </p:cNvSpPr>
            <p:nvPr userDrawn="1"/>
          </p:nvSpPr>
          <p:spPr bwMode="auto">
            <a:xfrm>
              <a:off x="0" y="328"/>
              <a:ext cx="5760" cy="29"/>
            </a:xfrm>
            <a:prstGeom prst="rect">
              <a:avLst/>
            </a:prstGeom>
            <a:gradFill rotWithShape="0">
              <a:gsLst>
                <a:gs pos="0">
                  <a:schemeClr val="bg2">
                    <a:alpha val="39998"/>
                  </a:schemeClr>
                </a:gs>
                <a:gs pos="100000">
                  <a:schemeClr val="bg1">
                    <a:alpha val="10001"/>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50000"/>
                </a:spcBef>
                <a:defRPr sz="2800" b="1">
                  <a:solidFill>
                    <a:schemeClr val="tx1"/>
                  </a:solidFill>
                  <a:latin typeface="Times New Roman" panose="02020603050405020304" pitchFamily="18" charset="0"/>
                  <a:ea typeface="宋体" panose="02010600030101010101" pitchFamily="2" charset="-122"/>
                </a:defRPr>
              </a:lvl1pPr>
              <a:lvl2pPr marL="742950" indent="-285750" algn="ctr">
                <a:spcBef>
                  <a:spcPct val="50000"/>
                </a:spcBef>
                <a:defRPr sz="2800" b="1">
                  <a:solidFill>
                    <a:schemeClr val="tx1"/>
                  </a:solidFill>
                  <a:latin typeface="Times New Roman" panose="02020603050405020304" pitchFamily="18" charset="0"/>
                  <a:ea typeface="宋体" panose="02010600030101010101" pitchFamily="2" charset="-122"/>
                </a:defRPr>
              </a:lvl2pPr>
              <a:lvl3pPr marL="1143000" indent="-228600" algn="ctr">
                <a:spcBef>
                  <a:spcPct val="50000"/>
                </a:spcBef>
                <a:defRPr sz="2800" b="1">
                  <a:solidFill>
                    <a:schemeClr val="tx1"/>
                  </a:solidFill>
                  <a:latin typeface="Times New Roman" panose="02020603050405020304" pitchFamily="18" charset="0"/>
                  <a:ea typeface="宋体" panose="02010600030101010101" pitchFamily="2" charset="-122"/>
                </a:defRPr>
              </a:lvl3pPr>
              <a:lvl4pPr marL="1600200" indent="-228600" algn="ctr">
                <a:spcBef>
                  <a:spcPct val="50000"/>
                </a:spcBef>
                <a:defRPr sz="2800" b="1">
                  <a:solidFill>
                    <a:schemeClr val="tx1"/>
                  </a:solidFill>
                  <a:latin typeface="Times New Roman" panose="02020603050405020304" pitchFamily="18" charset="0"/>
                  <a:ea typeface="宋体" panose="02010600030101010101" pitchFamily="2" charset="-122"/>
                </a:defRPr>
              </a:lvl4pPr>
              <a:lvl5pPr marL="2057400" indent="-228600" algn="ctr">
                <a:spcBef>
                  <a:spcPct val="50000"/>
                </a:spcBef>
                <a:defRPr sz="28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0"/>
                </a:spcBef>
              </a:pPr>
              <a:endParaRPr lang="zh-CN" altLang="en-US" sz="2400" b="0"/>
            </a:p>
          </p:txBody>
        </p:sp>
      </p:grpSp>
      <p:sp>
        <p:nvSpPr>
          <p:cNvPr id="178178"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defRPr sz="1200" b="0">
                <a:latin typeface="+mj-lt"/>
              </a:defRPr>
            </a:lvl1pPr>
          </a:lstStyle>
          <a:p>
            <a:pPr>
              <a:defRPr/>
            </a:pPr>
            <a:endParaRPr lang="en-US" altLang="zh-CN"/>
          </a:p>
        </p:txBody>
      </p:sp>
      <p:sp>
        <p:nvSpPr>
          <p:cNvPr id="178179"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defRPr sz="1200" b="0" smtClean="0">
                <a:latin typeface="Arial Black" panose="020B0A04020102020204" pitchFamily="34" charset="0"/>
              </a:defRPr>
            </a:lvl1pPr>
          </a:lstStyle>
          <a:p>
            <a:pPr>
              <a:defRPr/>
            </a:pPr>
            <a:fld id="{09E2EFD7-1FBB-4606-9CC0-75E03C4B8829}" type="slidenum">
              <a:rPr lang="zh-CN" altLang="en-US"/>
            </a:fld>
            <a:endParaRPr lang="en-US" altLang="zh-CN"/>
          </a:p>
        </p:txBody>
      </p:sp>
      <p:sp>
        <p:nvSpPr>
          <p:cNvPr id="1029" name="Rectangle 14"/>
          <p:cNvSpPr>
            <a:spLocks noGrp="1" noChangeArrowheads="1"/>
          </p:cNvSpPr>
          <p:nvPr>
            <p:ph type="title"/>
          </p:nvPr>
        </p:nvSpPr>
        <p:spPr bwMode="auto">
          <a:xfrm>
            <a:off x="590550" y="44450"/>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765175"/>
            <a:ext cx="836295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78192"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defRPr sz="1200" b="0">
                <a:latin typeface="+mj-lt"/>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algn="l" rtl="0" eaLnBrk="0" fontAlgn="base" hangingPunct="0">
        <a:spcBef>
          <a:spcPct val="0"/>
        </a:spcBef>
        <a:spcAft>
          <a:spcPct val="0"/>
        </a:spcAft>
        <a:defRPr sz="2800" b="1">
          <a:solidFill>
            <a:schemeClr val="bg2"/>
          </a:solidFill>
          <a:latin typeface="+mj-lt"/>
          <a:ea typeface="+mj-ea"/>
          <a:cs typeface="+mj-cs"/>
        </a:defRPr>
      </a:lvl1pPr>
      <a:lvl2pPr algn="l" rtl="0" eaLnBrk="0" fontAlgn="base" hangingPunct="0">
        <a:spcBef>
          <a:spcPct val="0"/>
        </a:spcBef>
        <a:spcAft>
          <a:spcPct val="0"/>
        </a:spcAft>
        <a:defRPr sz="2800" b="1">
          <a:solidFill>
            <a:schemeClr val="bg2"/>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2800" b="1">
          <a:solidFill>
            <a:schemeClr val="bg2"/>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2800" b="1">
          <a:solidFill>
            <a:schemeClr val="bg2"/>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2800" b="1">
          <a:solidFill>
            <a:schemeClr val="bg2"/>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2800" b="1">
          <a:solidFill>
            <a:schemeClr val="bg2"/>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2800" b="1">
          <a:solidFill>
            <a:schemeClr val="bg2"/>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2800" b="1">
          <a:solidFill>
            <a:schemeClr val="bg2"/>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2800" b="1">
          <a:solidFill>
            <a:schemeClr val="bg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eaLnBrk="0" fontAlgn="base" hangingPunct="0">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eaLnBrk="0" fontAlgn="base" hangingPunct="0">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eaLnBrk="0" fontAlgn="base" hangingPunct="0">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楷体_GB2312" pitchFamily="49" charset="-122"/>
        </a:defRPr>
      </a:lvl4pPr>
      <a:lvl5pPr marL="2330450" indent="-271780" algn="l" rtl="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7.bin"/><Relationship Id="rId2" Type="http://schemas.openxmlformats.org/officeDocument/2006/relationships/image" Target="../media/image11.wmf"/><Relationship Id="rId1"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4.wmf"/><Relationship Id="rId7" Type="http://schemas.openxmlformats.org/officeDocument/2006/relationships/oleObject" Target="../embeddings/oleObject11.bin"/><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0" Type="http://schemas.openxmlformats.org/officeDocument/2006/relationships/vmlDrawing" Target="../drawings/vmlDrawing5.vml"/><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image" Target="../media/image15.e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4.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34.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 Id="rId3" Type="http://schemas.openxmlformats.org/officeDocument/2006/relationships/oleObject" Target="../embeddings/oleObject3.bin"/><Relationship Id="rId2" Type="http://schemas.openxmlformats.org/officeDocument/2006/relationships/image" Target="../media/image3.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2.wmf"/><Relationship Id="rId7" Type="http://schemas.openxmlformats.org/officeDocument/2006/relationships/oleObject" Target="../embeddings/oleObject16.bin"/><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2" Type="http://schemas.openxmlformats.org/officeDocument/2006/relationships/vmlDrawing" Target="../drawings/vmlDrawing7.vml"/><Relationship Id="rId11" Type="http://schemas.openxmlformats.org/officeDocument/2006/relationships/slideLayout" Target="../slideLayouts/slideLayout2.xml"/><Relationship Id="rId10" Type="http://schemas.openxmlformats.org/officeDocument/2006/relationships/image" Target="../media/image23.wmf"/><Relationship Id="rId1"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2.wmf"/><Relationship Id="rId7" Type="http://schemas.openxmlformats.org/officeDocument/2006/relationships/oleObject" Target="../embeddings/oleObject21.bin"/><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2" Type="http://schemas.openxmlformats.org/officeDocument/2006/relationships/vmlDrawing" Target="../drawings/vmlDrawing8.vml"/><Relationship Id="rId11" Type="http://schemas.openxmlformats.org/officeDocument/2006/relationships/slideLayout" Target="../slideLayouts/slideLayout2.xml"/><Relationship Id="rId10" Type="http://schemas.openxmlformats.org/officeDocument/2006/relationships/image" Target="../media/image23.wmf"/><Relationship Id="rId1" Type="http://schemas.openxmlformats.org/officeDocument/2006/relationships/oleObject" Target="../embeddings/oleObject18.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8.xml"/></Relationships>
</file>

<file path=ppt/slides/_rels/slide59.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4.bin"/><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 Target="slide2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64.xml"/><Relationship Id="rId3" Type="http://schemas.openxmlformats.org/officeDocument/2006/relationships/slide" Target="slide62.xml"/><Relationship Id="rId2" Type="http://schemas.openxmlformats.org/officeDocument/2006/relationships/slide" Target="slide63.xml"/><Relationship Id="rId1" Type="http://schemas.openxmlformats.org/officeDocument/2006/relationships/slide" Target="slide6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6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slide" Target="slide60.xml"/><Relationship Id="rId7" Type="http://schemas.openxmlformats.org/officeDocument/2006/relationships/slide" Target="slide61.x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 Id="rId3" Type="http://schemas.openxmlformats.org/officeDocument/2006/relationships/oleObject" Target="../embeddings/oleObject26.bin"/><Relationship Id="rId2" Type="http://schemas.openxmlformats.org/officeDocument/2006/relationships/image" Target="../media/image27.wmf"/><Relationship Id="rId10" Type="http://schemas.openxmlformats.org/officeDocument/2006/relationships/vmlDrawing" Target="../drawings/vmlDrawing10.vml"/><Relationship Id="rId1" Type="http://schemas.openxmlformats.org/officeDocument/2006/relationships/oleObject" Target="../embeddings/oleObject25.bin"/></Relationships>
</file>

<file path=ppt/slides/_rels/slide6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wmf"/><Relationship Id="rId7" Type="http://schemas.openxmlformats.org/officeDocument/2006/relationships/oleObject" Target="../embeddings/oleObject30.bin"/><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 Id="rId3" Type="http://schemas.openxmlformats.org/officeDocument/2006/relationships/oleObject" Target="../embeddings/oleObject28.bin"/><Relationship Id="rId2" Type="http://schemas.openxmlformats.org/officeDocument/2006/relationships/slide" Target="slide60.xml"/><Relationship Id="rId10" Type="http://schemas.openxmlformats.org/officeDocument/2006/relationships/vmlDrawing" Target="../drawings/vmlDrawing11.vml"/><Relationship Id="rId1" Type="http://schemas.openxmlformats.org/officeDocument/2006/relationships/slide" Target="slide6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31.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5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5.wmf"/><Relationship Id="rId3" Type="http://schemas.openxmlformats.org/officeDocument/2006/relationships/oleObject" Target="../embeddings/oleObject33.bin"/><Relationship Id="rId2" Type="http://schemas.openxmlformats.org/officeDocument/2006/relationships/image" Target="../media/image34.wmf"/><Relationship Id="rId1" Type="http://schemas.openxmlformats.org/officeDocument/2006/relationships/oleObject" Target="../embeddings/oleObject32.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a:t>P46, 2.2</a:t>
            </a:r>
            <a:endParaRPr lang="zh-CN" altLang="en-US"/>
          </a:p>
        </p:txBody>
      </p:sp>
      <p:sp>
        <p:nvSpPr>
          <p:cNvPr id="7171" name="内容占位符 2"/>
          <p:cNvSpPr>
            <a:spLocks noGrp="1"/>
          </p:cNvSpPr>
          <p:nvPr>
            <p:ph idx="1"/>
          </p:nvPr>
        </p:nvSpPr>
        <p:spPr>
          <a:xfrm>
            <a:off x="457200" y="641622"/>
            <a:ext cx="8362950" cy="6027738"/>
          </a:xfrm>
        </p:spPr>
        <p:txBody>
          <a:bodyPr/>
          <a:lstStyle/>
          <a:p>
            <a:pPr marL="0" indent="0">
              <a:spcBef>
                <a:spcPts val="200"/>
              </a:spcBef>
              <a:buFont typeface="Wingdings" panose="05000000000000000000" pitchFamily="2" charset="2"/>
              <a:buNone/>
            </a:pPr>
            <a:r>
              <a:rPr lang="zh-CN" altLang="en-US" dirty="0"/>
              <a:t>已知</a:t>
            </a:r>
            <a:r>
              <a:rPr lang="en-US" altLang="zh-CN" dirty="0"/>
              <a:t>[</a:t>
            </a:r>
            <a:r>
              <a:rPr lang="en-US" altLang="zh-CN" i="1" dirty="0"/>
              <a:t>x</a:t>
            </a:r>
            <a:r>
              <a:rPr lang="en-US" altLang="zh-CN" dirty="0"/>
              <a:t>]</a:t>
            </a:r>
            <a:r>
              <a:rPr lang="zh-CN" altLang="en-US" baseline="-25000" dirty="0"/>
              <a:t>原</a:t>
            </a:r>
            <a:r>
              <a:rPr lang="zh-CN" altLang="en-US" dirty="0"/>
              <a:t>，求 </a:t>
            </a:r>
            <a:r>
              <a:rPr lang="en-US" altLang="zh-CN" dirty="0"/>
              <a:t>[</a:t>
            </a:r>
            <a:r>
              <a:rPr lang="en-US" altLang="zh-CN" i="1" dirty="0"/>
              <a:t>x</a:t>
            </a:r>
            <a:r>
              <a:rPr lang="en-US" altLang="zh-CN" dirty="0"/>
              <a:t>]</a:t>
            </a:r>
            <a:r>
              <a:rPr lang="zh-CN" altLang="en-US" baseline="-25000" dirty="0"/>
              <a:t>补</a:t>
            </a:r>
            <a:r>
              <a:rPr lang="zh-CN" altLang="en-US" dirty="0"/>
              <a:t> 和 </a:t>
            </a:r>
            <a:r>
              <a:rPr lang="en-US" altLang="zh-CN" dirty="0"/>
              <a:t>[</a:t>
            </a:r>
            <a:r>
              <a:rPr lang="en-US" altLang="zh-CN" i="1" dirty="0"/>
              <a:t>x</a:t>
            </a:r>
            <a:r>
              <a:rPr lang="en-US" altLang="zh-CN" dirty="0"/>
              <a:t>]</a:t>
            </a:r>
            <a:r>
              <a:rPr lang="zh-CN" altLang="en-US" baseline="-25000" dirty="0"/>
              <a:t>反</a:t>
            </a:r>
            <a:r>
              <a:rPr lang="zh-CN" altLang="en-US" dirty="0"/>
              <a:t>。</a:t>
            </a:r>
            <a:endParaRPr lang="en-US" altLang="zh-CN" dirty="0"/>
          </a:p>
          <a:p>
            <a:pPr marL="0" indent="0">
              <a:spcBef>
                <a:spcPts val="200"/>
              </a:spcBef>
              <a:buFont typeface="Wingdings" panose="05000000000000000000" pitchFamily="2" charset="2"/>
              <a:buNone/>
            </a:pPr>
            <a:r>
              <a:rPr lang="en-US" altLang="zh-CN" dirty="0"/>
              <a:t>① [</a:t>
            </a:r>
            <a:r>
              <a:rPr lang="en-US" altLang="zh-CN" i="1" dirty="0"/>
              <a:t>x</a:t>
            </a:r>
            <a:r>
              <a:rPr lang="en-US" altLang="zh-CN" dirty="0"/>
              <a:t>]</a:t>
            </a:r>
            <a:r>
              <a:rPr lang="zh-CN" altLang="en-US" baseline="-25000" dirty="0"/>
              <a:t>原</a:t>
            </a:r>
            <a:r>
              <a:rPr lang="zh-CN" altLang="en-US" dirty="0"/>
              <a:t>＝ </a:t>
            </a:r>
            <a:r>
              <a:rPr lang="en-US" altLang="zh-CN" dirty="0"/>
              <a:t>0.1010110</a:t>
            </a:r>
            <a:endParaRPr lang="en-US" altLang="zh-CN" dirty="0"/>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a:t>
            </a:r>
            <a:r>
              <a:rPr lang="en-US" altLang="zh-CN" dirty="0">
                <a:solidFill>
                  <a:srgbClr val="0000FF"/>
                </a:solidFill>
              </a:rPr>
              <a:t> 0.1010110</a:t>
            </a:r>
            <a:endParaRPr lang="en-US" altLang="zh-CN" dirty="0">
              <a:solidFill>
                <a:srgbClr val="0000FF"/>
              </a:solidFill>
            </a:endParaRP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a:t>
            </a:r>
            <a:r>
              <a:rPr lang="en-US" altLang="zh-CN" dirty="0">
                <a:solidFill>
                  <a:srgbClr val="0000FF"/>
                </a:solidFill>
              </a:rPr>
              <a:t> 0.1010110</a:t>
            </a:r>
            <a:endParaRPr lang="en-US" altLang="zh-CN" dirty="0">
              <a:solidFill>
                <a:srgbClr val="0000FF"/>
              </a:solidFill>
            </a:endParaRPr>
          </a:p>
          <a:p>
            <a:pPr marL="0" indent="0">
              <a:spcBef>
                <a:spcPts val="200"/>
              </a:spcBef>
              <a:buFont typeface="Wingdings" panose="05000000000000000000" pitchFamily="2" charset="2"/>
              <a:buNone/>
            </a:pPr>
            <a:r>
              <a:rPr lang="en-US" altLang="zh-CN" dirty="0"/>
              <a:t>② [</a:t>
            </a:r>
            <a:r>
              <a:rPr lang="en-US" altLang="zh-CN" i="1" dirty="0"/>
              <a:t>x</a:t>
            </a:r>
            <a:r>
              <a:rPr lang="en-US" altLang="zh-CN" dirty="0"/>
              <a:t>]</a:t>
            </a:r>
            <a:r>
              <a:rPr lang="zh-CN" altLang="en-US" baseline="-25000" dirty="0"/>
              <a:t>原</a:t>
            </a:r>
            <a:r>
              <a:rPr lang="zh-CN" altLang="en-US" dirty="0"/>
              <a:t>＝ </a:t>
            </a:r>
            <a:r>
              <a:rPr lang="en-US" altLang="zh-CN" dirty="0"/>
              <a:t>1.0010110</a:t>
            </a:r>
            <a:endParaRPr lang="en-US" altLang="zh-CN" dirty="0"/>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 </a:t>
            </a:r>
            <a:r>
              <a:rPr lang="en-US" altLang="zh-CN" dirty="0">
                <a:solidFill>
                  <a:srgbClr val="0000FF"/>
                </a:solidFill>
              </a:rPr>
              <a:t>1.1101010</a:t>
            </a:r>
            <a:endParaRPr lang="en-US" altLang="zh-CN" dirty="0">
              <a:solidFill>
                <a:srgbClr val="0000FF"/>
              </a:solidFill>
            </a:endParaRP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 </a:t>
            </a:r>
            <a:r>
              <a:rPr lang="en-US" altLang="zh-CN" dirty="0">
                <a:solidFill>
                  <a:srgbClr val="0000FF"/>
                </a:solidFill>
              </a:rPr>
              <a:t>1.1101001</a:t>
            </a:r>
            <a:endParaRPr lang="en-US" altLang="zh-CN" dirty="0">
              <a:solidFill>
                <a:srgbClr val="0000FF"/>
              </a:solidFill>
            </a:endParaRPr>
          </a:p>
          <a:p>
            <a:pPr marL="0" indent="0">
              <a:spcBef>
                <a:spcPts val="200"/>
              </a:spcBef>
              <a:buFont typeface="Wingdings" panose="05000000000000000000" pitchFamily="2" charset="2"/>
              <a:buNone/>
            </a:pPr>
            <a:r>
              <a:rPr lang="en-US" altLang="zh-CN" dirty="0"/>
              <a:t>③ [</a:t>
            </a:r>
            <a:r>
              <a:rPr lang="en-US" altLang="zh-CN" i="1" dirty="0"/>
              <a:t>x</a:t>
            </a:r>
            <a:r>
              <a:rPr lang="en-US" altLang="zh-CN" dirty="0"/>
              <a:t>]</a:t>
            </a:r>
            <a:r>
              <a:rPr lang="zh-CN" altLang="en-US" baseline="-25000" dirty="0"/>
              <a:t>原</a:t>
            </a:r>
            <a:r>
              <a:rPr lang="zh-CN" altLang="en-US" dirty="0"/>
              <a:t>＝ </a:t>
            </a:r>
            <a:r>
              <a:rPr lang="en-US" altLang="zh-CN" dirty="0"/>
              <a:t>01010110</a:t>
            </a:r>
            <a:endParaRPr lang="en-US" altLang="zh-CN" dirty="0"/>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a:t>
            </a:r>
            <a:r>
              <a:rPr lang="en-US" altLang="zh-CN" dirty="0">
                <a:solidFill>
                  <a:srgbClr val="0000FF"/>
                </a:solidFill>
              </a:rPr>
              <a:t> 01010110</a:t>
            </a:r>
            <a:endParaRPr lang="en-US" altLang="zh-CN" dirty="0">
              <a:solidFill>
                <a:srgbClr val="0000FF"/>
              </a:solidFill>
            </a:endParaRP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a:t>
            </a:r>
            <a:r>
              <a:rPr lang="en-US" altLang="zh-CN" dirty="0">
                <a:solidFill>
                  <a:srgbClr val="0000FF"/>
                </a:solidFill>
              </a:rPr>
              <a:t> 01010110</a:t>
            </a:r>
            <a:endParaRPr lang="en-US" altLang="zh-CN" dirty="0">
              <a:solidFill>
                <a:srgbClr val="0000FF"/>
              </a:solidFill>
            </a:endParaRPr>
          </a:p>
          <a:p>
            <a:pPr marL="0" indent="0">
              <a:spcBef>
                <a:spcPts val="200"/>
              </a:spcBef>
              <a:buFont typeface="Wingdings" panose="05000000000000000000" pitchFamily="2" charset="2"/>
              <a:buNone/>
            </a:pPr>
            <a:r>
              <a:rPr lang="en-US" altLang="zh-CN" dirty="0"/>
              <a:t>④ [</a:t>
            </a:r>
            <a:r>
              <a:rPr lang="en-US" altLang="zh-CN" i="1" dirty="0"/>
              <a:t>x</a:t>
            </a:r>
            <a:r>
              <a:rPr lang="en-US" altLang="zh-CN" dirty="0"/>
              <a:t>]</a:t>
            </a:r>
            <a:r>
              <a:rPr lang="zh-CN" altLang="en-US" baseline="-25000" dirty="0"/>
              <a:t>原</a:t>
            </a:r>
            <a:r>
              <a:rPr lang="zh-CN" altLang="en-US" dirty="0"/>
              <a:t>＝ </a:t>
            </a:r>
            <a:r>
              <a:rPr lang="en-US" altLang="zh-CN" dirty="0"/>
              <a:t>11010010</a:t>
            </a:r>
            <a:endParaRPr lang="en-US" altLang="zh-CN" dirty="0"/>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zh-CN" altLang="en-US" dirty="0">
                <a:solidFill>
                  <a:srgbClr val="0000FF"/>
                </a:solidFill>
              </a:rPr>
              <a:t>＝ </a:t>
            </a:r>
            <a:r>
              <a:rPr lang="en-US" altLang="zh-CN" dirty="0">
                <a:solidFill>
                  <a:srgbClr val="0000FF"/>
                </a:solidFill>
              </a:rPr>
              <a:t>10101110</a:t>
            </a:r>
            <a:endParaRPr lang="en-US" altLang="zh-CN" dirty="0">
              <a:solidFill>
                <a:srgbClr val="0000FF"/>
              </a:solidFill>
            </a:endParaRPr>
          </a:p>
          <a:p>
            <a:pPr marL="0" indent="0">
              <a:spcBef>
                <a:spcPts val="200"/>
              </a:spcBef>
              <a:buNone/>
            </a:pPr>
            <a:r>
              <a:rPr lang="en-US" altLang="zh-CN" dirty="0">
                <a:solidFill>
                  <a:srgbClr val="0000FF"/>
                </a:solidFill>
              </a:rPr>
              <a:t>     [</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反</a:t>
            </a:r>
            <a:r>
              <a:rPr lang="zh-CN" altLang="en-US" dirty="0">
                <a:solidFill>
                  <a:srgbClr val="0000FF"/>
                </a:solidFill>
              </a:rPr>
              <a:t>＝ </a:t>
            </a:r>
            <a:r>
              <a:rPr lang="en-US" altLang="zh-CN" dirty="0">
                <a:solidFill>
                  <a:srgbClr val="0000FF"/>
                </a:solidFill>
              </a:rPr>
              <a:t>10101101</a:t>
            </a:r>
            <a:endParaRPr lang="zh-CN" altLang="en-US" dirty="0">
              <a:solidFill>
                <a:srgbClr val="0000FF"/>
              </a:solidFill>
            </a:endParaRPr>
          </a:p>
        </p:txBody>
      </p:sp>
      <p:sp>
        <p:nvSpPr>
          <p:cNvPr id="71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F6388E9-8A47-413A-96F8-42D5BF6AF335}"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7173" name="Picture 2" descr="C:\Users\车向泉\AppData\Local\Microsoft\Windows\Temporary Internet Files\Content.IE5\PDCZ0H06\MC900417958[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87900" y="1700213"/>
            <a:ext cx="3841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wipe(left)">
                                      <p:cBhvr>
                                        <p:cTn id="7" dur="500"/>
                                        <p:tgtEl>
                                          <p:spTgt spid="7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1">
                                            <p:txEl>
                                              <p:pRg st="3" end="3"/>
                                            </p:txEl>
                                          </p:spTgt>
                                        </p:tgtEl>
                                        <p:attrNameLst>
                                          <p:attrName>style.visibility</p:attrName>
                                        </p:attrNameLst>
                                      </p:cBhvr>
                                      <p:to>
                                        <p:strVal val="visible"/>
                                      </p:to>
                                    </p:set>
                                    <p:animEffect transition="in" filter="wipe(left)">
                                      <p:cBhvr>
                                        <p:cTn id="12" dur="500"/>
                                        <p:tgtEl>
                                          <p:spTgt spid="71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animEffect transition="in" filter="wipe(left)">
                                      <p:cBhvr>
                                        <p:cTn id="17" dur="500"/>
                                        <p:tgtEl>
                                          <p:spTgt spid="71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1">
                                            <p:txEl>
                                              <p:pRg st="6" end="6"/>
                                            </p:txEl>
                                          </p:spTgt>
                                        </p:tgtEl>
                                        <p:attrNameLst>
                                          <p:attrName>style.visibility</p:attrName>
                                        </p:attrNameLst>
                                      </p:cBhvr>
                                      <p:to>
                                        <p:strVal val="visible"/>
                                      </p:to>
                                    </p:set>
                                    <p:animEffect transition="in" filter="wipe(left)">
                                      <p:cBhvr>
                                        <p:cTn id="22" dur="500"/>
                                        <p:tgtEl>
                                          <p:spTgt spid="717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1">
                                            <p:txEl>
                                              <p:pRg st="8" end="8"/>
                                            </p:txEl>
                                          </p:spTgt>
                                        </p:tgtEl>
                                        <p:attrNameLst>
                                          <p:attrName>style.visibility</p:attrName>
                                        </p:attrNameLst>
                                      </p:cBhvr>
                                      <p:to>
                                        <p:strVal val="visible"/>
                                      </p:to>
                                    </p:set>
                                    <p:animEffect transition="in" filter="wipe(left)">
                                      <p:cBhvr>
                                        <p:cTn id="27" dur="500"/>
                                        <p:tgtEl>
                                          <p:spTgt spid="7171">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1">
                                            <p:txEl>
                                              <p:pRg st="9" end="9"/>
                                            </p:txEl>
                                          </p:spTgt>
                                        </p:tgtEl>
                                        <p:attrNameLst>
                                          <p:attrName>style.visibility</p:attrName>
                                        </p:attrNameLst>
                                      </p:cBhvr>
                                      <p:to>
                                        <p:strVal val="visible"/>
                                      </p:to>
                                    </p:set>
                                    <p:animEffect transition="in" filter="wipe(left)">
                                      <p:cBhvr>
                                        <p:cTn id="32" dur="500"/>
                                        <p:tgtEl>
                                          <p:spTgt spid="7171">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1">
                                            <p:txEl>
                                              <p:pRg st="11" end="11"/>
                                            </p:txEl>
                                          </p:spTgt>
                                        </p:tgtEl>
                                        <p:attrNameLst>
                                          <p:attrName>style.visibility</p:attrName>
                                        </p:attrNameLst>
                                      </p:cBhvr>
                                      <p:to>
                                        <p:strVal val="visible"/>
                                      </p:to>
                                    </p:set>
                                    <p:animEffect transition="in" filter="wipe(left)">
                                      <p:cBhvr>
                                        <p:cTn id="37" dur="500"/>
                                        <p:tgtEl>
                                          <p:spTgt spid="7171">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1">
                                            <p:txEl>
                                              <p:pRg st="12" end="12"/>
                                            </p:txEl>
                                          </p:spTgt>
                                        </p:tgtEl>
                                        <p:attrNameLst>
                                          <p:attrName>style.visibility</p:attrName>
                                        </p:attrNameLst>
                                      </p:cBhvr>
                                      <p:to>
                                        <p:strVal val="visible"/>
                                      </p:to>
                                    </p:set>
                                    <p:animEffect transition="in" filter="wipe(left)">
                                      <p:cBhvr>
                                        <p:cTn id="42" dur="500"/>
                                        <p:tgtEl>
                                          <p:spTgt spid="717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P84</a:t>
            </a:r>
            <a:endParaRPr lang="zh-CN" altLang="en-US" dirty="0"/>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sp>
        <p:nvSpPr>
          <p:cNvPr id="5" name="Rectangle 3"/>
          <p:cNvSpPr txBox="1">
            <a:spLocks noChangeArrowheads="1"/>
          </p:cNvSpPr>
          <p:nvPr/>
        </p:nvSpPr>
        <p:spPr bwMode="auto">
          <a:xfrm>
            <a:off x="323528" y="476672"/>
            <a:ext cx="8424936" cy="4536504"/>
          </a:xfrm>
          <a:prstGeom prst="rect">
            <a:avLst/>
          </a:prstGeom>
          <a:noFill/>
          <a:ln w="9525">
            <a:noFill/>
            <a:miter lim="800000"/>
          </a:ln>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3.12 </a:t>
            </a:r>
            <a:r>
              <a:rPr kumimoji="0" lang="zh-CN" altLang="en-US" sz="2800" b="1" i="0" u="none" strike="noStrike" kern="0" cap="none" spc="0" normalizeH="0" baseline="0" noProof="0">
                <a:ln>
                  <a:noFill/>
                </a:ln>
                <a:solidFill>
                  <a:schemeClr val="tx1"/>
                </a:solidFill>
                <a:effectLst/>
                <a:uLnTx/>
                <a:uFillTx/>
                <a:latin typeface="+mn-lt"/>
                <a:ea typeface="+mn-ea"/>
                <a:cs typeface="+mn-cs"/>
              </a:rPr>
              <a:t>若机器字长为</a:t>
            </a:r>
            <a:r>
              <a:rPr kumimoji="0" lang="en-US" altLang="zh-CN" sz="2800" b="1" i="0" u="none" strike="noStrike" kern="0" cap="none" spc="0" normalizeH="0" baseline="0" noProof="0">
                <a:ln>
                  <a:noFill/>
                </a:ln>
                <a:solidFill>
                  <a:srgbClr val="FF0000"/>
                </a:solidFill>
                <a:effectLst/>
                <a:uLnTx/>
                <a:uFillTx/>
                <a:latin typeface="+mn-lt"/>
                <a:ea typeface="+mn-ea"/>
                <a:cs typeface="+mn-cs"/>
              </a:rPr>
              <a:t>8</a:t>
            </a:r>
            <a:r>
              <a:rPr kumimoji="0" lang="zh-CN" altLang="en-US" sz="2800" b="1" i="0" u="none" strike="noStrike" kern="0" cap="none" spc="0" normalizeH="0" baseline="0" noProof="0">
                <a:ln>
                  <a:noFill/>
                </a:ln>
                <a:solidFill>
                  <a:srgbClr val="FF0000"/>
                </a:solidFill>
                <a:effectLst/>
                <a:uLnTx/>
                <a:uFillTx/>
                <a:latin typeface="+mn-lt"/>
                <a:ea typeface="+mn-ea"/>
                <a:cs typeface="+mn-cs"/>
              </a:rPr>
              <a:t>位</a:t>
            </a:r>
            <a:r>
              <a:rPr kumimoji="0" lang="zh-CN" altLang="en-US" sz="2800" b="1" i="0" u="none" strike="noStrike" kern="0" cap="none" spc="0" normalizeH="0" baseline="0" noProof="0">
                <a:ln>
                  <a:noFill/>
                </a:ln>
                <a:solidFill>
                  <a:schemeClr val="tx1"/>
                </a:solidFill>
                <a:effectLst/>
                <a:uLnTx/>
                <a:uFillTx/>
                <a:latin typeface="+mn-lt"/>
                <a:ea typeface="+mn-ea"/>
                <a:cs typeface="+mn-cs"/>
              </a:rPr>
              <a:t>，定点小数表示。已知</a:t>
            </a:r>
            <a:br>
              <a:rPr kumimoji="0" lang="en-US" altLang="zh-CN" sz="2800" b="1" i="0" u="none" strike="noStrike" kern="0" cap="none" spc="0" normalizeH="0" baseline="0" noProof="0">
                <a:ln>
                  <a:noFill/>
                </a:ln>
                <a:solidFill>
                  <a:schemeClr val="tx1"/>
                </a:solidFill>
                <a:effectLst/>
                <a:uLnTx/>
                <a:uFillTx/>
                <a:latin typeface="+mn-lt"/>
                <a:ea typeface="+mn-ea"/>
                <a:cs typeface="+mn-cs"/>
              </a:rPr>
            </a:b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-0.10110</a:t>
            </a:r>
            <a:r>
              <a:rPr kumimoji="0" lang="en-US" altLang="zh-CN" sz="2800" b="1" i="0" u="none" strike="noStrike" kern="0" cap="none" spc="0" normalizeH="0" baseline="0" noProof="0">
                <a:ln>
                  <a:noFill/>
                </a:ln>
                <a:solidFill>
                  <a:srgbClr val="FF0000"/>
                </a:solidFill>
                <a:effectLst/>
                <a:uLnTx/>
                <a:uFillTx/>
                <a:latin typeface="+mn-lt"/>
                <a:ea typeface="+mn-ea"/>
                <a:cs typeface="+mn-cs"/>
              </a:rPr>
              <a:t>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0.10010</a:t>
            </a:r>
            <a:r>
              <a:rPr kumimoji="0" lang="en-US" altLang="zh-CN" sz="2800" b="1" i="0" u="none" strike="noStrike" kern="0" cap="none" spc="0" normalizeH="0" baseline="0" noProof="0">
                <a:ln>
                  <a:noFill/>
                </a:ln>
                <a:solidFill>
                  <a:srgbClr val="FF0000"/>
                </a:solidFill>
                <a:effectLst/>
                <a:uLnTx/>
                <a:uFillTx/>
                <a:latin typeface="+mn-lt"/>
                <a:ea typeface="+mn-ea"/>
                <a:cs typeface="+mn-cs"/>
              </a:rPr>
              <a:t>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① </a:t>
            </a:r>
            <a:r>
              <a:rPr kumimoji="0" lang="zh-CN" altLang="en-US" sz="2800" b="1" i="0" u="none" strike="noStrike" kern="0" cap="none" spc="0" normalizeH="0" baseline="0" noProof="0">
                <a:ln>
                  <a:noFill/>
                </a:ln>
                <a:solidFill>
                  <a:schemeClr val="tx1"/>
                </a:solidFill>
                <a:effectLst/>
                <a:uLnTx/>
                <a:uFillTx/>
                <a:latin typeface="+mn-lt"/>
                <a:ea typeface="+mn-ea"/>
                <a:cs typeface="+mn-cs"/>
              </a:rPr>
              <a:t>求</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和</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② </a:t>
            </a:r>
            <a:r>
              <a:rPr kumimoji="0" lang="zh-CN" altLang="en-US" sz="2800" b="1" i="0" u="none" strike="noStrike" kern="0" cap="none" spc="0" normalizeH="0" baseline="0" noProof="0">
                <a:ln>
                  <a:noFill/>
                </a:ln>
                <a:solidFill>
                  <a:schemeClr val="tx1"/>
                </a:solidFill>
                <a:effectLst/>
                <a:uLnTx/>
                <a:uFillTx/>
                <a:latin typeface="+mn-lt"/>
                <a:ea typeface="+mn-ea"/>
                <a:cs typeface="+mn-cs"/>
              </a:rPr>
              <a:t>用变形补码计算</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和</a:t>
            </a: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，并判断结果是否溢出。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lang="en-US" altLang="zh-CN" kern="0">
                <a:latin typeface="+mn-lt"/>
                <a:ea typeface="+mn-ea"/>
              </a:rPr>
              <a:t>【</a:t>
            </a:r>
            <a:r>
              <a:rPr lang="zh-CN" altLang="en-US" kern="0">
                <a:latin typeface="+mn-lt"/>
                <a:ea typeface="+mn-ea"/>
              </a:rPr>
              <a:t>解</a:t>
            </a:r>
            <a:r>
              <a:rPr lang="en-US" altLang="zh-CN" kern="0">
                <a:latin typeface="+mn-lt"/>
                <a:ea typeface="+mn-ea"/>
              </a:rPr>
              <a:t>】	</a:t>
            </a:r>
            <a:r>
              <a:rPr lang="en-US" altLang="zh-CN" kern="0">
                <a:solidFill>
                  <a:srgbClr val="FF0000"/>
                </a:solidFill>
                <a:latin typeface="+mn-lt"/>
                <a:ea typeface="+mn-ea"/>
              </a:rPr>
              <a:t>①</a:t>
            </a:r>
            <a:endParaRPr lang="en-US" altLang="zh-CN" kern="0">
              <a:solidFill>
                <a:srgbClr val="FF0000"/>
              </a:solidFill>
              <a:latin typeface="+mn-lt"/>
              <a:ea typeface="+mn-ea"/>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endParaRPr lang="en-US" altLang="zh-CN" kern="0">
              <a:latin typeface="+mn-lt"/>
              <a:ea typeface="+mn-ea"/>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endParaRPr lang="en-US" altLang="zh-CN" kern="0">
              <a:latin typeface="+mn-lt"/>
              <a:ea typeface="+mn-ea"/>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lang="en-US" altLang="zh-CN" kern="0">
                <a:solidFill>
                  <a:srgbClr val="FF0000"/>
                </a:solidFill>
                <a:latin typeface="+mn-lt"/>
                <a:ea typeface="+mn-ea"/>
              </a:rPr>
              <a:t>②</a:t>
            </a:r>
            <a:endParaRPr kumimoji="0" lang="en-US" altLang="zh-CN" sz="2800" b="1" i="0" u="none" strike="noStrike" kern="0" cap="none" spc="0" normalizeH="0" baseline="0" noProof="0" dirty="0">
              <a:ln>
                <a:noFill/>
              </a:ln>
              <a:solidFill>
                <a:srgbClr val="FF0000"/>
              </a:solidFill>
              <a:effectLst/>
              <a:uLnTx/>
              <a:uFillTx/>
              <a:latin typeface="+mn-lt"/>
              <a:ea typeface="+mn-ea"/>
              <a:cs typeface="+mn-cs"/>
            </a:endParaRPr>
          </a:p>
        </p:txBody>
      </p:sp>
      <p:pic>
        <p:nvPicPr>
          <p:cNvPr id="6" name="Picture 8" descr="C:\Users\CheXQ\AppData\Local\Microsoft\Windows\Temporary Internet Files\Content.IE5\A3CZ0G4I\MCj04461120000[1].wmf"/>
          <p:cNvPicPr>
            <a:picLocks noChangeAspect="1" noChangeArrowheads="1"/>
          </p:cNvPicPr>
          <p:nvPr/>
        </p:nvPicPr>
        <p:blipFill>
          <a:blip r:embed="rId1" cstate="print"/>
          <a:srcRect/>
          <a:stretch>
            <a:fillRect/>
          </a:stretch>
        </p:blipFill>
        <p:spPr bwMode="auto">
          <a:xfrm flipH="1">
            <a:off x="7397750" y="116632"/>
            <a:ext cx="1746250" cy="1717675"/>
          </a:xfrm>
          <a:prstGeom prst="rect">
            <a:avLst/>
          </a:prstGeom>
          <a:noFill/>
          <a:ln w="9525">
            <a:noFill/>
            <a:miter lim="800000"/>
            <a:headEnd/>
            <a:tailEnd/>
          </a:ln>
        </p:spPr>
      </p:pic>
      <p:sp>
        <p:nvSpPr>
          <p:cNvPr id="11" name="Rectangle 3"/>
          <p:cNvSpPr txBox="1">
            <a:spLocks noChangeArrowheads="1"/>
          </p:cNvSpPr>
          <p:nvPr/>
        </p:nvSpPr>
        <p:spPr bwMode="auto">
          <a:xfrm>
            <a:off x="2843808" y="2420888"/>
            <a:ext cx="3312368" cy="1512168"/>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en-US" altLang="zh-CN" sz="2800" b="1" i="0" u="none" strike="noStrike" kern="0" cap="none" spc="0" normalizeH="0" baseline="-25000" noProof="0">
                <a:ln>
                  <a:noFill/>
                </a:ln>
                <a:solidFill>
                  <a:schemeClr val="tx1"/>
                </a:solidFill>
                <a:effectLst/>
                <a:uLnTx/>
                <a:uFillTx/>
                <a:latin typeface="+mn-lt"/>
                <a:ea typeface="+mn-ea"/>
                <a:cs typeface="+mn-cs"/>
              </a:rPr>
              <a:t>	</a:t>
            </a:r>
            <a:r>
              <a:rPr kumimoji="0" lang="zh-CN" altLang="en-US" sz="2800" b="1" i="0" u="none" strike="noStrike" kern="0" cap="none" spc="0" normalizeH="0" baseline="0" noProof="0">
                <a:ln>
                  <a:noFill/>
                </a:ln>
                <a:solidFill>
                  <a:schemeClr val="tx1"/>
                </a:solidFill>
                <a:effectLst/>
                <a:uLnTx/>
                <a:uFillTx/>
                <a:latin typeface="+mn-lt"/>
                <a:ea typeface="+mn-ea"/>
                <a:cs typeface="+mn-cs"/>
              </a:rPr>
              <a:t>＝ </a:t>
            </a:r>
            <a:r>
              <a:rPr kumimoji="0" lang="en-US" altLang="zh-CN" sz="2800" b="1" i="0" u="none" strike="noStrike" kern="0" cap="none" spc="0" normalizeH="0" baseline="0" noProof="0">
                <a:ln>
                  <a:noFill/>
                </a:ln>
                <a:solidFill>
                  <a:schemeClr val="tx1"/>
                </a:solidFill>
                <a:effectLst/>
                <a:uLnTx/>
                <a:uFillTx/>
                <a:latin typeface="+mn-lt"/>
                <a:ea typeface="+mn-ea"/>
                <a:cs typeface="+mn-cs"/>
              </a:rPr>
              <a:t>1.0101000</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lvl="0" indent="-452755" algn="l" eaLnBrk="0" hangingPunct="0">
              <a:spcBef>
                <a:spcPts val="300"/>
              </a:spcBef>
              <a:buClr>
                <a:schemeClr val="bg2"/>
              </a:buClr>
              <a:buSzPct val="75000"/>
            </a:pPr>
            <a:r>
              <a:rPr lang="en-US" altLang="zh-CN" kern="0">
                <a:latin typeface="+mn-lt"/>
                <a:ea typeface="+mn-ea"/>
              </a:rPr>
              <a:t>[Y]</a:t>
            </a:r>
            <a:r>
              <a:rPr lang="zh-CN" altLang="en-US" kern="0" baseline="-25000">
                <a:latin typeface="+mn-lt"/>
                <a:ea typeface="+mn-ea"/>
              </a:rPr>
              <a:t>补</a:t>
            </a:r>
            <a:r>
              <a:rPr lang="en-US" altLang="zh-CN" kern="0">
                <a:latin typeface="+mn-lt"/>
                <a:ea typeface="+mn-ea"/>
              </a:rPr>
              <a:t>	</a:t>
            </a:r>
            <a:r>
              <a:rPr lang="zh-CN" altLang="en-US" kern="0">
                <a:latin typeface="+mn-lt"/>
                <a:ea typeface="+mn-ea"/>
              </a:rPr>
              <a:t>＝ </a:t>
            </a:r>
            <a:r>
              <a:rPr lang="en-US" altLang="zh-CN" kern="0">
                <a:latin typeface="+mn-lt"/>
                <a:ea typeface="+mn-ea"/>
              </a:rPr>
              <a:t>0.1001000</a:t>
            </a:r>
            <a:endParaRPr lang="en-US" altLang="zh-CN" kern="0">
              <a:latin typeface="+mn-lt"/>
              <a:ea typeface="+mn-ea"/>
            </a:endParaRPr>
          </a:p>
          <a:p>
            <a:pPr marL="452755" lvl="0" indent="-452755" algn="l" eaLnBrk="0" hangingPunct="0">
              <a:spcBef>
                <a:spcPts val="3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lang="zh-CN" altLang="en-US" kern="0" baseline="-25000">
                <a:latin typeface="+mn-lt"/>
                <a:ea typeface="+mn-ea"/>
              </a:rPr>
              <a:t>补</a:t>
            </a:r>
            <a:r>
              <a:rPr lang="en-US" altLang="zh-CN" kern="0" baseline="-25000">
                <a:latin typeface="+mn-lt"/>
                <a:ea typeface="+mn-ea"/>
              </a:rPr>
              <a:t>	</a:t>
            </a:r>
            <a:r>
              <a:rPr lang="zh-CN" altLang="en-US" kern="0">
                <a:latin typeface="+mn-lt"/>
                <a:ea typeface="+mn-ea"/>
              </a:rPr>
              <a:t>＝ </a:t>
            </a:r>
            <a:r>
              <a:rPr lang="en-US" altLang="zh-CN" kern="0">
                <a:latin typeface="+mn-lt"/>
                <a:ea typeface="+mn-ea"/>
              </a:rPr>
              <a:t>1.0111000</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bwMode="auto">
          <a:xfrm>
            <a:off x="1115616" y="4077072"/>
            <a:ext cx="2952328" cy="1440160"/>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11.0101000</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	00.1001000</a:t>
            </a:r>
            <a:endPar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11.1110000</a:t>
            </a:r>
            <a:endParaRPr kumimoji="0" lang="en-US" altLang="zh-CN" sz="2800" b="1" i="0" u="none" strike="noStrike" kern="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cxnSp>
        <p:nvCxnSpPr>
          <p:cNvPr id="14" name="直接连接符 13"/>
          <p:cNvCxnSpPr/>
          <p:nvPr/>
        </p:nvCxnSpPr>
        <p:spPr bwMode="auto">
          <a:xfrm>
            <a:off x="1259632" y="5013176"/>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6" name="Rectangle 3"/>
          <p:cNvSpPr txBox="1">
            <a:spLocks noChangeArrowheads="1"/>
          </p:cNvSpPr>
          <p:nvPr/>
        </p:nvSpPr>
        <p:spPr bwMode="auto">
          <a:xfrm>
            <a:off x="4932040" y="4077072"/>
            <a:ext cx="2952328" cy="1440160"/>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11.0101000</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	11.0111000</a:t>
            </a:r>
            <a:endPar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10.1100000</a:t>
            </a:r>
            <a:endParaRPr kumimoji="0" lang="en-US" altLang="zh-CN" sz="2800" b="1" i="0" u="none" strike="noStrike" kern="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cxnSp>
        <p:nvCxnSpPr>
          <p:cNvPr id="17" name="直接连接符 16"/>
          <p:cNvCxnSpPr/>
          <p:nvPr/>
        </p:nvCxnSpPr>
        <p:spPr bwMode="auto">
          <a:xfrm>
            <a:off x="5076056" y="5013176"/>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8" name="Rectangle 3"/>
          <p:cNvSpPr txBox="1">
            <a:spLocks noChangeArrowheads="1"/>
          </p:cNvSpPr>
          <p:nvPr/>
        </p:nvSpPr>
        <p:spPr bwMode="auto">
          <a:xfrm>
            <a:off x="971600" y="5517232"/>
            <a:ext cx="3888432" cy="1080120"/>
          </a:xfrm>
          <a:prstGeom prst="rect">
            <a:avLst/>
          </a:prstGeom>
          <a:noFill/>
          <a:ln w="19050">
            <a:noFill/>
            <a:miter lim="800000"/>
          </a:ln>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lang="en-US" altLang="zh-CN" kern="0">
                <a:latin typeface="+mn-lt"/>
                <a:ea typeface="+mn-ea"/>
              </a:rPr>
              <a:t>+Y</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1.1110000</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（未溢出）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9" name="Rectangle 3"/>
          <p:cNvSpPr txBox="1">
            <a:spLocks noChangeArrowheads="1"/>
          </p:cNvSpPr>
          <p:nvPr/>
        </p:nvSpPr>
        <p:spPr bwMode="auto">
          <a:xfrm>
            <a:off x="4788024" y="5517232"/>
            <a:ext cx="3600400" cy="648072"/>
          </a:xfrm>
          <a:prstGeom prst="rect">
            <a:avLst/>
          </a:prstGeom>
          <a:noFill/>
          <a:ln w="19050">
            <a:noFill/>
            <a:miter lim="800000"/>
          </a:ln>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[X-</a:t>
            </a:r>
            <a:r>
              <a:rPr lang="en-US" altLang="zh-CN" kern="0">
                <a:latin typeface="+mn-lt"/>
                <a:ea typeface="+mn-ea"/>
              </a:rPr>
              <a:t>Y</a:t>
            </a:r>
            <a:r>
              <a:rPr kumimoji="0" lang="en-US" altLang="zh-CN" sz="2800" b="1" i="0" u="none" strike="noStrike" kern="0" cap="none" spc="0" normalizeH="0" baseline="0" noProof="0">
                <a:ln>
                  <a:noFill/>
                </a:ln>
                <a:solidFill>
                  <a:schemeClr val="tx1"/>
                </a:solidFill>
                <a:effectLst/>
                <a:uLnTx/>
                <a:uFillTx/>
                <a:latin typeface="+mn-lt"/>
                <a:ea typeface="+mn-ea"/>
                <a:cs typeface="+mn-cs"/>
              </a:rPr>
              <a:t>]</a:t>
            </a:r>
            <a:r>
              <a:rPr kumimoji="0" lang="zh-CN" altLang="en-US" sz="2800" b="1" i="0" u="none" strike="noStrike" kern="0" cap="none" spc="0" normalizeH="0" baseline="-25000" noProof="0">
                <a:ln>
                  <a:noFill/>
                </a:ln>
                <a:solidFill>
                  <a:schemeClr val="tx1"/>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  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par>
                          <p:cTn id="11" fill="hold">
                            <p:stCondLst>
                              <p:cond delay="500"/>
                            </p:stCondLst>
                            <p:childTnLst>
                              <p:par>
                                <p:cTn id="12" presetID="23" presetClass="entr" presetSubtype="16" fill="hold" grpId="0" nodeType="afterEffect">
                                  <p:stCondLst>
                                    <p:cond delay="0"/>
                                  </p:stCondLst>
                                  <p:childTnLst>
                                    <p:set>
                                      <p:cBhvr>
                                        <p:cTn id="13" dur="1" fill="hold">
                                          <p:stCondLst>
                                            <p:cond delay="0"/>
                                          </p:stCondLst>
                                        </p:cTn>
                                        <p:tgtEl>
                                          <p:spTgt spid="11">
                                            <p:bg/>
                                          </p:spTgt>
                                        </p:tgtEl>
                                        <p:attrNameLst>
                                          <p:attrName>style.visibility</p:attrName>
                                        </p:attrNameLst>
                                      </p:cBhvr>
                                      <p:to>
                                        <p:strVal val="visible"/>
                                      </p:to>
                                    </p:set>
                                    <p:anim calcmode="lin" valueType="num">
                                      <p:cBhvr>
                                        <p:cTn id="14" dur="500" fill="hold"/>
                                        <p:tgtEl>
                                          <p:spTgt spid="11">
                                            <p:bg/>
                                          </p:spTgt>
                                        </p:tgtEl>
                                        <p:attrNameLst>
                                          <p:attrName>ppt_w</p:attrName>
                                        </p:attrNameLst>
                                      </p:cBhvr>
                                      <p:tavLst>
                                        <p:tav tm="0">
                                          <p:val>
                                            <p:fltVal val="0"/>
                                          </p:val>
                                        </p:tav>
                                        <p:tav tm="100000">
                                          <p:val>
                                            <p:strVal val="#ppt_w"/>
                                          </p:val>
                                        </p:tav>
                                      </p:tavLst>
                                    </p:anim>
                                    <p:anim calcmode="lin" valueType="num">
                                      <p:cBhvr>
                                        <p:cTn id="15" dur="500" fill="hold"/>
                                        <p:tgtEl>
                                          <p:spTgt spid="11">
                                            <p:bg/>
                                          </p:spTgt>
                                        </p:tgtEl>
                                        <p:attrNameLst>
                                          <p:attrName>ppt_h</p:attrName>
                                        </p:attrNameLst>
                                      </p:cBhvr>
                                      <p:tavLst>
                                        <p:tav tm="0">
                                          <p:val>
                                            <p:fltVal val="0"/>
                                          </p:val>
                                        </p:tav>
                                        <p:tav tm="100000">
                                          <p:val>
                                            <p:strVal val="#ppt_h"/>
                                          </p:val>
                                        </p:tav>
                                      </p:tavLst>
                                    </p:anim>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wipe(left)">
                                      <p:cBhvr>
                                        <p:cTn id="19" dur="500"/>
                                        <p:tgtEl>
                                          <p:spTgt spid="11">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wipe(left)">
                                      <p:cBhvr>
                                        <p:cTn id="24" dur="500"/>
                                        <p:tgtEl>
                                          <p:spTgt spid="11">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9" presetClass="entr" presetSubtype="0" accel="10000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 calcmode="lin" valueType="num">
                                      <p:cBhvr>
                                        <p:cTn id="34" dur="500" fill="hold"/>
                                        <p:tgtEl>
                                          <p:spTgt spid="5">
                                            <p:txEl>
                                              <p:pRg st="6" end="6"/>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5">
                                            <p:txEl>
                                              <p:pRg st="6" end="6"/>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5">
                                            <p:txEl>
                                              <p:pRg st="6" end="6"/>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23" presetClass="entr" presetSubtype="16" fill="hold" grpId="0" nodeType="afterEffect">
                                  <p:stCondLst>
                                    <p:cond delay="0"/>
                                  </p:stCondLst>
                                  <p:childTnLst>
                                    <p:set>
                                      <p:cBhvr>
                                        <p:cTn id="40" dur="1" fill="hold">
                                          <p:stCondLst>
                                            <p:cond delay="0"/>
                                          </p:stCondLst>
                                        </p:cTn>
                                        <p:tgtEl>
                                          <p:spTgt spid="12">
                                            <p:bg/>
                                          </p:spTgt>
                                        </p:tgtEl>
                                        <p:attrNameLst>
                                          <p:attrName>style.visibility</p:attrName>
                                        </p:attrNameLst>
                                      </p:cBhvr>
                                      <p:to>
                                        <p:strVal val="visible"/>
                                      </p:to>
                                    </p:set>
                                    <p:anim calcmode="lin" valueType="num">
                                      <p:cBhvr>
                                        <p:cTn id="41" dur="500" fill="hold"/>
                                        <p:tgtEl>
                                          <p:spTgt spid="12">
                                            <p:bg/>
                                          </p:spTgt>
                                        </p:tgtEl>
                                        <p:attrNameLst>
                                          <p:attrName>ppt_w</p:attrName>
                                        </p:attrNameLst>
                                      </p:cBhvr>
                                      <p:tavLst>
                                        <p:tav tm="0">
                                          <p:val>
                                            <p:fltVal val="0"/>
                                          </p:val>
                                        </p:tav>
                                        <p:tav tm="100000">
                                          <p:val>
                                            <p:strVal val="#ppt_w"/>
                                          </p:val>
                                        </p:tav>
                                      </p:tavLst>
                                    </p:anim>
                                    <p:anim calcmode="lin" valueType="num">
                                      <p:cBhvr>
                                        <p:cTn id="42" dur="500" fill="hold"/>
                                        <p:tgtEl>
                                          <p:spTgt spid="12">
                                            <p:bg/>
                                          </p:spTgt>
                                        </p:tgtEl>
                                        <p:attrNameLst>
                                          <p:attrName>ppt_h</p:attrName>
                                        </p:attrNameLst>
                                      </p:cBhvr>
                                      <p:tavLst>
                                        <p:tav tm="0">
                                          <p:val>
                                            <p:fltVal val="0"/>
                                          </p:val>
                                        </p:tav>
                                        <p:tav tm="100000">
                                          <p:val>
                                            <p:strVal val="#ppt_h"/>
                                          </p:val>
                                        </p:tav>
                                      </p:tavLst>
                                    </p:anim>
                                  </p:childTnLst>
                                </p:cTn>
                              </p:par>
                            </p:childTnLst>
                          </p:cTn>
                        </p:par>
                        <p:par>
                          <p:cTn id="43" fill="hold">
                            <p:stCondLst>
                              <p:cond delay="1000"/>
                            </p:stCondLst>
                            <p:childTnLst>
                              <p:par>
                                <p:cTn id="44" presetID="22" presetClass="entr" presetSubtype="8" fill="hold" nodeType="after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Effect transition="in" filter="wipe(left)">
                                      <p:cBhvr>
                                        <p:cTn id="46" dur="500"/>
                                        <p:tgtEl>
                                          <p:spTgt spid="12">
                                            <p:txEl>
                                              <p:pRg st="0" end="0"/>
                                            </p:txEl>
                                          </p:spTgt>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12">
                                            <p:txEl>
                                              <p:pRg st="1" end="1"/>
                                            </p:txEl>
                                          </p:spTgt>
                                        </p:tgtEl>
                                        <p:attrNameLst>
                                          <p:attrName>style.visibility</p:attrName>
                                        </p:attrNameLst>
                                      </p:cBhvr>
                                      <p:to>
                                        <p:strVal val="visible"/>
                                      </p:to>
                                    </p:set>
                                    <p:animEffect transition="in" filter="wipe(left)">
                                      <p:cBhvr>
                                        <p:cTn id="50" dur="500"/>
                                        <p:tgtEl>
                                          <p:spTgt spid="12">
                                            <p:txEl>
                                              <p:pRg st="1" end="1"/>
                                            </p:txEl>
                                          </p:spTgt>
                                        </p:tgtEl>
                                      </p:cBhvr>
                                    </p:animEffect>
                                  </p:childTnLst>
                                </p:cTn>
                              </p:par>
                            </p:childTnLst>
                          </p:cTn>
                        </p:par>
                        <p:par>
                          <p:cTn id="51" fill="hold">
                            <p:stCondLst>
                              <p:cond delay="2000"/>
                            </p:stCondLst>
                            <p:childTnLst>
                              <p:par>
                                <p:cTn id="52" presetID="17" presetClass="entr" presetSubtype="10" fill="hold" nodeType="after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12">
                                            <p:txEl>
                                              <p:pRg st="2" end="2"/>
                                            </p:txEl>
                                          </p:spTgt>
                                        </p:tgtEl>
                                        <p:attrNameLst>
                                          <p:attrName>style.visibility</p:attrName>
                                        </p:attrNameLst>
                                      </p:cBhvr>
                                      <p:to>
                                        <p:strVal val="visible"/>
                                      </p:to>
                                    </p:set>
                                    <p:animEffect transition="in" filter="wipe(right)">
                                      <p:cBhvr>
                                        <p:cTn id="60" dur="500"/>
                                        <p:tgtEl>
                                          <p:spTgt spid="12">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8">
                                            <p:txEl>
                                              <p:pRg st="0" end="0"/>
                                            </p:txEl>
                                          </p:spTgt>
                                        </p:tgtEl>
                                        <p:attrNameLst>
                                          <p:attrName>style.visibility</p:attrName>
                                        </p:attrNameLst>
                                      </p:cBhvr>
                                      <p:to>
                                        <p:strVal val="visible"/>
                                      </p:to>
                                    </p:set>
                                    <p:animEffect transition="in" filter="wipe(left)">
                                      <p:cBhvr>
                                        <p:cTn id="65" dur="500"/>
                                        <p:tgtEl>
                                          <p:spTgt spid="18">
                                            <p:txEl>
                                              <p:pRg st="0" end="0"/>
                                            </p:txEl>
                                          </p:spTgt>
                                        </p:tgtEl>
                                      </p:cBhvr>
                                    </p:animEffect>
                                  </p:childTnLst>
                                </p:cTn>
                              </p:par>
                              <p:par>
                                <p:cTn id="66" presetID="22" presetClass="entr" presetSubtype="8" fill="hold" nodeType="withEffect">
                                  <p:stCondLst>
                                    <p:cond delay="0"/>
                                  </p:stCondLst>
                                  <p:childTnLst>
                                    <p:set>
                                      <p:cBhvr>
                                        <p:cTn id="67" dur="1" fill="hold">
                                          <p:stCondLst>
                                            <p:cond delay="0"/>
                                          </p:stCondLst>
                                        </p:cTn>
                                        <p:tgtEl>
                                          <p:spTgt spid="18">
                                            <p:txEl>
                                              <p:pRg st="1" end="1"/>
                                            </p:txEl>
                                          </p:spTgt>
                                        </p:tgtEl>
                                        <p:attrNameLst>
                                          <p:attrName>style.visibility</p:attrName>
                                        </p:attrNameLst>
                                      </p:cBhvr>
                                      <p:to>
                                        <p:strVal val="visible"/>
                                      </p:to>
                                    </p:set>
                                    <p:animEffect transition="in" filter="wipe(left)">
                                      <p:cBhvr>
                                        <p:cTn id="68" dur="500"/>
                                        <p:tgtEl>
                                          <p:spTgt spid="18">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6">
                                            <p:bg/>
                                          </p:spTgt>
                                        </p:tgtEl>
                                        <p:attrNameLst>
                                          <p:attrName>style.visibility</p:attrName>
                                        </p:attrNameLst>
                                      </p:cBhvr>
                                      <p:to>
                                        <p:strVal val="visible"/>
                                      </p:to>
                                    </p:set>
                                    <p:anim calcmode="lin" valueType="num">
                                      <p:cBhvr>
                                        <p:cTn id="73" dur="500" fill="hold"/>
                                        <p:tgtEl>
                                          <p:spTgt spid="16">
                                            <p:bg/>
                                          </p:spTgt>
                                        </p:tgtEl>
                                        <p:attrNameLst>
                                          <p:attrName>ppt_w</p:attrName>
                                        </p:attrNameLst>
                                      </p:cBhvr>
                                      <p:tavLst>
                                        <p:tav tm="0">
                                          <p:val>
                                            <p:fltVal val="0"/>
                                          </p:val>
                                        </p:tav>
                                        <p:tav tm="100000">
                                          <p:val>
                                            <p:strVal val="#ppt_w"/>
                                          </p:val>
                                        </p:tav>
                                      </p:tavLst>
                                    </p:anim>
                                    <p:anim calcmode="lin" valueType="num">
                                      <p:cBhvr>
                                        <p:cTn id="74" dur="500" fill="hold"/>
                                        <p:tgtEl>
                                          <p:spTgt spid="16">
                                            <p:bg/>
                                          </p:spTgt>
                                        </p:tgtEl>
                                        <p:attrNameLst>
                                          <p:attrName>ppt_h</p:attrName>
                                        </p:attrNameLst>
                                      </p:cBhvr>
                                      <p:tavLst>
                                        <p:tav tm="0">
                                          <p:val>
                                            <p:fltVal val="0"/>
                                          </p:val>
                                        </p:tav>
                                        <p:tav tm="100000">
                                          <p:val>
                                            <p:strVal val="#ppt_h"/>
                                          </p:val>
                                        </p:tav>
                                      </p:tavLst>
                                    </p:anim>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wipe(left)">
                                      <p:cBhvr>
                                        <p:cTn id="78" dur="500"/>
                                        <p:tgtEl>
                                          <p:spTgt spid="16">
                                            <p:txEl>
                                              <p:pRg st="0" end="0"/>
                                            </p:txEl>
                                          </p:spTgt>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16">
                                            <p:txEl>
                                              <p:pRg st="1" end="1"/>
                                            </p:txEl>
                                          </p:spTgt>
                                        </p:tgtEl>
                                        <p:attrNameLst>
                                          <p:attrName>style.visibility</p:attrName>
                                        </p:attrNameLst>
                                      </p:cBhvr>
                                      <p:to>
                                        <p:strVal val="visible"/>
                                      </p:to>
                                    </p:set>
                                    <p:animEffect transition="in" filter="wipe(left)">
                                      <p:cBhvr>
                                        <p:cTn id="82" dur="500"/>
                                        <p:tgtEl>
                                          <p:spTgt spid="16">
                                            <p:txEl>
                                              <p:pRg st="1" end="1"/>
                                            </p:txEl>
                                          </p:spTgt>
                                        </p:tgtEl>
                                      </p:cBhvr>
                                    </p:animEffect>
                                  </p:childTnLst>
                                </p:cTn>
                              </p:par>
                            </p:childTnLst>
                          </p:cTn>
                        </p:par>
                        <p:par>
                          <p:cTn id="83" fill="hold">
                            <p:stCondLst>
                              <p:cond delay="1500"/>
                            </p:stCondLst>
                            <p:childTnLst>
                              <p:par>
                                <p:cTn id="84" presetID="17" presetClass="entr" presetSubtype="1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2" fill="hold" nodeType="clickEffect">
                                  <p:stCondLst>
                                    <p:cond delay="0"/>
                                  </p:stCondLst>
                                  <p:childTnLst>
                                    <p:set>
                                      <p:cBhvr>
                                        <p:cTn id="91" dur="1" fill="hold">
                                          <p:stCondLst>
                                            <p:cond delay="0"/>
                                          </p:stCondLst>
                                        </p:cTn>
                                        <p:tgtEl>
                                          <p:spTgt spid="16">
                                            <p:txEl>
                                              <p:pRg st="2" end="2"/>
                                            </p:txEl>
                                          </p:spTgt>
                                        </p:tgtEl>
                                        <p:attrNameLst>
                                          <p:attrName>style.visibility</p:attrName>
                                        </p:attrNameLst>
                                      </p:cBhvr>
                                      <p:to>
                                        <p:strVal val="visible"/>
                                      </p:to>
                                    </p:set>
                                    <p:animEffect transition="in" filter="wipe(right)">
                                      <p:cBhvr>
                                        <p:cTn id="92" dur="500"/>
                                        <p:tgtEl>
                                          <p:spTgt spid="16">
                                            <p:txEl>
                                              <p:pRg st="2"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wipe(left)">
                                      <p:cBhvr>
                                        <p:cTn id="9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uiExpand="1" build="allAtOnce"/>
      <p:bldP spid="12" grpId="0" animBg="1" uiExpand="1" build="allAtOnce"/>
      <p:bldP spid="16" grpId="0" animBg="1" uiExpand="1"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a:t>
            </a:r>
            <a:endParaRPr lang="zh-CN" altLang="en-US" dirty="0"/>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sp>
        <p:nvSpPr>
          <p:cNvPr id="5" name="Rectangle 3"/>
          <p:cNvSpPr txBox="1">
            <a:spLocks noChangeArrowheads="1"/>
          </p:cNvSpPr>
          <p:nvPr/>
        </p:nvSpPr>
        <p:spPr bwMode="auto">
          <a:xfrm>
            <a:off x="323528" y="764704"/>
            <a:ext cx="8424936" cy="4104456"/>
          </a:xfrm>
          <a:prstGeom prst="rect">
            <a:avLst/>
          </a:prstGeom>
          <a:noFill/>
          <a:ln w="9525">
            <a:noFill/>
            <a:miter lim="800000"/>
          </a:ln>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chemeClr val="tx1"/>
                </a:solidFill>
                <a:effectLst/>
                <a:uLnTx/>
                <a:uFillTx/>
                <a:latin typeface="+mn-lt"/>
                <a:ea typeface="+mn-ea"/>
                <a:cs typeface="+mn-cs"/>
              </a:rPr>
              <a:t>3.16 </a:t>
            </a:r>
            <a:r>
              <a:rPr kumimoji="0" lang="zh-CN" altLang="en-US" sz="2800" b="1" i="0" u="none" strike="noStrike" kern="0" cap="none" spc="0" normalizeH="0" baseline="0" noProof="0">
                <a:ln>
                  <a:noFill/>
                </a:ln>
                <a:solidFill>
                  <a:schemeClr val="tx1"/>
                </a:solidFill>
                <a:effectLst/>
                <a:uLnTx/>
                <a:uFillTx/>
                <a:latin typeface="+mn-lt"/>
                <a:ea typeface="+mn-ea"/>
                <a:cs typeface="+mn-cs"/>
              </a:rPr>
              <a:t>若已知            ＝</a:t>
            </a:r>
            <a:r>
              <a:rPr kumimoji="0" lang="en-US" altLang="zh-CN" sz="2800" b="1" i="0" u="none" strike="noStrike" kern="0" cap="none" spc="0" normalizeH="0" baseline="0" noProof="0">
                <a:ln>
                  <a:noFill/>
                </a:ln>
                <a:solidFill>
                  <a:schemeClr val="tx1"/>
                </a:solidFill>
                <a:effectLst/>
                <a:uLnTx/>
                <a:uFillTx/>
                <a:latin typeface="+mn-lt"/>
                <a:ea typeface="+mn-ea"/>
                <a:cs typeface="+mn-cs"/>
              </a:rPr>
              <a:t>1.</a:t>
            </a:r>
            <a:r>
              <a:rPr kumimoji="0" lang="en-US" altLang="zh-CN" sz="2800" b="1" i="0" u="none" strike="noStrike" kern="0" cap="none" spc="0" normalizeH="0" baseline="0" noProof="0">
                <a:ln>
                  <a:noFill/>
                </a:ln>
                <a:solidFill>
                  <a:srgbClr val="FF0000"/>
                </a:solidFill>
                <a:effectLst/>
                <a:uLnTx/>
                <a:uFillTx/>
                <a:latin typeface="+mn-lt"/>
                <a:ea typeface="+mn-ea"/>
                <a:cs typeface="+mn-cs"/>
              </a:rPr>
              <a:t>10</a:t>
            </a:r>
            <a:r>
              <a:rPr kumimoji="0" lang="en-US" altLang="zh-CN" sz="2800" b="1" i="0" u="none" strike="noStrike" kern="0" cap="none" spc="0" normalizeH="0" baseline="0" noProof="0">
                <a:ln>
                  <a:noFill/>
                </a:ln>
                <a:solidFill>
                  <a:schemeClr val="tx1"/>
                </a:solidFill>
                <a:effectLst/>
                <a:uLnTx/>
                <a:uFillTx/>
                <a:latin typeface="+mn-lt"/>
                <a:ea typeface="+mn-ea"/>
                <a:cs typeface="+mn-cs"/>
              </a:rPr>
              <a:t>01001</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[2Y]</a:t>
            </a:r>
            <a:r>
              <a:rPr kumimoji="0" lang="zh-CN" altLang="en-US" sz="2800" b="1" i="0" u="none" strike="noStrike" kern="0" cap="none" spc="0" normalizeH="0" baseline="-25000" noProof="0">
                <a:ln>
                  <a:noFill/>
                </a:ln>
                <a:solidFill>
                  <a:schemeClr val="tx1"/>
                </a:solidFill>
                <a:effectLst/>
                <a:uLnTx/>
                <a:uFillTx/>
                <a:latin typeface="+mn-lt"/>
                <a:ea typeface="+mn-ea"/>
                <a:cs typeface="+mn-cs"/>
              </a:rPr>
              <a:t>原</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r>
              <a:rPr kumimoji="0" lang="en-US" altLang="zh-CN" sz="2800" b="1" i="0" u="none" strike="noStrike" kern="0" cap="none" spc="0" normalizeH="0" baseline="0" noProof="0">
                <a:ln>
                  <a:noFill/>
                </a:ln>
                <a:solidFill>
                  <a:schemeClr val="tx1"/>
                </a:solidFill>
                <a:effectLst/>
                <a:uLnTx/>
                <a:uFillTx/>
                <a:latin typeface="+mn-lt"/>
                <a:ea typeface="+mn-ea"/>
                <a:cs typeface="+mn-cs"/>
              </a:rPr>
              <a:t>1.0101100</a:t>
            </a:r>
            <a:r>
              <a:rPr kumimoji="0" lang="zh-CN" altLang="en-US" sz="2800" b="1" i="0" u="none" strike="noStrike" kern="0" cap="none" spc="0" normalizeH="0" baseline="0" noProof="0">
                <a:ln>
                  <a:noFill/>
                </a:ln>
                <a:solidFill>
                  <a:schemeClr val="tx1"/>
                </a:solidFill>
                <a:effectLst/>
                <a:uLnTx/>
                <a:uFillTx/>
                <a:latin typeface="+mn-lt"/>
                <a:ea typeface="+mn-ea"/>
                <a:cs typeface="+mn-cs"/>
              </a:rPr>
              <a:t>，</a:t>
            </a:r>
            <a:br>
              <a:rPr kumimoji="0" lang="en-US" altLang="zh-CN" sz="2800" b="1" i="0" u="none" strike="noStrike" kern="0" cap="none" spc="0" normalizeH="0" baseline="0" noProof="0">
                <a:ln>
                  <a:noFill/>
                </a:ln>
                <a:solidFill>
                  <a:schemeClr val="tx1"/>
                </a:solidFill>
                <a:effectLst/>
                <a:uLnTx/>
                <a:uFillTx/>
                <a:latin typeface="+mn-lt"/>
                <a:ea typeface="+mn-ea"/>
                <a:cs typeface="+mn-cs"/>
              </a:rPr>
            </a:br>
            <a:br>
              <a:rPr kumimoji="0" lang="en-US" altLang="zh-CN" sz="2800" b="1" i="0" u="none" strike="noStrike" kern="0" cap="none" spc="0" normalizeH="0" baseline="0" noProof="0">
                <a:ln>
                  <a:noFill/>
                </a:ln>
                <a:solidFill>
                  <a:schemeClr val="tx1"/>
                </a:solidFill>
                <a:effectLst/>
                <a:uLnTx/>
                <a:uFillTx/>
                <a:latin typeface="+mn-lt"/>
                <a:ea typeface="+mn-ea"/>
                <a:cs typeface="+mn-cs"/>
              </a:rPr>
            </a:br>
            <a:r>
              <a:rPr kumimoji="0" lang="zh-CN" altLang="en-US" sz="2800" b="1" i="0" u="none" strike="noStrike" kern="0" cap="none" spc="0" normalizeH="0" baseline="0" noProof="0">
                <a:ln>
                  <a:noFill/>
                </a:ln>
                <a:solidFill>
                  <a:schemeClr val="tx1"/>
                </a:solidFill>
                <a:effectLst/>
                <a:uLnTx/>
                <a:uFillTx/>
                <a:latin typeface="+mn-lt"/>
                <a:ea typeface="+mn-ea"/>
                <a:cs typeface="+mn-cs"/>
              </a:rPr>
              <a:t>试利用变形补码计算</a:t>
            </a:r>
            <a:r>
              <a:rPr kumimoji="0" lang="en-US" altLang="zh-CN" sz="2800" b="1" i="0" u="none" strike="noStrike" kern="0" cap="none" spc="0" normalizeH="0" baseline="0" noProof="0">
                <a:ln>
                  <a:noFill/>
                </a:ln>
                <a:solidFill>
                  <a:srgbClr val="0000FF"/>
                </a:solidFill>
                <a:effectLst/>
                <a:uLnTx/>
                <a:uFillTx/>
                <a:latin typeface="+mn-lt"/>
                <a:ea typeface="+mn-ea"/>
                <a:cs typeface="+mn-cs"/>
              </a:rPr>
              <a:t>[X</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kumimoji="0" lang="en-US" altLang="zh-CN" sz="2800" b="1" i="0" u="none" strike="noStrike" kern="0" cap="none" spc="0" normalizeH="0" baseline="0" noProof="0">
                <a:ln>
                  <a:noFill/>
                </a:ln>
                <a:solidFill>
                  <a:srgbClr val="0000FF"/>
                </a:solidFill>
                <a:effectLst/>
                <a:uLnTx/>
                <a:uFillTx/>
                <a:latin typeface="+mn-lt"/>
                <a:ea typeface="+mn-ea"/>
                <a:cs typeface="+mn-cs"/>
              </a:rPr>
              <a:t>Y]</a:t>
            </a:r>
            <a:r>
              <a:rPr kumimoji="0" lang="zh-CN" altLang="en-US" sz="2800" b="1" i="0" u="none" strike="noStrike" kern="0" cap="none" spc="0" normalizeH="0" baseline="-25000" noProof="0">
                <a:ln>
                  <a:noFill/>
                </a:ln>
                <a:solidFill>
                  <a:srgbClr val="0000FF"/>
                </a:solidFill>
                <a:effectLst/>
                <a:uLnTx/>
                <a:uFillTx/>
                <a:latin typeface="+mn-lt"/>
                <a:ea typeface="+mn-ea"/>
                <a:cs typeface="+mn-cs"/>
              </a:rPr>
              <a:t>补</a:t>
            </a:r>
            <a:r>
              <a:rPr kumimoji="0" lang="zh-CN" altLang="en-US" sz="2800" b="1" i="0" u="none" strike="noStrike" kern="0" cap="none" spc="0" normalizeH="0" baseline="0" noProof="0">
                <a:ln>
                  <a:noFill/>
                </a:ln>
                <a:solidFill>
                  <a:schemeClr val="tx1"/>
                </a:solidFill>
                <a:effectLst/>
                <a:uLnTx/>
                <a:uFillTx/>
                <a:latin typeface="+mn-lt"/>
                <a:ea typeface="+mn-ea"/>
                <a:cs typeface="+mn-cs"/>
              </a:rPr>
              <a:t>＝？并判断结果有无溢出。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marR="0" lvl="0" indent="-452755"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lang="en-US" altLang="zh-CN" kern="0">
                <a:latin typeface="+mn-lt"/>
                <a:ea typeface="+mn-ea"/>
              </a:rPr>
              <a:t>【</a:t>
            </a:r>
            <a:r>
              <a:rPr lang="zh-CN" altLang="en-US" kern="0">
                <a:latin typeface="+mn-lt"/>
                <a:ea typeface="+mn-ea"/>
              </a:rPr>
              <a:t>解</a:t>
            </a:r>
            <a:r>
              <a:rPr lang="en-US" altLang="zh-CN" kern="0">
                <a:latin typeface="+mn-lt"/>
                <a:ea typeface="+mn-ea"/>
              </a:rPr>
              <a:t>】</a:t>
            </a:r>
            <a:endParaRPr lang="en-US" altLang="zh-CN" kern="0">
              <a:latin typeface="+mn-lt"/>
              <a:ea typeface="+mn-ea"/>
            </a:endParaRPr>
          </a:p>
          <a:p>
            <a:pPr marL="452755" marR="0" lvl="0" indent="-452755"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lang="en-US" altLang="zh-CN" kern="0">
                <a:latin typeface="+mn-lt"/>
                <a:ea typeface="+mn-ea"/>
              </a:rPr>
              <a:t>[X]</a:t>
            </a:r>
            <a:r>
              <a:rPr lang="zh-CN" altLang="en-US" kern="0" baseline="-25000">
                <a:latin typeface="+mn-lt"/>
                <a:ea typeface="+mn-ea"/>
              </a:rPr>
              <a:t>补</a:t>
            </a:r>
            <a:r>
              <a:rPr lang="zh-CN" altLang="en-US" kern="0">
                <a:latin typeface="+mn-lt"/>
                <a:ea typeface="+mn-ea"/>
              </a:rPr>
              <a:t>＝</a:t>
            </a:r>
            <a:r>
              <a:rPr lang="en-US" altLang="zh-CN" kern="0">
                <a:latin typeface="+mn-lt"/>
                <a:ea typeface="+mn-ea"/>
              </a:rPr>
              <a:t>11.0010010</a:t>
            </a:r>
            <a:endParaRPr lang="en-US" altLang="zh-CN" kern="0">
              <a:latin typeface="+mn-lt"/>
              <a:ea typeface="+mn-ea"/>
            </a:endParaRPr>
          </a:p>
          <a:p>
            <a:pPr marL="452755" lvl="0" indent="-452755" algn="l" eaLnBrk="0" hangingPunct="0">
              <a:spcBef>
                <a:spcPct val="200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mn-ea"/>
                <a:cs typeface="+mn-cs"/>
              </a:rPr>
              <a:t>[Y]</a:t>
            </a:r>
            <a:r>
              <a:rPr kumimoji="0" lang="zh-CN" altLang="en-US" sz="2800" b="1" i="0" u="none" strike="noStrike" kern="0" cap="none" spc="0" normalizeH="0" baseline="-25000" noProof="0">
                <a:ln>
                  <a:noFill/>
                </a:ln>
                <a:solidFill>
                  <a:schemeClr val="tx1"/>
                </a:solidFill>
                <a:effectLst/>
                <a:uLnTx/>
                <a:uFillTx/>
                <a:latin typeface="+mn-lt"/>
                <a:ea typeface="+mn-ea"/>
                <a:cs typeface="+mn-cs"/>
              </a:rPr>
              <a:t>原</a:t>
            </a:r>
            <a:r>
              <a:rPr kumimoji="0" lang="zh-CN" altLang="en-US" sz="2800" b="1" i="0" u="none" strike="noStrike" kern="0" cap="none" spc="0" normalizeH="0" baseline="0" noProof="0">
                <a:ln>
                  <a:noFill/>
                </a:ln>
                <a:solidFill>
                  <a:schemeClr val="tx1"/>
                </a:solidFill>
                <a:effectLst/>
                <a:uLnTx/>
                <a:uFillTx/>
                <a:latin typeface="+mn-lt"/>
                <a:ea typeface="+mn-ea"/>
                <a:cs typeface="+mn-cs"/>
              </a:rPr>
              <a:t>＝  </a:t>
            </a:r>
            <a:r>
              <a:rPr kumimoji="0" lang="en-US" altLang="zh-CN" sz="2800" b="1" i="0" u="none" strike="noStrike" kern="0" cap="none" spc="0" normalizeH="0" baseline="0" noProof="0">
                <a:ln>
                  <a:noFill/>
                </a:ln>
                <a:solidFill>
                  <a:schemeClr val="tx1"/>
                </a:solidFill>
                <a:effectLst/>
                <a:uLnTx/>
                <a:uFillTx/>
                <a:latin typeface="+mn-lt"/>
                <a:ea typeface="+mn-ea"/>
                <a:cs typeface="+mn-cs"/>
              </a:rPr>
              <a:t>1.0010110</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a:p>
            <a:pPr marL="452755" lvl="0" indent="-452755" algn="l" eaLnBrk="0" hangingPunct="0">
              <a:spcBef>
                <a:spcPct val="20000"/>
              </a:spcBef>
              <a:buClr>
                <a:schemeClr val="bg2"/>
              </a:buClr>
              <a:buSzPct val="75000"/>
            </a:pPr>
            <a:r>
              <a:rPr lang="en-US" altLang="zh-CN" kern="0"/>
              <a:t>[Y]</a:t>
            </a:r>
            <a:r>
              <a:rPr lang="zh-CN" altLang="en-US" kern="0" baseline="-25000"/>
              <a:t>补</a:t>
            </a:r>
            <a:r>
              <a:rPr lang="zh-CN" altLang="en-US" kern="0"/>
              <a:t>＝</a:t>
            </a:r>
            <a:r>
              <a:rPr lang="en-US" altLang="zh-CN" kern="0"/>
              <a:t>11.1101010</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7" name="对象 6"/>
          <p:cNvGraphicFramePr>
            <a:graphicFrameLocks noChangeAspect="1"/>
          </p:cNvGraphicFramePr>
          <p:nvPr/>
        </p:nvGraphicFramePr>
        <p:xfrm>
          <a:off x="2267347" y="548680"/>
          <a:ext cx="1152525" cy="1066800"/>
        </p:xfrm>
        <a:graphic>
          <a:graphicData uri="http://schemas.openxmlformats.org/presentationml/2006/ole">
            <mc:AlternateContent xmlns:mc="http://schemas.openxmlformats.org/markup-compatibility/2006">
              <mc:Choice xmlns:v="urn:schemas-microsoft-com:vml" Requires="v">
                <p:oleObj spid="_x0000_s28676" name="公式" r:id="rId1" imgW="508000" imgH="469900" progId="Equation.3">
                  <p:embed/>
                </p:oleObj>
              </mc:Choice>
              <mc:Fallback>
                <p:oleObj name="公式" r:id="rId1" imgW="508000" imgH="469900" progId="Equation.3">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347" y="548680"/>
                        <a:ext cx="11525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圆角矩形 7"/>
          <p:cNvSpPr/>
          <p:nvPr/>
        </p:nvSpPr>
        <p:spPr bwMode="auto">
          <a:xfrm>
            <a:off x="2411760" y="548680"/>
            <a:ext cx="360040" cy="1008112"/>
          </a:xfrm>
          <a:prstGeom prst="roundRect">
            <a:avLst>
              <a:gd name="adj" fmla="val 4057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 name="圆角矩形 8"/>
          <p:cNvSpPr/>
          <p:nvPr/>
        </p:nvSpPr>
        <p:spPr bwMode="auto">
          <a:xfrm>
            <a:off x="5508104" y="764704"/>
            <a:ext cx="360040" cy="604183"/>
          </a:xfrm>
          <a:prstGeom prst="roundRect">
            <a:avLst>
              <a:gd name="adj" fmla="val 40570"/>
            </a:avLst>
          </a:prstGeom>
          <a:noFill/>
          <a:ln w="1905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0" name="直接连接符 9"/>
          <p:cNvCxnSpPr/>
          <p:nvPr/>
        </p:nvCxnSpPr>
        <p:spPr bwMode="auto">
          <a:xfrm>
            <a:off x="3902412" y="1229026"/>
            <a:ext cx="144016" cy="0"/>
          </a:xfrm>
          <a:prstGeom prst="line">
            <a:avLst/>
          </a:prstGeom>
          <a:noFill/>
          <a:ln w="28575" cap="flat" cmpd="sng" algn="ctr">
            <a:solidFill>
              <a:srgbClr val="FF6600"/>
            </a:solidFill>
            <a:prstDash val="solid"/>
            <a:round/>
            <a:headEnd type="none" w="med" len="med"/>
            <a:tailEnd type="none" w="med" len="med"/>
          </a:ln>
          <a:effectLst/>
        </p:spPr>
      </p:cxnSp>
      <p:sp>
        <p:nvSpPr>
          <p:cNvPr id="11" name="Rectangle 3"/>
          <p:cNvSpPr txBox="1">
            <a:spLocks noChangeArrowheads="1"/>
          </p:cNvSpPr>
          <p:nvPr/>
        </p:nvSpPr>
        <p:spPr bwMode="auto">
          <a:xfrm>
            <a:off x="3851920" y="3645024"/>
            <a:ext cx="2952328" cy="1440160"/>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11.0010010</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	11.1101010</a:t>
            </a:r>
            <a:endPar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10.1111100</a:t>
            </a:r>
            <a:endParaRPr kumimoji="0" lang="en-US" altLang="zh-CN" sz="2800" b="1" i="0" u="none" strike="noStrike" kern="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endParaRPr>
          </a:p>
        </p:txBody>
      </p:sp>
      <p:cxnSp>
        <p:nvCxnSpPr>
          <p:cNvPr id="12" name="直接连接符 11"/>
          <p:cNvCxnSpPr/>
          <p:nvPr/>
        </p:nvCxnSpPr>
        <p:spPr bwMode="auto">
          <a:xfrm>
            <a:off x="3995936" y="4581128"/>
            <a:ext cx="2520280" cy="0"/>
          </a:xfrm>
          <a:prstGeom prst="line">
            <a:avLst/>
          </a:prstGeom>
          <a:noFill/>
          <a:ln w="28575" cap="flat" cmpd="sng" algn="ctr">
            <a:solidFill>
              <a:schemeClr val="tx1"/>
            </a:solidFill>
            <a:prstDash val="solid"/>
            <a:round/>
            <a:headEnd type="none" w="med" len="med"/>
            <a:tailEnd type="none" w="med" len="med"/>
          </a:ln>
          <a:effectLst/>
        </p:spPr>
      </p:cxnSp>
      <p:sp>
        <p:nvSpPr>
          <p:cNvPr id="13" name="任意多边形 12"/>
          <p:cNvSpPr/>
          <p:nvPr/>
        </p:nvSpPr>
        <p:spPr bwMode="auto">
          <a:xfrm>
            <a:off x="3347864" y="3345628"/>
            <a:ext cx="1008112" cy="554019"/>
          </a:xfrm>
          <a:custGeom>
            <a:avLst/>
            <a:gdLst>
              <a:gd name="connsiteX0" fmla="*/ 0 w 1312432"/>
              <a:gd name="connsiteY0" fmla="*/ 0 h 554019"/>
              <a:gd name="connsiteX1" fmla="*/ 441063 w 1312432"/>
              <a:gd name="connsiteY1" fmla="*/ 129092 h 554019"/>
              <a:gd name="connsiteX2" fmla="*/ 688489 w 1312432"/>
              <a:gd name="connsiteY2" fmla="*/ 484094 h 554019"/>
              <a:gd name="connsiteX3" fmla="*/ 1312432 w 1312432"/>
              <a:gd name="connsiteY3" fmla="*/ 548640 h 554019"/>
            </a:gdLst>
            <a:ahLst/>
            <a:cxnLst>
              <a:cxn ang="0">
                <a:pos x="connsiteX0" y="connsiteY0"/>
              </a:cxn>
              <a:cxn ang="0">
                <a:pos x="connsiteX1" y="connsiteY1"/>
              </a:cxn>
              <a:cxn ang="0">
                <a:pos x="connsiteX2" y="connsiteY2"/>
              </a:cxn>
              <a:cxn ang="0">
                <a:pos x="connsiteX3" y="connsiteY3"/>
              </a:cxn>
            </a:cxnLst>
            <a:rect l="l" t="t" r="r" b="b"/>
            <a:pathLst>
              <a:path w="1312432" h="554019">
                <a:moveTo>
                  <a:pt x="0" y="0"/>
                </a:moveTo>
                <a:cubicBezTo>
                  <a:pt x="163157" y="24205"/>
                  <a:pt x="326315" y="48410"/>
                  <a:pt x="441063" y="129092"/>
                </a:cubicBezTo>
                <a:cubicBezTo>
                  <a:pt x="555811" y="209774"/>
                  <a:pt x="543261" y="414169"/>
                  <a:pt x="688489" y="484094"/>
                </a:cubicBezTo>
                <a:cubicBezTo>
                  <a:pt x="833717" y="554019"/>
                  <a:pt x="1073074" y="551329"/>
                  <a:pt x="1312432" y="548640"/>
                </a:cubicBezTo>
              </a:path>
            </a:pathLst>
          </a:custGeom>
          <a:noFill/>
          <a:ln w="19050" cap="flat" cmpd="sng" algn="ctr">
            <a:solidFill>
              <a:srgbClr val="FF0066"/>
            </a:solidFill>
            <a:prstDash val="solid"/>
            <a:round/>
            <a:headEnd type="none" w="med" len="med"/>
            <a:tailEnd type="triangle" w="med" len="lg"/>
          </a:ln>
          <a:effectLst/>
        </p:spPr>
        <p:txBody>
          <a:bodyPr rtlCol="0" anchor="ctr"/>
          <a:lstStyle/>
          <a:p>
            <a:pPr algn="ctr"/>
            <a:endParaRPr lang="zh-CN" altLang="en-US"/>
          </a:p>
        </p:txBody>
      </p:sp>
      <p:sp>
        <p:nvSpPr>
          <p:cNvPr id="14" name="任意多边形 13"/>
          <p:cNvSpPr/>
          <p:nvPr/>
        </p:nvSpPr>
        <p:spPr bwMode="auto">
          <a:xfrm>
            <a:off x="3313355" y="4048461"/>
            <a:ext cx="1083097" cy="322730"/>
          </a:xfrm>
          <a:custGeom>
            <a:avLst/>
            <a:gdLst>
              <a:gd name="connsiteX0" fmla="*/ 0 w 1430767"/>
              <a:gd name="connsiteY0" fmla="*/ 319144 h 322730"/>
              <a:gd name="connsiteX1" fmla="*/ 398033 w 1430767"/>
              <a:gd name="connsiteY1" fmla="*/ 276113 h 322730"/>
              <a:gd name="connsiteX2" fmla="*/ 656217 w 1430767"/>
              <a:gd name="connsiteY2" fmla="*/ 39445 h 322730"/>
              <a:gd name="connsiteX3" fmla="*/ 1140311 w 1430767"/>
              <a:gd name="connsiteY3" fmla="*/ 39445 h 322730"/>
              <a:gd name="connsiteX4" fmla="*/ 1430767 w 1430767"/>
              <a:gd name="connsiteY4" fmla="*/ 200810 h 3227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767" h="322730">
                <a:moveTo>
                  <a:pt x="0" y="319144"/>
                </a:moveTo>
                <a:cubicBezTo>
                  <a:pt x="144331" y="320937"/>
                  <a:pt x="288663" y="322730"/>
                  <a:pt x="398033" y="276113"/>
                </a:cubicBezTo>
                <a:cubicBezTo>
                  <a:pt x="507403" y="229496"/>
                  <a:pt x="532504" y="78890"/>
                  <a:pt x="656217" y="39445"/>
                </a:cubicBezTo>
                <a:cubicBezTo>
                  <a:pt x="779930" y="0"/>
                  <a:pt x="1011219" y="12551"/>
                  <a:pt x="1140311" y="39445"/>
                </a:cubicBezTo>
                <a:cubicBezTo>
                  <a:pt x="1269403" y="66339"/>
                  <a:pt x="1350085" y="133574"/>
                  <a:pt x="1430767" y="200810"/>
                </a:cubicBezTo>
              </a:path>
            </a:pathLst>
          </a:custGeom>
          <a:noFill/>
          <a:ln w="19050" cap="flat" cmpd="sng" algn="ctr">
            <a:solidFill>
              <a:srgbClr val="FF0066"/>
            </a:solidFill>
            <a:prstDash val="solid"/>
            <a:round/>
            <a:headEnd type="none" w="med" len="med"/>
            <a:tailEnd type="triangle" w="med" len="lg"/>
          </a:ln>
          <a:effectLst/>
        </p:spPr>
        <p:txBody>
          <a:bodyPr rtlCol="0" anchor="ctr"/>
          <a:lstStyle/>
          <a:p>
            <a:endParaRPr lang="zh-CN" altLang="en-US"/>
          </a:p>
        </p:txBody>
      </p:sp>
      <p:sp>
        <p:nvSpPr>
          <p:cNvPr id="15" name="Rectangle 3"/>
          <p:cNvSpPr txBox="1">
            <a:spLocks noChangeArrowheads="1"/>
          </p:cNvSpPr>
          <p:nvPr/>
        </p:nvSpPr>
        <p:spPr bwMode="auto">
          <a:xfrm>
            <a:off x="5148064" y="5013176"/>
            <a:ext cx="2520280" cy="576064"/>
          </a:xfrm>
          <a:prstGeom prst="rect">
            <a:avLst/>
          </a:prstGeom>
          <a:noFill/>
          <a:ln w="19050">
            <a:noFill/>
            <a:miter lim="800000"/>
          </a:ln>
          <a:effectLst/>
        </p:spPr>
        <p:txBody>
          <a:bodyPr vert="horz" wrap="square" lIns="91440" tIns="45720" rIns="91440" bIns="45720" numCol="1" anchor="t" anchorCtr="0" compatLnSpc="1"/>
          <a:lstStyle/>
          <a:p>
            <a:pPr marL="452755" marR="0" lvl="0" indent="-452755" algn="r" defTabSz="914400" rtl="0" eaLnBrk="0" fontAlgn="base" latinLnBrk="0" hangingPunct="0">
              <a:lnSpc>
                <a:spcPct val="100000"/>
              </a:lnSpc>
              <a:spcBef>
                <a:spcPts val="300"/>
              </a:spcBef>
              <a:spcAft>
                <a:spcPct val="0"/>
              </a:spcAft>
              <a:buClr>
                <a:schemeClr val="bg2"/>
              </a:buClr>
              <a:buSzPct val="75000"/>
              <a:buFont typeface="Wingdings" panose="05000000000000000000" pitchFamily="2" charset="2"/>
              <a:buNone/>
              <a:defRPr/>
            </a:pPr>
            <a:r>
              <a:rPr kumimoji="0" lang="zh-CN" altLang="en-US" sz="2800" b="1" i="0" u="none" strike="noStrike" kern="0" cap="none" spc="0" normalizeH="0" baseline="0" noProof="0">
                <a:ln>
                  <a:noFill/>
                </a:ln>
                <a:solidFill>
                  <a:schemeClr val="tx1"/>
                </a:solidFill>
                <a:effectLst/>
                <a:uLnTx/>
                <a:uFillTx/>
                <a:latin typeface="+mn-lt"/>
                <a:ea typeface="+mn-ea"/>
                <a:cs typeface="+mn-cs"/>
              </a:rPr>
              <a:t>（溢出）</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cxnSp>
        <p:nvCxnSpPr>
          <p:cNvPr id="17" name="直接箭头连接符 16"/>
          <p:cNvCxnSpPr/>
          <p:nvPr/>
        </p:nvCxnSpPr>
        <p:spPr bwMode="auto">
          <a:xfrm>
            <a:off x="6588224" y="4797152"/>
            <a:ext cx="504056" cy="1588"/>
          </a:xfrm>
          <a:prstGeom prst="straightConnector1">
            <a:avLst/>
          </a:prstGeom>
          <a:noFill/>
          <a:ln w="28575" cap="flat" cmpd="sng" algn="ctr">
            <a:solidFill>
              <a:srgbClr val="FF0066"/>
            </a:solidFill>
            <a:prstDash val="solid"/>
            <a:round/>
            <a:headEnd type="none" w="med" len="med"/>
            <a:tailEnd type="triangle" w="med" len="lg"/>
          </a:ln>
          <a:effectLst/>
        </p:spPr>
      </p:cxnSp>
      <p:sp>
        <p:nvSpPr>
          <p:cNvPr id="18" name="Rectangle 3"/>
          <p:cNvSpPr txBox="1">
            <a:spLocks noChangeArrowheads="1"/>
          </p:cNvSpPr>
          <p:nvPr/>
        </p:nvSpPr>
        <p:spPr bwMode="auto">
          <a:xfrm>
            <a:off x="6084168" y="4509120"/>
            <a:ext cx="2520280" cy="576064"/>
          </a:xfrm>
          <a:prstGeom prst="rect">
            <a:avLst/>
          </a:prstGeom>
          <a:noFill/>
          <a:ln w="19050">
            <a:noFill/>
            <a:miter lim="800000"/>
          </a:ln>
          <a:effectLst/>
        </p:spPr>
        <p:txBody>
          <a:bodyPr vert="horz" wrap="square" lIns="91440" tIns="45720" rIns="91440" bIns="45720" numCol="1" anchor="t" anchorCtr="0" compatLnSpc="1"/>
          <a:lstStyle/>
          <a:p>
            <a:pPr marL="452755" lvl="0" indent="-452755" algn="r" eaLnBrk="0" hangingPunct="0">
              <a:spcBef>
                <a:spcPts val="300"/>
              </a:spcBef>
              <a:buClr>
                <a:schemeClr val="bg2"/>
              </a:buClr>
              <a:buSzPct val="75000"/>
            </a:pPr>
            <a:r>
              <a:rPr lang="en-US" altLang="zh-CN" kern="0">
                <a:solidFill>
                  <a:srgbClr val="0000FF"/>
                </a:solidFill>
              </a:rPr>
              <a:t>[X</a:t>
            </a:r>
            <a:r>
              <a:rPr lang="zh-CN" altLang="en-US" kern="0">
                <a:solidFill>
                  <a:srgbClr val="0000FF"/>
                </a:solidFill>
              </a:rPr>
              <a:t>＋</a:t>
            </a:r>
            <a:r>
              <a:rPr lang="en-US" altLang="zh-CN" kern="0">
                <a:solidFill>
                  <a:srgbClr val="0000FF"/>
                </a:solidFill>
              </a:rPr>
              <a:t>Y]</a:t>
            </a:r>
            <a:r>
              <a:rPr lang="zh-CN" altLang="en-US" kern="0" baseline="-25000">
                <a:solidFill>
                  <a:srgbClr val="0000FF"/>
                </a:solidFill>
              </a:rPr>
              <a:t>补</a:t>
            </a:r>
            <a:endParaRPr kumimoji="0" lang="en-US"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6" name="TextBox 15"/>
          <p:cNvSpPr txBox="1"/>
          <p:nvPr/>
        </p:nvSpPr>
        <p:spPr>
          <a:xfrm>
            <a:off x="467544" y="5499229"/>
            <a:ext cx="8219256" cy="954107"/>
          </a:xfrm>
          <a:prstGeom prst="rect">
            <a:avLst/>
          </a:prstGeom>
          <a:noFill/>
        </p:spPr>
        <p:txBody>
          <a:bodyPr wrap="square" rtlCol="0">
            <a:spAutoFit/>
          </a:bodyPr>
          <a:lstStyle/>
          <a:p>
            <a:pPr algn="l">
              <a:spcBef>
                <a:spcPts val="0"/>
              </a:spcBef>
            </a:pPr>
            <a:r>
              <a:rPr lang="en-US" altLang="zh-CN" dirty="0"/>
              <a:t>X</a:t>
            </a:r>
            <a:r>
              <a:rPr lang="zh-CN" altLang="en-US" dirty="0"/>
              <a:t>＝</a:t>
            </a:r>
            <a:r>
              <a:rPr lang="en-US" altLang="zh-CN" dirty="0"/>
              <a:t>-0.1101110</a:t>
            </a:r>
            <a:r>
              <a:rPr lang="en-US" altLang="zh-CN" baseline="-25000" dirty="0"/>
              <a:t>2</a:t>
            </a:r>
            <a:r>
              <a:rPr lang="zh-CN" altLang="en-US" dirty="0"/>
              <a:t>＝</a:t>
            </a:r>
            <a:r>
              <a:rPr lang="en-US" altLang="zh-CN" dirty="0"/>
              <a:t>-</a:t>
            </a:r>
            <a:r>
              <a:rPr lang="en-US" altLang="zh-CN" dirty="0">
                <a:latin typeface="+mn-ea"/>
                <a:ea typeface="+mn-ea"/>
              </a:rPr>
              <a:t>(</a:t>
            </a:r>
            <a:r>
              <a:rPr lang="en-US" altLang="zh-CN" dirty="0"/>
              <a:t>63-8</a:t>
            </a:r>
            <a:r>
              <a:rPr lang="en-US" altLang="zh-CN" dirty="0">
                <a:latin typeface="+mn-ea"/>
                <a:ea typeface="+mn-ea"/>
              </a:rPr>
              <a:t>)</a:t>
            </a:r>
            <a:r>
              <a:rPr lang="en-US" altLang="zh-CN" dirty="0"/>
              <a:t>×2</a:t>
            </a:r>
            <a:r>
              <a:rPr lang="en-US" altLang="zh-CN" baseline="30000" dirty="0"/>
              <a:t>-6</a:t>
            </a:r>
            <a:r>
              <a:rPr lang="zh-CN" altLang="en-US" dirty="0"/>
              <a:t>＝</a:t>
            </a:r>
            <a:r>
              <a:rPr lang="en-US" altLang="zh-CN" dirty="0"/>
              <a:t>-0.859375</a:t>
            </a:r>
            <a:r>
              <a:rPr lang="en-US" altLang="zh-CN" baseline="-25000" dirty="0"/>
              <a:t>10</a:t>
            </a:r>
            <a:endParaRPr lang="en-US" altLang="zh-CN" baseline="-25000" dirty="0"/>
          </a:p>
          <a:p>
            <a:pPr algn="l">
              <a:spcBef>
                <a:spcPts val="0"/>
              </a:spcBef>
            </a:pPr>
            <a:r>
              <a:rPr lang="en-US" altLang="zh-CN" dirty="0"/>
              <a:t>Y</a:t>
            </a:r>
            <a:r>
              <a:rPr lang="zh-CN" altLang="en-US" dirty="0"/>
              <a:t>＝</a:t>
            </a:r>
            <a:r>
              <a:rPr lang="en-US" altLang="zh-CN" dirty="0"/>
              <a:t>-0.0010110</a:t>
            </a:r>
            <a:r>
              <a:rPr lang="en-US" altLang="zh-CN" baseline="-25000" dirty="0"/>
              <a:t>2</a:t>
            </a:r>
            <a:r>
              <a:rPr lang="zh-CN" altLang="en-US" dirty="0"/>
              <a:t>＝</a:t>
            </a:r>
            <a:r>
              <a:rPr lang="en-US" altLang="zh-CN" dirty="0"/>
              <a:t>-11×2</a:t>
            </a:r>
            <a:r>
              <a:rPr lang="en-US" altLang="zh-CN" baseline="30000" dirty="0"/>
              <a:t>-6</a:t>
            </a:r>
            <a:r>
              <a:rPr lang="zh-CN" altLang="en-US" dirty="0"/>
              <a:t>＝</a:t>
            </a:r>
            <a:r>
              <a:rPr lang="en-US" altLang="zh-CN" dirty="0"/>
              <a:t>-0.171875</a:t>
            </a:r>
            <a:r>
              <a:rPr lang="en-US" altLang="zh-CN" baseline="-25000" dirty="0"/>
              <a:t>10</a:t>
            </a:r>
            <a:endParaRPr lang="zh-CN" altLang="en-US" baseline="-250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500" fill="hold"/>
                                        <p:tgtEl>
                                          <p:spTgt spid="5">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grpId="0" nodeType="clickEffect">
                                  <p:stCondLst>
                                    <p:cond delay="0"/>
                                  </p:stCondLst>
                                  <p:childTnLst>
                                    <p:set>
                                      <p:cBhvr>
                                        <p:cTn id="29" dur="1" fill="hold">
                                          <p:stCondLst>
                                            <p:cond delay="0"/>
                                          </p:stCondLst>
                                        </p:cTn>
                                        <p:tgtEl>
                                          <p:spTgt spid="11">
                                            <p:bg/>
                                          </p:spTgt>
                                        </p:tgtEl>
                                        <p:attrNameLst>
                                          <p:attrName>style.visibility</p:attrName>
                                        </p:attrNameLst>
                                      </p:cBhvr>
                                      <p:to>
                                        <p:strVal val="visible"/>
                                      </p:to>
                                    </p:set>
                                    <p:anim calcmode="lin" valueType="num">
                                      <p:cBhvr>
                                        <p:cTn id="30" dur="500" fill="hold"/>
                                        <p:tgtEl>
                                          <p:spTgt spid="11">
                                            <p:bg/>
                                          </p:spTgt>
                                        </p:tgtEl>
                                        <p:attrNameLst>
                                          <p:attrName>ppt_w</p:attrName>
                                        </p:attrNameLst>
                                      </p:cBhvr>
                                      <p:tavLst>
                                        <p:tav tm="0">
                                          <p:val>
                                            <p:fltVal val="0"/>
                                          </p:val>
                                        </p:tav>
                                        <p:tav tm="100000">
                                          <p:val>
                                            <p:strVal val="#ppt_w"/>
                                          </p:val>
                                        </p:tav>
                                      </p:tavLst>
                                    </p:anim>
                                    <p:anim calcmode="lin" valueType="num">
                                      <p:cBhvr>
                                        <p:cTn id="31" dur="500" fill="hold"/>
                                        <p:tgtEl>
                                          <p:spTgt spid="11">
                                            <p:bg/>
                                          </p:spTgt>
                                        </p:tgtEl>
                                        <p:attrNameLst>
                                          <p:attrName>ppt_h</p:attrName>
                                        </p:attrNameLst>
                                      </p:cBhvr>
                                      <p:tavLst>
                                        <p:tav tm="0">
                                          <p:val>
                                            <p:fltVal val="0"/>
                                          </p:val>
                                        </p:tav>
                                        <p:tav tm="100000">
                                          <p:val>
                                            <p:strVal val="#ppt_h"/>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left)">
                                      <p:cBhvr>
                                        <p:cTn id="35" dur="500"/>
                                        <p:tgtEl>
                                          <p:spTgt spid="11">
                                            <p:txEl>
                                              <p:pRg st="0" end="0"/>
                                            </p:txEl>
                                          </p:spTgt>
                                        </p:tgtEl>
                                      </p:cBhvr>
                                    </p:animEffect>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animEffect transition="in" filter="wipe(left)">
                                      <p:cBhvr>
                                        <p:cTn id="39" dur="500"/>
                                        <p:tgtEl>
                                          <p:spTgt spid="11">
                                            <p:txEl>
                                              <p:pRg st="1" end="1"/>
                                            </p:txEl>
                                          </p:spTgt>
                                        </p:tgtEl>
                                      </p:cBhvr>
                                    </p:animEffect>
                                  </p:childTnLst>
                                </p:cTn>
                              </p:par>
                            </p:childTnLst>
                          </p:cTn>
                        </p:par>
                        <p:par>
                          <p:cTn id="40" fill="hold">
                            <p:stCondLst>
                              <p:cond delay="1500"/>
                            </p:stCondLst>
                            <p:childTnLst>
                              <p:par>
                                <p:cTn id="41" presetID="17" presetClass="entr" presetSubtype="1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strVal val="#ppt_h"/>
                                          </p:val>
                                        </p:tav>
                                        <p:tav tm="100000">
                                          <p:val>
                                            <p:strVal val="#ppt_h"/>
                                          </p:val>
                                        </p:tav>
                                      </p:tavLst>
                                    </p:anim>
                                  </p:childTnLst>
                                </p:cTn>
                              </p:par>
                            </p:childTnLst>
                          </p:cTn>
                        </p:par>
                        <p:par>
                          <p:cTn id="45" fill="hold">
                            <p:stCondLst>
                              <p:cond delay="2000"/>
                            </p:stCondLst>
                            <p:childTnLst>
                              <p:par>
                                <p:cTn id="46" presetID="18" presetClass="entr" presetSubtype="6"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trips(downRight)">
                                      <p:cBhvr>
                                        <p:cTn id="48" dur="500"/>
                                        <p:tgtEl>
                                          <p:spTgt spid="13"/>
                                        </p:tgtEl>
                                      </p:cBhvr>
                                    </p:animEffect>
                                  </p:childTnLst>
                                </p:cTn>
                              </p:par>
                              <p:par>
                                <p:cTn id="49" presetID="18" presetClass="entr" presetSubtype="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strips(downRight)">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animEffect transition="in" filter="wipe(right)">
                                      <p:cBhvr>
                                        <p:cTn id="56" dur="500"/>
                                        <p:tgtEl>
                                          <p:spTgt spid="11">
                                            <p:txEl>
                                              <p:pRg st="2" end="2"/>
                                            </p:txEl>
                                          </p:spTgt>
                                        </p:tgtEl>
                                      </p:cBhvr>
                                    </p:animEffect>
                                  </p:childTnLst>
                                </p:cTn>
                              </p:par>
                            </p:childTnLst>
                          </p:cTn>
                        </p:par>
                        <p:par>
                          <p:cTn id="57" fill="hold">
                            <p:stCondLst>
                              <p:cond delay="500"/>
                            </p:stCondLst>
                            <p:childTnLst>
                              <p:par>
                                <p:cTn id="58" presetID="17" presetClass="entr" presetSubtype="8" fill="hold"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500" fill="hold"/>
                                        <p:tgtEl>
                                          <p:spTgt spid="17"/>
                                        </p:tgtEl>
                                        <p:attrNameLst>
                                          <p:attrName>ppt_x</p:attrName>
                                        </p:attrNameLst>
                                      </p:cBhvr>
                                      <p:tavLst>
                                        <p:tav tm="0">
                                          <p:val>
                                            <p:strVal val="#ppt_x-#ppt_w/2"/>
                                          </p:val>
                                        </p:tav>
                                        <p:tav tm="100000">
                                          <p:val>
                                            <p:strVal val="#ppt_x"/>
                                          </p:val>
                                        </p:tav>
                                      </p:tavLst>
                                    </p:anim>
                                    <p:anim calcmode="lin" valueType="num">
                                      <p:cBhvr>
                                        <p:cTn id="61" dur="500" fill="hold"/>
                                        <p:tgtEl>
                                          <p:spTgt spid="17"/>
                                        </p:tgtEl>
                                        <p:attrNameLst>
                                          <p:attrName>ppt_y</p:attrName>
                                        </p:attrNameLst>
                                      </p:cBhvr>
                                      <p:tavLst>
                                        <p:tav tm="0">
                                          <p:val>
                                            <p:strVal val="#ppt_y"/>
                                          </p:val>
                                        </p:tav>
                                        <p:tav tm="100000">
                                          <p:val>
                                            <p:strVal val="#ppt_y"/>
                                          </p:val>
                                        </p:tav>
                                      </p:tavLst>
                                    </p:anim>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strVal val="#ppt_h"/>
                                          </p:val>
                                        </p:tav>
                                        <p:tav tm="100000">
                                          <p:val>
                                            <p:strVal val="#ppt_h"/>
                                          </p:val>
                                        </p:tav>
                                      </p:tavLst>
                                    </p:anim>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6">
                                            <p:txEl>
                                              <p:pRg st="0" end="0"/>
                                            </p:txEl>
                                          </p:spTgt>
                                        </p:tgtEl>
                                        <p:attrNameLst>
                                          <p:attrName>style.visibility</p:attrName>
                                        </p:attrNameLst>
                                      </p:cBhvr>
                                      <p:to>
                                        <p:strVal val="visible"/>
                                      </p:to>
                                    </p:set>
                                    <p:animEffect transition="in" filter="wipe(left)">
                                      <p:cBhvr>
                                        <p:cTn id="78" dur="500"/>
                                        <p:tgtEl>
                                          <p:spTgt spid="16">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6">
                                            <p:txEl>
                                              <p:pRg st="1" end="1"/>
                                            </p:txEl>
                                          </p:spTgt>
                                        </p:tgtEl>
                                        <p:attrNameLst>
                                          <p:attrName>style.visibility</p:attrName>
                                        </p:attrNameLst>
                                      </p:cBhvr>
                                      <p:to>
                                        <p:strVal val="visible"/>
                                      </p:to>
                                    </p:set>
                                    <p:animEffect transition="in" filter="wipe(left)">
                                      <p:cBhvr>
                                        <p:cTn id="83"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uiExpand="1" build="allAtOnce"/>
      <p:bldP spid="13" grpId="0" animBg="1"/>
      <p:bldP spid="14" grpId="0" animBg="1"/>
      <p:bldP spid="15"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a:t>
            </a:r>
            <a:endParaRPr lang="zh-CN" altLang="en-US" dirty="0"/>
          </a:p>
        </p:txBody>
      </p:sp>
      <p:sp>
        <p:nvSpPr>
          <p:cNvPr id="3" name="内容占位符 2"/>
          <p:cNvSpPr>
            <a:spLocks noGrp="1"/>
          </p:cNvSpPr>
          <p:nvPr>
            <p:ph idx="1"/>
          </p:nvPr>
        </p:nvSpPr>
        <p:spPr>
          <a:xfrm>
            <a:off x="457200" y="1628800"/>
            <a:ext cx="8362950" cy="647601"/>
          </a:xfrm>
        </p:spPr>
        <p:txBody>
          <a:bodyPr/>
          <a:lstStyle/>
          <a:p>
            <a:pPr marL="0" indent="0">
              <a:buNone/>
            </a:pPr>
            <a:r>
              <a:rPr lang="en-US" altLang="zh-CN"/>
              <a:t>①  88</a:t>
            </a:r>
            <a:r>
              <a:rPr lang="zh-CN" altLang="en-US"/>
              <a:t>＋</a:t>
            </a:r>
            <a:r>
              <a:rPr lang="en-US" altLang="zh-CN"/>
              <a:t>99			②  27</a:t>
            </a:r>
            <a:r>
              <a:rPr lang="zh-CN" altLang="en-US"/>
              <a:t>＋</a:t>
            </a:r>
            <a:r>
              <a:rPr lang="en-US" altLang="zh-CN"/>
              <a:t>15</a:t>
            </a:r>
            <a:endParaRPr lang="zh-CN" altLang="en-US"/>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sp>
        <p:nvSpPr>
          <p:cNvPr id="5" name="Rectangle 3"/>
          <p:cNvSpPr txBox="1">
            <a:spLocks noChangeArrowheads="1"/>
          </p:cNvSpPr>
          <p:nvPr/>
        </p:nvSpPr>
        <p:spPr bwMode="auto">
          <a:xfrm>
            <a:off x="1043608" y="2564433"/>
            <a:ext cx="3384376" cy="2880320"/>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1000 1000</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t>
            </a:r>
            <a:r>
              <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	   1001</a:t>
            </a:r>
            <a:r>
              <a:rPr kumimoji="0" lang="en-US" altLang="zh-CN" sz="2800" b="1" i="0" u="none" strike="noStrike" kern="0" cap="none" spc="0" normalizeH="0" noProof="0">
                <a:ln>
                  <a:noFill/>
                </a:ln>
                <a:solidFill>
                  <a:schemeClr val="tx1"/>
                </a:solidFill>
                <a:effectLst/>
                <a:uLnTx/>
                <a:uFillTx/>
                <a:latin typeface="Courier New" panose="02070309020205020404" pitchFamily="49" charset="0"/>
                <a:ea typeface="+mn-ea"/>
                <a:cs typeface="Courier New" panose="02070309020205020404" pitchFamily="49" charset="0"/>
              </a:rPr>
              <a:t> 1001</a:t>
            </a:r>
            <a:endPar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1 0010 0001</a:t>
            </a:r>
            <a:endParaRPr lang="en-US" altLang="zh-CN" kern="0">
              <a:latin typeface="Courier New" panose="02070309020205020404" pitchFamily="49" charset="0"/>
              <a:ea typeface="+mn-ea"/>
              <a:cs typeface="Courier New" panose="02070309020205020404" pitchFamily="49" charset="0"/>
            </a:endParaRPr>
          </a:p>
          <a:p>
            <a:pPr marL="452755" lvl="0" indent="-452755" algn="l" eaLnBrk="0" hangingPunct="0">
              <a:spcBef>
                <a:spcPts val="0"/>
              </a:spcBef>
              <a:buClr>
                <a:schemeClr val="bg2"/>
              </a:buClr>
              <a:buSzPct val="75000"/>
            </a:pPr>
            <a:r>
              <a:rPr lang="en-US" altLang="zh-CN" kern="0">
                <a:solidFill>
                  <a:srgbClr val="FF0000"/>
                </a:solidFill>
                <a:latin typeface="Courier New" panose="02070309020205020404" pitchFamily="49" charset="0"/>
                <a:cs typeface="Courier New" panose="02070309020205020404" pitchFamily="49" charset="0"/>
              </a:rPr>
              <a:t>+</a:t>
            </a:r>
            <a:r>
              <a:rPr lang="en-US" altLang="zh-CN" kern="0">
                <a:latin typeface="Courier New" panose="02070309020205020404" pitchFamily="49" charset="0"/>
                <a:cs typeface="Courier New" panose="02070309020205020404" pitchFamily="49" charset="0"/>
              </a:rPr>
              <a:t>    </a:t>
            </a: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0110 0110</a:t>
            </a:r>
            <a:endPar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0001 1000 0111</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 ①   ⑧   ⑦</a:t>
            </a:r>
            <a:endParaRPr kumimoji="0" lang="en-US" altLang="zh-CN" sz="28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endParaRPr>
          </a:p>
        </p:txBody>
      </p:sp>
      <p:cxnSp>
        <p:nvCxnSpPr>
          <p:cNvPr id="6" name="直接连接符 5"/>
          <p:cNvCxnSpPr/>
          <p:nvPr/>
        </p:nvCxnSpPr>
        <p:spPr bwMode="auto">
          <a:xfrm>
            <a:off x="1187624" y="3500537"/>
            <a:ext cx="2880320" cy="0"/>
          </a:xfrm>
          <a:prstGeom prst="line">
            <a:avLst/>
          </a:prstGeom>
          <a:noFill/>
          <a:ln w="28575" cap="flat" cmpd="sng" algn="ctr">
            <a:solidFill>
              <a:schemeClr val="tx1"/>
            </a:solidFill>
            <a:prstDash val="solid"/>
            <a:round/>
            <a:headEnd type="none" w="med" len="med"/>
            <a:tailEnd type="none" w="med" len="med"/>
          </a:ln>
          <a:effectLst/>
        </p:spPr>
      </p:cxnSp>
      <p:cxnSp>
        <p:nvCxnSpPr>
          <p:cNvPr id="9" name="直接连接符 8"/>
          <p:cNvCxnSpPr/>
          <p:nvPr/>
        </p:nvCxnSpPr>
        <p:spPr bwMode="auto">
          <a:xfrm>
            <a:off x="1187624" y="4436641"/>
            <a:ext cx="2880320" cy="0"/>
          </a:xfrm>
          <a:prstGeom prst="line">
            <a:avLst/>
          </a:prstGeom>
          <a:noFill/>
          <a:ln w="28575" cap="flat" cmpd="sng" algn="ctr">
            <a:solidFill>
              <a:srgbClr val="0000FF"/>
            </a:solidFill>
            <a:prstDash val="solid"/>
            <a:round/>
            <a:headEnd type="none" w="med" len="med"/>
            <a:tailEnd type="none" w="med" len="med"/>
          </a:ln>
          <a:effectLst/>
        </p:spPr>
      </p:cxnSp>
      <p:sp>
        <p:nvSpPr>
          <p:cNvPr id="13" name="Rectangle 3"/>
          <p:cNvSpPr txBox="1">
            <a:spLocks noChangeArrowheads="1"/>
          </p:cNvSpPr>
          <p:nvPr/>
        </p:nvSpPr>
        <p:spPr bwMode="auto">
          <a:xfrm>
            <a:off x="5220072" y="2564433"/>
            <a:ext cx="2808312" cy="2880320"/>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0010 0111</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a:t>
            </a:r>
            <a:r>
              <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rPr>
              <a:t> 0001</a:t>
            </a:r>
            <a:r>
              <a:rPr kumimoji="0" lang="en-US" altLang="zh-CN" sz="2800" b="1" i="0" u="none" strike="noStrike" kern="0" cap="none" spc="0" normalizeH="0" noProof="0">
                <a:ln>
                  <a:noFill/>
                </a:ln>
                <a:solidFill>
                  <a:schemeClr val="tx1"/>
                </a:solidFill>
                <a:effectLst/>
                <a:uLnTx/>
                <a:uFillTx/>
                <a:latin typeface="Courier New" panose="02070309020205020404" pitchFamily="49" charset="0"/>
                <a:ea typeface="+mn-ea"/>
                <a:cs typeface="Courier New" panose="02070309020205020404" pitchFamily="49" charset="0"/>
              </a:rPr>
              <a:t> 0101</a:t>
            </a:r>
            <a:endParaRPr kumimoji="0" lang="en-US" altLang="zh-CN" sz="2800" b="1" i="0" u="none" strike="noStrike" kern="0" cap="none" spc="0" normalizeH="0" baseline="0" noProof="0">
              <a:ln>
                <a:noFill/>
              </a:ln>
              <a:solidFill>
                <a:schemeClr val="tx1"/>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0011 1100</a:t>
            </a:r>
            <a:endParaRPr lang="en-US" altLang="zh-CN" kern="0">
              <a:latin typeface="Courier New" panose="02070309020205020404" pitchFamily="49" charset="0"/>
              <a:ea typeface="+mn-ea"/>
              <a:cs typeface="Courier New" panose="02070309020205020404" pitchFamily="49" charset="0"/>
            </a:endParaRPr>
          </a:p>
          <a:p>
            <a:pPr marL="452755" lvl="0" indent="-452755" algn="l" eaLnBrk="0" hangingPunct="0">
              <a:spcBef>
                <a:spcPts val="0"/>
              </a:spcBef>
              <a:buClr>
                <a:schemeClr val="bg2"/>
              </a:buClr>
              <a:buSzPct val="75000"/>
            </a:pPr>
            <a:r>
              <a:rPr lang="en-US" altLang="zh-CN" kern="0">
                <a:solidFill>
                  <a:srgbClr val="FF0000"/>
                </a:solidFill>
                <a:latin typeface="Courier New" panose="02070309020205020404" pitchFamily="49" charset="0"/>
                <a:cs typeface="Courier New" panose="02070309020205020404" pitchFamily="49" charset="0"/>
              </a:rPr>
              <a:t>+</a:t>
            </a:r>
            <a:r>
              <a:rPr lang="en-US" altLang="zh-CN" kern="0">
                <a:latin typeface="Courier New" panose="02070309020205020404" pitchFamily="49" charset="0"/>
                <a:cs typeface="Courier New" panose="02070309020205020404" pitchFamily="49" charset="0"/>
              </a:rPr>
              <a:t>    </a:t>
            </a: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  0110</a:t>
            </a:r>
            <a:endPar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lang="en-US" altLang="zh-CN" kern="0">
                <a:latin typeface="Courier New" panose="02070309020205020404" pitchFamily="49" charset="0"/>
                <a:ea typeface="+mn-ea"/>
                <a:cs typeface="Courier New" panose="02070309020205020404" pitchFamily="49" charset="0"/>
              </a:rPr>
              <a:t>  0100 0010</a:t>
            </a:r>
            <a:endParaRPr lang="en-US" altLang="zh-CN" kern="0">
              <a:latin typeface="Courier New" panose="02070309020205020404" pitchFamily="49" charset="0"/>
              <a:ea typeface="+mn-ea"/>
              <a:cs typeface="Courier New" panose="02070309020205020404" pitchFamily="49" charset="0"/>
            </a:endParaRPr>
          </a:p>
          <a:p>
            <a:pPr marL="452755" marR="0" lvl="0" indent="-452755" algn="l" defTabSz="914400" rtl="0" eaLnBrk="0" fontAlgn="base" latinLnBrk="0" hangingPunct="0">
              <a:lnSpc>
                <a:spcPct val="100000"/>
              </a:lnSpc>
              <a:spcBef>
                <a:spcPts val="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 </a:t>
            </a:r>
            <a:r>
              <a:rPr kumimoji="0" lang="en-US" altLang="zh-CN" sz="2800" b="1" i="0" u="none" strike="noStrike" kern="0" cap="none" spc="0" normalizeH="0" noProof="0">
                <a:ln>
                  <a:noFill/>
                </a:ln>
                <a:solidFill>
                  <a:srgbClr val="FF0000"/>
                </a:solidFill>
                <a:effectLst/>
                <a:uLnTx/>
                <a:uFillTx/>
                <a:latin typeface="Courier New" panose="02070309020205020404" pitchFamily="49" charset="0"/>
                <a:ea typeface="+mn-ea"/>
                <a:cs typeface="Courier New" panose="02070309020205020404" pitchFamily="49" charset="0"/>
              </a:rPr>
              <a:t>  </a:t>
            </a:r>
            <a:r>
              <a:rPr kumimoji="0" lang="en-US" altLang="zh-CN" sz="2800" b="1" i="0" u="none" strike="noStrike" kern="0" cap="none" spc="0" normalizeH="0" baseline="0" noProof="0">
                <a:ln>
                  <a:noFill/>
                </a:ln>
                <a:solidFill>
                  <a:srgbClr val="FF0000"/>
                </a:solidFill>
                <a:effectLst/>
                <a:uLnTx/>
                <a:uFillTx/>
                <a:latin typeface="Courier New" panose="02070309020205020404" pitchFamily="49" charset="0"/>
                <a:ea typeface="+mn-ea"/>
                <a:cs typeface="Courier New" panose="02070309020205020404" pitchFamily="49" charset="0"/>
              </a:rPr>
              <a:t>④   ②</a:t>
            </a:r>
            <a:endParaRPr kumimoji="0" lang="en-US" altLang="zh-CN" sz="2800" b="1" i="0" u="none" strike="noStrike" kern="0" cap="none" spc="0" normalizeH="0" baseline="0" noProof="0" dirty="0">
              <a:ln>
                <a:noFill/>
              </a:ln>
              <a:solidFill>
                <a:srgbClr val="FF0000"/>
              </a:solidFill>
              <a:effectLst/>
              <a:uLnTx/>
              <a:uFillTx/>
              <a:latin typeface="Courier New" panose="02070309020205020404" pitchFamily="49" charset="0"/>
              <a:ea typeface="+mn-ea"/>
              <a:cs typeface="Courier New" panose="02070309020205020404" pitchFamily="49" charset="0"/>
            </a:endParaRPr>
          </a:p>
        </p:txBody>
      </p:sp>
      <p:cxnSp>
        <p:nvCxnSpPr>
          <p:cNvPr id="14" name="直接连接符 13"/>
          <p:cNvCxnSpPr/>
          <p:nvPr/>
        </p:nvCxnSpPr>
        <p:spPr bwMode="auto">
          <a:xfrm>
            <a:off x="5364088" y="3500537"/>
            <a:ext cx="2376264" cy="0"/>
          </a:xfrm>
          <a:prstGeom prst="line">
            <a:avLst/>
          </a:prstGeom>
          <a:no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5364088" y="4436641"/>
            <a:ext cx="2376264" cy="0"/>
          </a:xfrm>
          <a:prstGeom prst="line">
            <a:avLst/>
          </a:prstGeom>
          <a:noFill/>
          <a:ln w="28575" cap="flat" cmpd="sng" algn="ctr">
            <a:solidFill>
              <a:srgbClr val="0000FF"/>
            </a:solidFill>
            <a:prstDash val="solid"/>
            <a:round/>
            <a:headEnd type="none" w="med" len="med"/>
            <a:tailEnd type="none" w="med" len="med"/>
          </a:ln>
          <a:effectLst/>
        </p:spPr>
      </p:cxnSp>
      <p:cxnSp>
        <p:nvCxnSpPr>
          <p:cNvPr id="20" name="直接连接符 19"/>
          <p:cNvCxnSpPr/>
          <p:nvPr/>
        </p:nvCxnSpPr>
        <p:spPr bwMode="auto">
          <a:xfrm rot="10800000" flipV="1">
            <a:off x="683568" y="2132385"/>
            <a:ext cx="504056" cy="432048"/>
          </a:xfrm>
          <a:prstGeom prst="line">
            <a:avLst/>
          </a:prstGeom>
          <a:noFill/>
          <a:ln w="28575" cap="flat" cmpd="sng" algn="ctr">
            <a:solidFill>
              <a:srgbClr val="FF0066"/>
            </a:solidFill>
            <a:prstDash val="solid"/>
            <a:round/>
            <a:headEnd type="none" w="med" len="med"/>
            <a:tailEnd type="none" w="med" len="med"/>
          </a:ln>
          <a:effectLst/>
        </p:spPr>
      </p:cxnSp>
      <p:cxnSp>
        <p:nvCxnSpPr>
          <p:cNvPr id="22" name="直接连接符 21"/>
          <p:cNvCxnSpPr/>
          <p:nvPr/>
        </p:nvCxnSpPr>
        <p:spPr bwMode="auto">
          <a:xfrm rot="5400000">
            <a:off x="-576572" y="3824573"/>
            <a:ext cx="2520280" cy="0"/>
          </a:xfrm>
          <a:prstGeom prst="line">
            <a:avLst/>
          </a:prstGeom>
          <a:noFill/>
          <a:ln w="28575" cap="flat" cmpd="sng" algn="ctr">
            <a:solidFill>
              <a:srgbClr val="FF0066"/>
            </a:solidFill>
            <a:prstDash val="solid"/>
            <a:round/>
            <a:headEnd type="none" w="med" len="med"/>
            <a:tailEnd type="none" w="med" len="med"/>
          </a:ln>
          <a:effectLst/>
        </p:spPr>
      </p:cxnSp>
      <p:cxnSp>
        <p:nvCxnSpPr>
          <p:cNvPr id="24" name="直接连接符 23"/>
          <p:cNvCxnSpPr/>
          <p:nvPr/>
        </p:nvCxnSpPr>
        <p:spPr bwMode="auto">
          <a:xfrm>
            <a:off x="683568" y="5084713"/>
            <a:ext cx="576064" cy="0"/>
          </a:xfrm>
          <a:prstGeom prst="line">
            <a:avLst/>
          </a:prstGeom>
          <a:noFill/>
          <a:ln w="28575" cap="flat" cmpd="sng" algn="ctr">
            <a:solidFill>
              <a:srgbClr val="FF0066"/>
            </a:solidFill>
            <a:prstDash val="solid"/>
            <a:round/>
            <a:headEnd type="none" w="med" len="med"/>
            <a:tailEnd type="triangle" w="med" len="lg"/>
          </a:ln>
          <a:effectLst/>
        </p:spPr>
      </p:cxnSp>
      <p:cxnSp>
        <p:nvCxnSpPr>
          <p:cNvPr id="26" name="直接连接符 25"/>
          <p:cNvCxnSpPr/>
          <p:nvPr/>
        </p:nvCxnSpPr>
        <p:spPr bwMode="auto">
          <a:xfrm rot="5400000">
            <a:off x="3419872" y="3644553"/>
            <a:ext cx="2880320" cy="0"/>
          </a:xfrm>
          <a:prstGeom prst="line">
            <a:avLst/>
          </a:prstGeom>
          <a:noFill/>
          <a:ln w="28575" cap="flat" cmpd="sng" algn="ctr">
            <a:solidFill>
              <a:srgbClr val="FF0066"/>
            </a:solidFill>
            <a:prstDash val="solid"/>
            <a:round/>
            <a:headEnd type="none" w="med" len="med"/>
            <a:tailEnd type="none" w="med" len="med"/>
          </a:ln>
          <a:effectLst/>
        </p:spPr>
      </p:cxnSp>
      <p:cxnSp>
        <p:nvCxnSpPr>
          <p:cNvPr id="28" name="直接连接符 27"/>
          <p:cNvCxnSpPr/>
          <p:nvPr/>
        </p:nvCxnSpPr>
        <p:spPr bwMode="auto">
          <a:xfrm>
            <a:off x="4860032" y="5084713"/>
            <a:ext cx="864096" cy="0"/>
          </a:xfrm>
          <a:prstGeom prst="line">
            <a:avLst/>
          </a:prstGeom>
          <a:noFill/>
          <a:ln w="28575" cap="flat" cmpd="sng" algn="ctr">
            <a:solidFill>
              <a:srgbClr val="FF0066"/>
            </a:solidFill>
            <a:prstDash val="solid"/>
            <a:round/>
            <a:headEnd type="none" w="med" len="med"/>
            <a:tailEnd type="triangle" w="med" len="lg"/>
          </a:ln>
          <a:effectLst/>
        </p:spPr>
      </p:cxnSp>
      <p:sp>
        <p:nvSpPr>
          <p:cNvPr id="16" name="内容占位符 2"/>
          <p:cNvSpPr txBox="1"/>
          <p:nvPr/>
        </p:nvSpPr>
        <p:spPr bwMode="auto">
          <a:xfrm>
            <a:off x="467544" y="620688"/>
            <a:ext cx="7560840" cy="1080120"/>
          </a:xfrm>
          <a:prstGeom prst="rect">
            <a:avLst/>
          </a:prstGeom>
          <a:noFill/>
          <a:ln w="9525">
            <a:noFill/>
            <a:miter lim="800000"/>
          </a:ln>
        </p:spPr>
        <p:txBody>
          <a:bodyPr vert="horz" wrap="square" lIns="91440" tIns="45720" rIns="91440" bIns="45720" numCol="1" anchor="t" anchorCtr="0" compatLnSpc="1"/>
          <a:lstStyle/>
          <a:p>
            <a:pPr marL="720725" lvl="0" indent="-720725" algn="l" eaLnBrk="0" hangingPunct="0">
              <a:spcBef>
                <a:spcPct val="20000"/>
              </a:spcBef>
              <a:buClr>
                <a:schemeClr val="bg2"/>
              </a:buClr>
              <a:buSzPct val="75000"/>
            </a:pPr>
            <a:r>
              <a:rPr lang="en-US" altLang="zh-CN"/>
              <a:t>3.19</a:t>
            </a:r>
            <a:r>
              <a:rPr lang="zh-CN" altLang="en-US"/>
              <a:t> 将下面十进制数用 </a:t>
            </a:r>
            <a:r>
              <a:rPr lang="en-US" altLang="zh-CN"/>
              <a:t>8421 </a:t>
            </a:r>
            <a:r>
              <a:rPr lang="zh-CN" altLang="en-US"/>
              <a:t>码表示，</a:t>
            </a:r>
            <a:br>
              <a:rPr lang="en-US" altLang="zh-CN"/>
            </a:br>
            <a:r>
              <a:rPr lang="zh-CN" altLang="en-US"/>
              <a:t>进行运算并校正。</a:t>
            </a: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500" fill="hold"/>
                                        <p:tgtEl>
                                          <p:spTgt spid="5">
                                            <p:bg/>
                                          </p:spTgt>
                                        </p:tgtEl>
                                        <p:attrNameLst>
                                          <p:attrName>ppt_w</p:attrName>
                                        </p:attrNameLst>
                                      </p:cBhvr>
                                      <p:tavLst>
                                        <p:tav tm="0">
                                          <p:val>
                                            <p:fltVal val="0"/>
                                          </p:val>
                                        </p:tav>
                                        <p:tav tm="100000">
                                          <p:val>
                                            <p:strVal val="#ppt_w"/>
                                          </p:val>
                                        </p:tav>
                                      </p:tavLst>
                                    </p:anim>
                                    <p:anim calcmode="lin" valueType="num">
                                      <p:cBhvr>
                                        <p:cTn id="8" dur="500" fill="hold"/>
                                        <p:tgtEl>
                                          <p:spTgt spid="5">
                                            <p:bg/>
                                          </p:spTgt>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left)">
                                      <p:cBhvr>
                                        <p:cTn id="16" dur="500"/>
                                        <p:tgtEl>
                                          <p:spTgt spid="5">
                                            <p:txEl>
                                              <p:pRg st="1" end="1"/>
                                            </p:txEl>
                                          </p:spTgt>
                                        </p:tgtEl>
                                      </p:cBhvr>
                                    </p:animEffect>
                                  </p:childTnLst>
                                </p:cTn>
                              </p:par>
                            </p:childTnLst>
                          </p:cTn>
                        </p:par>
                        <p:par>
                          <p:cTn id="17" fill="hold">
                            <p:stCondLst>
                              <p:cond delay="1500"/>
                            </p:stCondLst>
                            <p:childTnLst>
                              <p:par>
                                <p:cTn id="18" presetID="17" presetClass="entr" presetSubtype="1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righ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par>
                          <p:cTn id="32" fill="hold">
                            <p:stCondLst>
                              <p:cond delay="500"/>
                            </p:stCondLst>
                            <p:childTnLst>
                              <p:par>
                                <p:cTn id="33" presetID="17"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wipe(right)">
                                      <p:cBhvr>
                                        <p:cTn id="41" dur="500"/>
                                        <p:tgtEl>
                                          <p:spTgt spid="5">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strips(downLeft)">
                                      <p:cBhvr>
                                        <p:cTn id="46" dur="500"/>
                                        <p:tgtEl>
                                          <p:spTgt spid="20"/>
                                        </p:tgtEl>
                                      </p:cBhvr>
                                    </p:animEffect>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p:cTn id="50" dur="500" fill="hold"/>
                                        <p:tgtEl>
                                          <p:spTgt spid="22"/>
                                        </p:tgtEl>
                                        <p:attrNameLst>
                                          <p:attrName>ppt_x</p:attrName>
                                        </p:attrNameLst>
                                      </p:cBhvr>
                                      <p:tavLst>
                                        <p:tav tm="0">
                                          <p:val>
                                            <p:strVal val="#ppt_x"/>
                                          </p:val>
                                        </p:tav>
                                        <p:tav tm="100000">
                                          <p:val>
                                            <p:strVal val="#ppt_x"/>
                                          </p:val>
                                        </p:tav>
                                      </p:tavLst>
                                    </p:anim>
                                    <p:anim calcmode="lin" valueType="num">
                                      <p:cBhvr>
                                        <p:cTn id="51" dur="500" fill="hold"/>
                                        <p:tgtEl>
                                          <p:spTgt spid="22"/>
                                        </p:tgtEl>
                                        <p:attrNameLst>
                                          <p:attrName>ppt_y</p:attrName>
                                        </p:attrNameLst>
                                      </p:cBhvr>
                                      <p:tavLst>
                                        <p:tav tm="0">
                                          <p:val>
                                            <p:strVal val="#ppt_y-#ppt_h/2"/>
                                          </p:val>
                                        </p:tav>
                                        <p:tav tm="100000">
                                          <p:val>
                                            <p:strVal val="#ppt_y"/>
                                          </p:val>
                                        </p:tav>
                                      </p:tavLst>
                                    </p:anim>
                                    <p:anim calcmode="lin" valueType="num">
                                      <p:cBhvr>
                                        <p:cTn id="52" dur="500" fill="hold"/>
                                        <p:tgtEl>
                                          <p:spTgt spid="22"/>
                                        </p:tgtEl>
                                        <p:attrNameLst>
                                          <p:attrName>ppt_w</p:attrName>
                                        </p:attrNameLst>
                                      </p:cBhvr>
                                      <p:tavLst>
                                        <p:tav tm="0">
                                          <p:val>
                                            <p:strVal val="#ppt_w"/>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17" presetClass="entr" presetSubtype="8"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p:cTn id="57" dur="500" fill="hold"/>
                                        <p:tgtEl>
                                          <p:spTgt spid="24"/>
                                        </p:tgtEl>
                                        <p:attrNameLst>
                                          <p:attrName>ppt_x</p:attrName>
                                        </p:attrNameLst>
                                      </p:cBhvr>
                                      <p:tavLst>
                                        <p:tav tm="0">
                                          <p:val>
                                            <p:strVal val="#ppt_x-#ppt_w/2"/>
                                          </p:val>
                                        </p:tav>
                                        <p:tav tm="100000">
                                          <p:val>
                                            <p:strVal val="#ppt_x"/>
                                          </p:val>
                                        </p:tav>
                                      </p:tavLst>
                                    </p:anim>
                                    <p:anim calcmode="lin" valueType="num">
                                      <p:cBhvr>
                                        <p:cTn id="58" dur="500" fill="hold"/>
                                        <p:tgtEl>
                                          <p:spTgt spid="24"/>
                                        </p:tgtEl>
                                        <p:attrNameLst>
                                          <p:attrName>ppt_y</p:attrName>
                                        </p:attrNameLst>
                                      </p:cBhvr>
                                      <p:tavLst>
                                        <p:tav tm="0">
                                          <p:val>
                                            <p:strVal val="#ppt_y"/>
                                          </p:val>
                                        </p:tav>
                                        <p:tav tm="100000">
                                          <p:val>
                                            <p:strVal val="#ppt_y"/>
                                          </p:val>
                                        </p:tav>
                                      </p:tavLst>
                                    </p:anim>
                                    <p:anim calcmode="lin" valueType="num">
                                      <p:cBhvr>
                                        <p:cTn id="59" dur="500" fill="hold"/>
                                        <p:tgtEl>
                                          <p:spTgt spid="24"/>
                                        </p:tgtEl>
                                        <p:attrNameLst>
                                          <p:attrName>ppt_w</p:attrName>
                                        </p:attrNameLst>
                                      </p:cBhvr>
                                      <p:tavLst>
                                        <p:tav tm="0">
                                          <p:val>
                                            <p:fltVal val="0"/>
                                          </p:val>
                                        </p:tav>
                                        <p:tav tm="100000">
                                          <p:val>
                                            <p:strVal val="#ppt_w"/>
                                          </p:val>
                                        </p:tav>
                                      </p:tavLst>
                                    </p:anim>
                                    <p:anim calcmode="lin" valueType="num">
                                      <p:cBhvr>
                                        <p:cTn id="60" dur="500" fill="hold"/>
                                        <p:tgtEl>
                                          <p:spTgt spid="24"/>
                                        </p:tgtEl>
                                        <p:attrNameLst>
                                          <p:attrName>ppt_h</p:attrName>
                                        </p:attrNameLst>
                                      </p:cBhvr>
                                      <p:tavLst>
                                        <p:tav tm="0">
                                          <p:val>
                                            <p:strVal val="#ppt_h"/>
                                          </p:val>
                                        </p:tav>
                                        <p:tav tm="100000">
                                          <p:val>
                                            <p:strVal val="#ppt_h"/>
                                          </p:val>
                                        </p:tav>
                                      </p:tavLst>
                                    </p:anim>
                                  </p:childTnLst>
                                </p:cTn>
                              </p:par>
                            </p:childTnLst>
                          </p:cTn>
                        </p:par>
                        <p:par>
                          <p:cTn id="61" fill="hold">
                            <p:stCondLst>
                              <p:cond delay="1500"/>
                            </p:stCondLst>
                            <p:childTnLst>
                              <p:par>
                                <p:cTn id="62" presetID="22" presetClass="entr" presetSubtype="8" fill="hold" nodeType="afterEffect">
                                  <p:stCondLst>
                                    <p:cond delay="0"/>
                                  </p:stCondLst>
                                  <p:childTnLst>
                                    <p:set>
                                      <p:cBhvr>
                                        <p:cTn id="63" dur="1" fill="hold">
                                          <p:stCondLst>
                                            <p:cond delay="0"/>
                                          </p:stCondLst>
                                        </p:cTn>
                                        <p:tgtEl>
                                          <p:spTgt spid="5">
                                            <p:txEl>
                                              <p:pRg st="5" end="5"/>
                                            </p:txEl>
                                          </p:spTgt>
                                        </p:tgtEl>
                                        <p:attrNameLst>
                                          <p:attrName>style.visibility</p:attrName>
                                        </p:attrNameLst>
                                      </p:cBhvr>
                                      <p:to>
                                        <p:strVal val="visible"/>
                                      </p:to>
                                    </p:set>
                                    <p:animEffect transition="in" filter="wipe(left)">
                                      <p:cBhvr>
                                        <p:cTn id="64" dur="500"/>
                                        <p:tgtEl>
                                          <p:spTgt spid="5">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3">
                                            <p:bg/>
                                          </p:spTgt>
                                        </p:tgtEl>
                                        <p:attrNameLst>
                                          <p:attrName>style.visibility</p:attrName>
                                        </p:attrNameLst>
                                      </p:cBhvr>
                                      <p:to>
                                        <p:strVal val="visible"/>
                                      </p:to>
                                    </p:set>
                                    <p:anim calcmode="lin" valueType="num">
                                      <p:cBhvr>
                                        <p:cTn id="69" dur="500" fill="hold"/>
                                        <p:tgtEl>
                                          <p:spTgt spid="13">
                                            <p:bg/>
                                          </p:spTgt>
                                        </p:tgtEl>
                                        <p:attrNameLst>
                                          <p:attrName>ppt_w</p:attrName>
                                        </p:attrNameLst>
                                      </p:cBhvr>
                                      <p:tavLst>
                                        <p:tav tm="0">
                                          <p:val>
                                            <p:fltVal val="0"/>
                                          </p:val>
                                        </p:tav>
                                        <p:tav tm="100000">
                                          <p:val>
                                            <p:strVal val="#ppt_w"/>
                                          </p:val>
                                        </p:tav>
                                      </p:tavLst>
                                    </p:anim>
                                    <p:anim calcmode="lin" valueType="num">
                                      <p:cBhvr>
                                        <p:cTn id="70" dur="500" fill="hold"/>
                                        <p:tgtEl>
                                          <p:spTgt spid="13">
                                            <p:bg/>
                                          </p:spTgt>
                                        </p:tgtEl>
                                        <p:attrNameLst>
                                          <p:attrName>ppt_h</p:attrName>
                                        </p:attrNameLst>
                                      </p:cBhvr>
                                      <p:tavLst>
                                        <p:tav tm="0">
                                          <p:val>
                                            <p:fltVal val="0"/>
                                          </p:val>
                                        </p:tav>
                                        <p:tav tm="100000">
                                          <p:val>
                                            <p:strVal val="#ppt_h"/>
                                          </p:val>
                                        </p:tav>
                                      </p:tavLst>
                                    </p:anim>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3">
                                            <p:txEl>
                                              <p:pRg st="0" end="0"/>
                                            </p:txEl>
                                          </p:spTgt>
                                        </p:tgtEl>
                                        <p:attrNameLst>
                                          <p:attrName>style.visibility</p:attrName>
                                        </p:attrNameLst>
                                      </p:cBhvr>
                                      <p:to>
                                        <p:strVal val="visible"/>
                                      </p:to>
                                    </p:set>
                                    <p:animEffect transition="in" filter="wipe(left)">
                                      <p:cBhvr>
                                        <p:cTn id="74" dur="500"/>
                                        <p:tgtEl>
                                          <p:spTgt spid="13">
                                            <p:txEl>
                                              <p:pRg st="0" end="0"/>
                                            </p:txEl>
                                          </p:spTgt>
                                        </p:tgtEl>
                                      </p:cBhvr>
                                    </p:animEffect>
                                  </p:childTnLst>
                                </p:cTn>
                              </p:par>
                              <p:par>
                                <p:cTn id="75" presetID="22" presetClass="entr" presetSubtype="8" fill="hold" nodeType="withEffect">
                                  <p:stCondLst>
                                    <p:cond delay="0"/>
                                  </p:stCondLst>
                                  <p:childTnLst>
                                    <p:set>
                                      <p:cBhvr>
                                        <p:cTn id="76" dur="1" fill="hold">
                                          <p:stCondLst>
                                            <p:cond delay="0"/>
                                          </p:stCondLst>
                                        </p:cTn>
                                        <p:tgtEl>
                                          <p:spTgt spid="13">
                                            <p:txEl>
                                              <p:pRg st="1" end="1"/>
                                            </p:txEl>
                                          </p:spTgt>
                                        </p:tgtEl>
                                        <p:attrNameLst>
                                          <p:attrName>style.visibility</p:attrName>
                                        </p:attrNameLst>
                                      </p:cBhvr>
                                      <p:to>
                                        <p:strVal val="visible"/>
                                      </p:to>
                                    </p:set>
                                    <p:animEffect transition="in" filter="wipe(left)">
                                      <p:cBhvr>
                                        <p:cTn id="77" dur="500"/>
                                        <p:tgtEl>
                                          <p:spTgt spid="13">
                                            <p:txEl>
                                              <p:pRg st="1" end="1"/>
                                            </p:txEl>
                                          </p:spTgt>
                                        </p:tgtEl>
                                      </p:cBhvr>
                                    </p:animEffect>
                                  </p:childTnLst>
                                </p:cTn>
                              </p:par>
                            </p:childTnLst>
                          </p:cTn>
                        </p:par>
                        <p:par>
                          <p:cTn id="78" fill="hold">
                            <p:stCondLst>
                              <p:cond delay="1000"/>
                            </p:stCondLst>
                            <p:childTnLst>
                              <p:par>
                                <p:cTn id="79" presetID="17" presetClass="entr" presetSubtype="10" fill="hold"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13">
                                            <p:txEl>
                                              <p:pRg st="2" end="2"/>
                                            </p:txEl>
                                          </p:spTgt>
                                        </p:tgtEl>
                                        <p:attrNameLst>
                                          <p:attrName>style.visibility</p:attrName>
                                        </p:attrNameLst>
                                      </p:cBhvr>
                                      <p:to>
                                        <p:strVal val="visible"/>
                                      </p:to>
                                    </p:set>
                                    <p:animEffect transition="in" filter="wipe(right)">
                                      <p:cBhvr>
                                        <p:cTn id="87" dur="500"/>
                                        <p:tgtEl>
                                          <p:spTgt spid="13">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3">
                                            <p:txEl>
                                              <p:pRg st="3" end="3"/>
                                            </p:txEl>
                                          </p:spTgt>
                                        </p:tgtEl>
                                        <p:attrNameLst>
                                          <p:attrName>style.visibility</p:attrName>
                                        </p:attrNameLst>
                                      </p:cBhvr>
                                      <p:to>
                                        <p:strVal val="visible"/>
                                      </p:to>
                                    </p:set>
                                    <p:animEffect transition="in" filter="wipe(left)">
                                      <p:cBhvr>
                                        <p:cTn id="92" dur="500"/>
                                        <p:tgtEl>
                                          <p:spTgt spid="13">
                                            <p:txEl>
                                              <p:pRg st="3" end="3"/>
                                            </p:txEl>
                                          </p:spTgt>
                                        </p:tgtEl>
                                      </p:cBhvr>
                                    </p:animEffect>
                                  </p:childTnLst>
                                </p:cTn>
                              </p:par>
                            </p:childTnLst>
                          </p:cTn>
                        </p:par>
                        <p:par>
                          <p:cTn id="93" fill="hold">
                            <p:stCondLst>
                              <p:cond delay="500"/>
                            </p:stCondLst>
                            <p:childTnLst>
                              <p:par>
                                <p:cTn id="94" presetID="17" presetClass="entr" presetSubtype="10" fill="hold" nodeType="after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p:cTn id="96" dur="500" fill="hold"/>
                                        <p:tgtEl>
                                          <p:spTgt spid="15"/>
                                        </p:tgtEl>
                                        <p:attrNameLst>
                                          <p:attrName>ppt_w</p:attrName>
                                        </p:attrNameLst>
                                      </p:cBhvr>
                                      <p:tavLst>
                                        <p:tav tm="0">
                                          <p:val>
                                            <p:fltVal val="0"/>
                                          </p:val>
                                        </p:tav>
                                        <p:tav tm="100000">
                                          <p:val>
                                            <p:strVal val="#ppt_w"/>
                                          </p:val>
                                        </p:tav>
                                      </p:tavLst>
                                    </p:anim>
                                    <p:anim calcmode="lin" valueType="num">
                                      <p:cBhvr>
                                        <p:cTn id="97"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2" fill="hold" nodeType="clickEffect">
                                  <p:stCondLst>
                                    <p:cond delay="0"/>
                                  </p:stCondLst>
                                  <p:childTnLst>
                                    <p:set>
                                      <p:cBhvr>
                                        <p:cTn id="101" dur="1" fill="hold">
                                          <p:stCondLst>
                                            <p:cond delay="0"/>
                                          </p:stCondLst>
                                        </p:cTn>
                                        <p:tgtEl>
                                          <p:spTgt spid="13">
                                            <p:txEl>
                                              <p:pRg st="4" end="4"/>
                                            </p:txEl>
                                          </p:spTgt>
                                        </p:tgtEl>
                                        <p:attrNameLst>
                                          <p:attrName>style.visibility</p:attrName>
                                        </p:attrNameLst>
                                      </p:cBhvr>
                                      <p:to>
                                        <p:strVal val="visible"/>
                                      </p:to>
                                    </p:set>
                                    <p:animEffect transition="in" filter="wipe(right)">
                                      <p:cBhvr>
                                        <p:cTn id="102" dur="500"/>
                                        <p:tgtEl>
                                          <p:spTgt spid="13">
                                            <p:txEl>
                                              <p:pRg st="4" end="4"/>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7" presetClass="entr" presetSubtype="1"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ppt_x</p:attrName>
                                        </p:attrNameLst>
                                      </p:cBhvr>
                                      <p:tavLst>
                                        <p:tav tm="0">
                                          <p:val>
                                            <p:strVal val="#ppt_x"/>
                                          </p:val>
                                        </p:tav>
                                        <p:tav tm="100000">
                                          <p:val>
                                            <p:strVal val="#ppt_x"/>
                                          </p:val>
                                        </p:tav>
                                      </p:tavLst>
                                    </p:anim>
                                    <p:anim calcmode="lin" valueType="num">
                                      <p:cBhvr>
                                        <p:cTn id="108" dur="500" fill="hold"/>
                                        <p:tgtEl>
                                          <p:spTgt spid="26"/>
                                        </p:tgtEl>
                                        <p:attrNameLst>
                                          <p:attrName>ppt_y</p:attrName>
                                        </p:attrNameLst>
                                      </p:cBhvr>
                                      <p:tavLst>
                                        <p:tav tm="0">
                                          <p:val>
                                            <p:strVal val="#ppt_y-#ppt_h/2"/>
                                          </p:val>
                                        </p:tav>
                                        <p:tav tm="100000">
                                          <p:val>
                                            <p:strVal val="#ppt_y"/>
                                          </p:val>
                                        </p:tav>
                                      </p:tavLst>
                                    </p:anim>
                                    <p:anim calcmode="lin" valueType="num">
                                      <p:cBhvr>
                                        <p:cTn id="109" dur="500" fill="hold"/>
                                        <p:tgtEl>
                                          <p:spTgt spid="26"/>
                                        </p:tgtEl>
                                        <p:attrNameLst>
                                          <p:attrName>ppt_w</p:attrName>
                                        </p:attrNameLst>
                                      </p:cBhvr>
                                      <p:tavLst>
                                        <p:tav tm="0">
                                          <p:val>
                                            <p:strVal val="#ppt_w"/>
                                          </p:val>
                                        </p:tav>
                                        <p:tav tm="100000">
                                          <p:val>
                                            <p:strVal val="#ppt_w"/>
                                          </p:val>
                                        </p:tav>
                                      </p:tavLst>
                                    </p:anim>
                                    <p:anim calcmode="lin" valueType="num">
                                      <p:cBhvr>
                                        <p:cTn id="110" dur="500" fill="hold"/>
                                        <p:tgtEl>
                                          <p:spTgt spid="26"/>
                                        </p:tgtEl>
                                        <p:attrNameLst>
                                          <p:attrName>ppt_h</p:attrName>
                                        </p:attrNameLst>
                                      </p:cBhvr>
                                      <p:tavLst>
                                        <p:tav tm="0">
                                          <p:val>
                                            <p:fltVal val="0"/>
                                          </p:val>
                                        </p:tav>
                                        <p:tav tm="100000">
                                          <p:val>
                                            <p:strVal val="#ppt_h"/>
                                          </p:val>
                                        </p:tav>
                                      </p:tavLst>
                                    </p:anim>
                                  </p:childTnLst>
                                </p:cTn>
                              </p:par>
                            </p:childTnLst>
                          </p:cTn>
                        </p:par>
                        <p:par>
                          <p:cTn id="111" fill="hold">
                            <p:stCondLst>
                              <p:cond delay="500"/>
                            </p:stCondLst>
                            <p:childTnLst>
                              <p:par>
                                <p:cTn id="112" presetID="17" presetClass="entr" presetSubtype="8" fill="hold" nodeType="afterEffect">
                                  <p:stCondLst>
                                    <p:cond delay="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500" fill="hold"/>
                                        <p:tgtEl>
                                          <p:spTgt spid="28"/>
                                        </p:tgtEl>
                                        <p:attrNameLst>
                                          <p:attrName>ppt_x</p:attrName>
                                        </p:attrNameLst>
                                      </p:cBhvr>
                                      <p:tavLst>
                                        <p:tav tm="0">
                                          <p:val>
                                            <p:strVal val="#ppt_x-#ppt_w/2"/>
                                          </p:val>
                                        </p:tav>
                                        <p:tav tm="100000">
                                          <p:val>
                                            <p:strVal val="#ppt_x"/>
                                          </p:val>
                                        </p:tav>
                                      </p:tavLst>
                                    </p:anim>
                                    <p:anim calcmode="lin" valueType="num">
                                      <p:cBhvr>
                                        <p:cTn id="115" dur="500" fill="hold"/>
                                        <p:tgtEl>
                                          <p:spTgt spid="28"/>
                                        </p:tgtEl>
                                        <p:attrNameLst>
                                          <p:attrName>ppt_y</p:attrName>
                                        </p:attrNameLst>
                                      </p:cBhvr>
                                      <p:tavLst>
                                        <p:tav tm="0">
                                          <p:val>
                                            <p:strVal val="#ppt_y"/>
                                          </p:val>
                                        </p:tav>
                                        <p:tav tm="100000">
                                          <p:val>
                                            <p:strVal val="#ppt_y"/>
                                          </p:val>
                                        </p:tav>
                                      </p:tavLst>
                                    </p:anim>
                                    <p:anim calcmode="lin" valueType="num">
                                      <p:cBhvr>
                                        <p:cTn id="116" dur="500" fill="hold"/>
                                        <p:tgtEl>
                                          <p:spTgt spid="28"/>
                                        </p:tgtEl>
                                        <p:attrNameLst>
                                          <p:attrName>ppt_w</p:attrName>
                                        </p:attrNameLst>
                                      </p:cBhvr>
                                      <p:tavLst>
                                        <p:tav tm="0">
                                          <p:val>
                                            <p:fltVal val="0"/>
                                          </p:val>
                                        </p:tav>
                                        <p:tav tm="100000">
                                          <p:val>
                                            <p:strVal val="#ppt_w"/>
                                          </p:val>
                                        </p:tav>
                                      </p:tavLst>
                                    </p:anim>
                                    <p:anim calcmode="lin" valueType="num">
                                      <p:cBhvr>
                                        <p:cTn id="117" dur="500" fill="hold"/>
                                        <p:tgtEl>
                                          <p:spTgt spid="28"/>
                                        </p:tgtEl>
                                        <p:attrNameLst>
                                          <p:attrName>ppt_h</p:attrName>
                                        </p:attrNameLst>
                                      </p:cBhvr>
                                      <p:tavLst>
                                        <p:tav tm="0">
                                          <p:val>
                                            <p:strVal val="#ppt_h"/>
                                          </p:val>
                                        </p:tav>
                                        <p:tav tm="100000">
                                          <p:val>
                                            <p:strVal val="#ppt_h"/>
                                          </p:val>
                                        </p:tav>
                                      </p:tavLst>
                                    </p:anim>
                                  </p:childTnLst>
                                </p:cTn>
                              </p:par>
                            </p:childTnLst>
                          </p:cTn>
                        </p:par>
                        <p:par>
                          <p:cTn id="118" fill="hold">
                            <p:stCondLst>
                              <p:cond delay="1000"/>
                            </p:stCondLst>
                            <p:childTnLst>
                              <p:par>
                                <p:cTn id="119" presetID="22" presetClass="entr" presetSubtype="8" fill="hold" nodeType="afterEffect">
                                  <p:stCondLst>
                                    <p:cond delay="0"/>
                                  </p:stCondLst>
                                  <p:childTnLst>
                                    <p:set>
                                      <p:cBhvr>
                                        <p:cTn id="120" dur="1" fill="hold">
                                          <p:stCondLst>
                                            <p:cond delay="0"/>
                                          </p:stCondLst>
                                        </p:cTn>
                                        <p:tgtEl>
                                          <p:spTgt spid="13">
                                            <p:txEl>
                                              <p:pRg st="5" end="5"/>
                                            </p:txEl>
                                          </p:spTgt>
                                        </p:tgtEl>
                                        <p:attrNameLst>
                                          <p:attrName>style.visibility</p:attrName>
                                        </p:attrNameLst>
                                      </p:cBhvr>
                                      <p:to>
                                        <p:strVal val="visible"/>
                                      </p:to>
                                    </p:set>
                                    <p:animEffect transition="in" filter="wipe(left)">
                                      <p:cBhvr>
                                        <p:cTn id="121"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uiExpand="1" build="allAtOnce"/>
      <p:bldP spid="13" grpId="0" animBg="1" uiExpand="1"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285780" y="357166"/>
            <a:ext cx="3786187" cy="1357313"/>
          </a:xfrm>
        </p:spPr>
        <p:txBody>
          <a:bodyPr/>
          <a:lstStyle/>
          <a:p>
            <a:r>
              <a:rPr lang="en-US" altLang="zh-CN"/>
              <a:t>3.20 ①</a:t>
            </a:r>
            <a:br>
              <a:rPr lang="en-US" altLang="zh-CN"/>
            </a:br>
            <a:r>
              <a:rPr lang="zh-CN" altLang="en-US"/>
              <a:t>用</a:t>
            </a:r>
            <a:r>
              <a:rPr lang="en-US" altLang="zh-CN"/>
              <a:t>Booth</a:t>
            </a:r>
            <a:r>
              <a:rPr lang="zh-CN" altLang="en-US"/>
              <a:t>法求乘积。</a:t>
            </a:r>
            <a:endParaRPr lang="zh-CN" altLang="en-US"/>
          </a:p>
        </p:txBody>
      </p:sp>
      <p:sp>
        <p:nvSpPr>
          <p:cNvPr id="3" name="内容占位符 2"/>
          <p:cNvSpPr>
            <a:spLocks noGrp="1"/>
          </p:cNvSpPr>
          <p:nvPr>
            <p:ph idx="1"/>
          </p:nvPr>
        </p:nvSpPr>
        <p:spPr>
          <a:xfrm>
            <a:off x="314355" y="1785916"/>
            <a:ext cx="2971800" cy="3500452"/>
          </a:xfrm>
        </p:spPr>
        <p:txBody>
          <a:bodyPr/>
          <a:lstStyle/>
          <a:p>
            <a:pPr marL="0" indent="0">
              <a:buFont typeface="Wingdings" panose="05000000000000000000" pitchFamily="2" charset="2"/>
              <a:buNone/>
            </a:pPr>
            <a:r>
              <a:rPr lang="en-US" altLang="zh-CN"/>
              <a:t>  X </a:t>
            </a:r>
            <a:r>
              <a:rPr lang="zh-CN" altLang="en-US"/>
              <a:t>＝  －</a:t>
            </a:r>
            <a:r>
              <a:rPr lang="en-US" altLang="zh-CN"/>
              <a:t>0.1101</a:t>
            </a:r>
            <a:endParaRPr lang="en-US" altLang="zh-CN"/>
          </a:p>
          <a:p>
            <a:pPr marL="0" indent="0">
              <a:buFont typeface="Wingdings" panose="05000000000000000000" pitchFamily="2" charset="2"/>
              <a:buNone/>
            </a:pPr>
            <a:r>
              <a:rPr lang="en-US" altLang="zh-CN">
                <a:solidFill>
                  <a:srgbClr val="0000FF"/>
                </a:solidFill>
              </a:rPr>
              <a:t> [X]</a:t>
            </a:r>
            <a:r>
              <a:rPr lang="zh-CN" altLang="en-US" baseline="-25000">
                <a:solidFill>
                  <a:srgbClr val="0000FF"/>
                </a:solidFill>
              </a:rPr>
              <a:t>补</a:t>
            </a:r>
            <a:r>
              <a:rPr lang="zh-CN" altLang="en-US">
                <a:solidFill>
                  <a:srgbClr val="0000FF"/>
                </a:solidFill>
              </a:rPr>
              <a:t>＝ </a:t>
            </a:r>
            <a:r>
              <a:rPr lang="en-US" altLang="zh-CN">
                <a:solidFill>
                  <a:srgbClr val="0000FF"/>
                </a:solidFill>
              </a:rPr>
              <a:t>11.0011</a:t>
            </a:r>
            <a:endParaRPr lang="en-US" altLang="zh-CN">
              <a:solidFill>
                <a:srgbClr val="0000FF"/>
              </a:solidFill>
            </a:endParaRPr>
          </a:p>
          <a:p>
            <a:pPr marL="0" indent="0">
              <a:buFont typeface="Wingdings" panose="05000000000000000000" pitchFamily="2" charset="2"/>
              <a:buNone/>
            </a:pPr>
            <a:r>
              <a:rPr lang="en-US" altLang="zh-CN">
                <a:solidFill>
                  <a:srgbClr val="0000FF"/>
                </a:solidFill>
              </a:rPr>
              <a:t>[-X]</a:t>
            </a:r>
            <a:r>
              <a:rPr lang="zh-CN" altLang="en-US" baseline="-25000">
                <a:solidFill>
                  <a:srgbClr val="0000FF"/>
                </a:solidFill>
              </a:rPr>
              <a:t>补</a:t>
            </a:r>
            <a:r>
              <a:rPr lang="zh-CN" altLang="en-US">
                <a:solidFill>
                  <a:srgbClr val="0000FF"/>
                </a:solidFill>
              </a:rPr>
              <a:t>＝ </a:t>
            </a:r>
            <a:r>
              <a:rPr lang="en-US" altLang="zh-CN">
                <a:solidFill>
                  <a:srgbClr val="0000FF"/>
                </a:solidFill>
              </a:rPr>
              <a:t>00.1101</a:t>
            </a:r>
            <a:endParaRPr lang="en-US" altLang="zh-CN">
              <a:solidFill>
                <a:srgbClr val="0000FF"/>
              </a:solidFill>
            </a:endParaRPr>
          </a:p>
          <a:p>
            <a:pPr marL="0" indent="0">
              <a:buFont typeface="Wingdings" panose="05000000000000000000" pitchFamily="2" charset="2"/>
              <a:buNone/>
            </a:pPr>
            <a:endParaRPr lang="en-US" altLang="zh-CN"/>
          </a:p>
          <a:p>
            <a:pPr marL="0" indent="0">
              <a:buFont typeface="Wingdings" panose="05000000000000000000" pitchFamily="2" charset="2"/>
              <a:buNone/>
            </a:pPr>
            <a:r>
              <a:rPr lang="en-US" altLang="zh-CN"/>
              <a:t> Y</a:t>
            </a:r>
            <a:r>
              <a:rPr lang="zh-CN" altLang="en-US"/>
              <a:t>＝ ＋</a:t>
            </a:r>
            <a:r>
              <a:rPr lang="en-US" altLang="zh-CN"/>
              <a:t>0.0110</a:t>
            </a:r>
            <a:endParaRPr lang="en-US" altLang="zh-CN"/>
          </a:p>
          <a:p>
            <a:pPr marL="0" indent="0">
              <a:buFont typeface="Wingdings" panose="05000000000000000000" pitchFamily="2" charset="2"/>
              <a:buNone/>
            </a:pPr>
            <a:r>
              <a:rPr lang="en-US" altLang="zh-CN">
                <a:solidFill>
                  <a:srgbClr val="0000FF"/>
                </a:solidFill>
              </a:rPr>
              <a:t>[Y]</a:t>
            </a:r>
            <a:r>
              <a:rPr lang="zh-CN" altLang="en-US" baseline="-25000">
                <a:solidFill>
                  <a:srgbClr val="0000FF"/>
                </a:solidFill>
              </a:rPr>
              <a:t>补</a:t>
            </a:r>
            <a:r>
              <a:rPr lang="zh-CN" altLang="en-US">
                <a:solidFill>
                  <a:srgbClr val="0000FF"/>
                </a:solidFill>
              </a:rPr>
              <a:t>＝ </a:t>
            </a:r>
            <a:r>
              <a:rPr lang="en-US" altLang="zh-CN">
                <a:solidFill>
                  <a:srgbClr val="0000FF"/>
                </a:solidFill>
              </a:rPr>
              <a:t>0.0110</a:t>
            </a:r>
            <a:endParaRPr lang="zh-CN" altLang="en-US">
              <a:solidFill>
                <a:srgbClr val="0000FF"/>
              </a:solidFill>
            </a:endParaRPr>
          </a:p>
        </p:txBody>
      </p:sp>
      <p:sp>
        <p:nvSpPr>
          <p:cNvPr id="6148" name="灯片编号占位符 3"/>
          <p:cNvSpPr>
            <a:spLocks noGrp="1"/>
          </p:cNvSpPr>
          <p:nvPr>
            <p:ph type="sldNum" sz="quarter" idx="11"/>
          </p:nvPr>
        </p:nvSpPr>
        <p:spPr>
          <a:noFill/>
        </p:spPr>
        <p:txBody>
          <a:bodyPr/>
          <a:lstStyle/>
          <a:p>
            <a:fld id="{B8DC1765-7B3C-42C5-90EA-1CD161A29A49}" type="slidenum">
              <a:rPr lang="zh-CN" altLang="en-US" smtClean="0"/>
            </a:fld>
            <a:endParaRPr lang="en-US" altLang="zh-CN"/>
          </a:p>
        </p:txBody>
      </p:sp>
      <p:sp>
        <p:nvSpPr>
          <p:cNvPr id="6149" name="TextBox 4"/>
          <p:cNvSpPr txBox="1">
            <a:spLocks noChangeArrowheads="1"/>
          </p:cNvSpPr>
          <p:nvPr/>
        </p:nvSpPr>
        <p:spPr bwMode="auto">
          <a:xfrm>
            <a:off x="3429030" y="785791"/>
            <a:ext cx="1000125" cy="461963"/>
          </a:xfrm>
          <a:prstGeom prst="rect">
            <a:avLst/>
          </a:prstGeom>
          <a:noFill/>
          <a:ln w="9525">
            <a:noFill/>
            <a:miter lim="800000"/>
          </a:ln>
        </p:spPr>
        <p:txBody>
          <a:bodyPr>
            <a:spAutoFit/>
          </a:bodyPr>
          <a:lstStyle/>
          <a:p>
            <a:pPr algn="l"/>
            <a:r>
              <a:rPr lang="zh-CN" altLang="en-US" sz="2400">
                <a:solidFill>
                  <a:srgbClr val="008000"/>
                </a:solidFill>
              </a:rPr>
              <a:t>符号</a:t>
            </a:r>
            <a:endParaRPr lang="zh-CN" altLang="en-US" sz="2400">
              <a:solidFill>
                <a:srgbClr val="008000"/>
              </a:solidFill>
            </a:endParaRPr>
          </a:p>
        </p:txBody>
      </p:sp>
      <p:sp>
        <p:nvSpPr>
          <p:cNvPr id="6" name="TextBox 5"/>
          <p:cNvSpPr txBox="1"/>
          <p:nvPr/>
        </p:nvSpPr>
        <p:spPr>
          <a:xfrm>
            <a:off x="4500592" y="785791"/>
            <a:ext cx="785813" cy="461963"/>
          </a:xfrm>
          <a:prstGeom prst="rect">
            <a:avLst/>
          </a:prstGeom>
          <a:noFill/>
        </p:spPr>
        <p:txBody>
          <a:bodyPr>
            <a:spAutoFit/>
          </a:bodyPr>
          <a:lstStyle/>
          <a:p>
            <a:pPr algn="l">
              <a:defRPr/>
            </a:pPr>
            <a:r>
              <a:rPr lang="en-US" altLang="zh-CN" sz="2400">
                <a:solidFill>
                  <a:srgbClr val="008000"/>
                </a:solidFill>
              </a:rPr>
              <a:t>D</a:t>
            </a:r>
            <a:endParaRPr lang="zh-CN" altLang="en-US" sz="2400">
              <a:solidFill>
                <a:srgbClr val="008000"/>
              </a:solidFill>
              <a:latin typeface="+mn-ea"/>
              <a:ea typeface="+mn-ea"/>
            </a:endParaRPr>
          </a:p>
        </p:txBody>
      </p:sp>
      <p:sp>
        <p:nvSpPr>
          <p:cNvPr id="7" name="TextBox 6"/>
          <p:cNvSpPr txBox="1"/>
          <p:nvPr/>
        </p:nvSpPr>
        <p:spPr>
          <a:xfrm>
            <a:off x="5715030" y="785791"/>
            <a:ext cx="714375" cy="461963"/>
          </a:xfrm>
          <a:prstGeom prst="rect">
            <a:avLst/>
          </a:prstGeom>
          <a:noFill/>
        </p:spPr>
        <p:txBody>
          <a:bodyPr>
            <a:spAutoFit/>
          </a:bodyPr>
          <a:lstStyle/>
          <a:p>
            <a:pPr algn="l">
              <a:defRPr/>
            </a:pPr>
            <a:r>
              <a:rPr lang="en-US" altLang="zh-CN" sz="2400">
                <a:solidFill>
                  <a:srgbClr val="008000"/>
                </a:solidFill>
              </a:rPr>
              <a:t>A</a:t>
            </a:r>
            <a:endParaRPr lang="zh-CN" altLang="en-US" sz="2400">
              <a:solidFill>
                <a:srgbClr val="008000"/>
              </a:solidFill>
              <a:latin typeface="+mn-ea"/>
              <a:ea typeface="+mn-ea"/>
            </a:endParaRPr>
          </a:p>
        </p:txBody>
      </p:sp>
      <p:sp>
        <p:nvSpPr>
          <p:cNvPr id="8" name="TextBox 7"/>
          <p:cNvSpPr txBox="1"/>
          <p:nvPr/>
        </p:nvSpPr>
        <p:spPr>
          <a:xfrm>
            <a:off x="6500842" y="785791"/>
            <a:ext cx="857250" cy="461963"/>
          </a:xfrm>
          <a:prstGeom prst="rect">
            <a:avLst/>
          </a:prstGeom>
          <a:noFill/>
        </p:spPr>
        <p:txBody>
          <a:bodyPr>
            <a:spAutoFit/>
          </a:bodyPr>
          <a:lstStyle/>
          <a:p>
            <a:pPr algn="l">
              <a:defRPr/>
            </a:pPr>
            <a:r>
              <a:rPr lang="en-US" altLang="zh-CN" sz="2400">
                <a:solidFill>
                  <a:srgbClr val="008000"/>
                </a:solidFill>
              </a:rPr>
              <a:t>A</a:t>
            </a:r>
            <a:r>
              <a:rPr lang="en-US" altLang="zh-CN" sz="2400" baseline="-25000">
                <a:solidFill>
                  <a:srgbClr val="008000"/>
                </a:solidFill>
              </a:rPr>
              <a:t>-1</a:t>
            </a:r>
            <a:endParaRPr lang="zh-CN" altLang="en-US" sz="2400" baseline="-25000">
              <a:solidFill>
                <a:srgbClr val="008000"/>
              </a:solidFill>
              <a:latin typeface="+mn-ea"/>
              <a:ea typeface="+mn-ea"/>
            </a:endParaRPr>
          </a:p>
        </p:txBody>
      </p:sp>
      <p:sp>
        <p:nvSpPr>
          <p:cNvPr id="6153" name="TextBox 8"/>
          <p:cNvSpPr txBox="1">
            <a:spLocks noChangeArrowheads="1"/>
          </p:cNvSpPr>
          <p:nvPr/>
        </p:nvSpPr>
        <p:spPr bwMode="auto">
          <a:xfrm>
            <a:off x="7143780" y="785791"/>
            <a:ext cx="1643062" cy="461963"/>
          </a:xfrm>
          <a:prstGeom prst="rect">
            <a:avLst/>
          </a:prstGeom>
          <a:noFill/>
          <a:ln w="9525">
            <a:noFill/>
            <a:miter lim="800000"/>
          </a:ln>
        </p:spPr>
        <p:txBody>
          <a:bodyPr>
            <a:spAutoFit/>
          </a:bodyPr>
          <a:lstStyle/>
          <a:p>
            <a:pPr algn="l"/>
            <a:r>
              <a:rPr lang="zh-CN" altLang="en-US" sz="2400">
                <a:solidFill>
                  <a:srgbClr val="008000"/>
                </a:solidFill>
              </a:rPr>
              <a:t>操作说明</a:t>
            </a:r>
            <a:endParaRPr lang="zh-CN" altLang="en-US" sz="2400">
              <a:solidFill>
                <a:srgbClr val="008000"/>
              </a:solidFill>
            </a:endParaRPr>
          </a:p>
        </p:txBody>
      </p:sp>
      <p:cxnSp>
        <p:nvCxnSpPr>
          <p:cNvPr id="6154" name="直接连接符 12"/>
          <p:cNvCxnSpPr>
            <a:cxnSpLocks noChangeShapeType="1"/>
          </p:cNvCxnSpPr>
          <p:nvPr/>
        </p:nvCxnSpPr>
        <p:spPr bwMode="auto">
          <a:xfrm>
            <a:off x="3571905" y="1214416"/>
            <a:ext cx="5000625" cy="0"/>
          </a:xfrm>
          <a:prstGeom prst="line">
            <a:avLst/>
          </a:prstGeom>
          <a:noFill/>
          <a:ln w="28575" algn="ctr">
            <a:solidFill>
              <a:schemeClr val="tx1"/>
            </a:solidFill>
            <a:round/>
          </a:ln>
        </p:spPr>
      </p:cxnSp>
      <p:cxnSp>
        <p:nvCxnSpPr>
          <p:cNvPr id="6206" name="直接连接符 15"/>
          <p:cNvCxnSpPr>
            <a:cxnSpLocks noChangeShapeType="1"/>
          </p:cNvCxnSpPr>
          <p:nvPr/>
        </p:nvCxnSpPr>
        <p:spPr bwMode="auto">
          <a:xfrm>
            <a:off x="4143406" y="857229"/>
            <a:ext cx="0" cy="5176805"/>
          </a:xfrm>
          <a:prstGeom prst="line">
            <a:avLst/>
          </a:prstGeom>
          <a:noFill/>
          <a:ln w="28575" algn="ctr">
            <a:solidFill>
              <a:schemeClr val="tx1"/>
            </a:solidFill>
            <a:round/>
          </a:ln>
        </p:spPr>
      </p:cxnSp>
      <p:cxnSp>
        <p:nvCxnSpPr>
          <p:cNvPr id="6207" name="直接连接符 16"/>
          <p:cNvCxnSpPr>
            <a:cxnSpLocks noChangeShapeType="1"/>
          </p:cNvCxnSpPr>
          <p:nvPr/>
        </p:nvCxnSpPr>
        <p:spPr bwMode="auto">
          <a:xfrm>
            <a:off x="5286406" y="857229"/>
            <a:ext cx="0" cy="5176805"/>
          </a:xfrm>
          <a:prstGeom prst="line">
            <a:avLst/>
          </a:prstGeom>
          <a:noFill/>
          <a:ln w="28575" algn="ctr">
            <a:solidFill>
              <a:schemeClr val="tx1"/>
            </a:solidFill>
            <a:round/>
          </a:ln>
        </p:spPr>
      </p:cxnSp>
      <p:cxnSp>
        <p:nvCxnSpPr>
          <p:cNvPr id="6208" name="直接连接符 17"/>
          <p:cNvCxnSpPr>
            <a:cxnSpLocks noChangeShapeType="1"/>
          </p:cNvCxnSpPr>
          <p:nvPr/>
        </p:nvCxnSpPr>
        <p:spPr bwMode="auto">
          <a:xfrm>
            <a:off x="6572281" y="857229"/>
            <a:ext cx="0" cy="5176803"/>
          </a:xfrm>
          <a:prstGeom prst="line">
            <a:avLst/>
          </a:prstGeom>
          <a:noFill/>
          <a:ln w="28575" algn="ctr">
            <a:solidFill>
              <a:schemeClr val="tx1"/>
            </a:solidFill>
            <a:round/>
          </a:ln>
        </p:spPr>
      </p:cxnSp>
      <p:cxnSp>
        <p:nvCxnSpPr>
          <p:cNvPr id="6209" name="直接连接符 18"/>
          <p:cNvCxnSpPr>
            <a:cxnSpLocks noChangeShapeType="1"/>
          </p:cNvCxnSpPr>
          <p:nvPr/>
        </p:nvCxnSpPr>
        <p:spPr bwMode="auto">
          <a:xfrm>
            <a:off x="7000906" y="857229"/>
            <a:ext cx="0" cy="5184868"/>
          </a:xfrm>
          <a:prstGeom prst="line">
            <a:avLst/>
          </a:prstGeom>
          <a:noFill/>
          <a:ln w="28575" algn="ctr">
            <a:solidFill>
              <a:schemeClr val="tx1"/>
            </a:solidFill>
            <a:round/>
          </a:ln>
        </p:spPr>
      </p:cxnSp>
      <p:sp>
        <p:nvSpPr>
          <p:cNvPr id="6156" name="TextBox 19"/>
          <p:cNvSpPr txBox="1">
            <a:spLocks noChangeArrowheads="1"/>
          </p:cNvSpPr>
          <p:nvPr/>
        </p:nvSpPr>
        <p:spPr bwMode="auto">
          <a:xfrm>
            <a:off x="3571905" y="119060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00 0000</a:t>
            </a:r>
            <a:endParaRPr lang="zh-CN" altLang="en-US">
              <a:latin typeface="Courier New" panose="02070309020205020404" pitchFamily="49" charset="0"/>
              <a:cs typeface="Courier New" panose="02070309020205020404" pitchFamily="49" charset="0"/>
            </a:endParaRPr>
          </a:p>
        </p:txBody>
      </p:sp>
      <p:sp>
        <p:nvSpPr>
          <p:cNvPr id="6157" name="TextBox 20"/>
          <p:cNvSpPr txBox="1">
            <a:spLocks noChangeArrowheads="1"/>
          </p:cNvSpPr>
          <p:nvPr/>
        </p:nvSpPr>
        <p:spPr bwMode="auto">
          <a:xfrm>
            <a:off x="5286405" y="119060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00110 0</a:t>
            </a:r>
            <a:endParaRPr lang="zh-CN" altLang="en-US">
              <a:latin typeface="Courier New" panose="02070309020205020404" pitchFamily="49" charset="0"/>
              <a:cs typeface="Courier New" panose="02070309020205020404" pitchFamily="49" charset="0"/>
            </a:endParaRPr>
          </a:p>
        </p:txBody>
      </p:sp>
      <p:sp>
        <p:nvSpPr>
          <p:cNvPr id="22" name="TextBox 21"/>
          <p:cNvSpPr txBox="1"/>
          <p:nvPr/>
        </p:nvSpPr>
        <p:spPr>
          <a:xfrm>
            <a:off x="4000530" y="500041"/>
            <a:ext cx="1857375" cy="461963"/>
          </a:xfrm>
          <a:prstGeom prst="rect">
            <a:avLst/>
          </a:prstGeom>
          <a:noFill/>
        </p:spPr>
        <p:txBody>
          <a:bodyPr>
            <a:spAutoFit/>
          </a:bodyPr>
          <a:lstStyle/>
          <a:p>
            <a:pPr algn="l">
              <a:defRPr/>
            </a:pPr>
            <a:r>
              <a:rPr lang="en-US" altLang="zh-CN" sz="2400">
                <a:solidFill>
                  <a:srgbClr val="FF6600"/>
                </a:solidFill>
                <a:latin typeface="+mn-ea"/>
                <a:ea typeface="+mn-ea"/>
              </a:rPr>
              <a:t>(</a:t>
            </a:r>
            <a:r>
              <a:rPr lang="zh-CN" altLang="en-US" sz="2400">
                <a:solidFill>
                  <a:srgbClr val="FF6600"/>
                </a:solidFill>
              </a:rPr>
              <a:t>部分积</a:t>
            </a:r>
            <a:r>
              <a:rPr lang="en-US" altLang="zh-CN" sz="2400">
                <a:solidFill>
                  <a:srgbClr val="FF6600"/>
                </a:solidFill>
                <a:latin typeface="+mn-ea"/>
                <a:ea typeface="+mn-ea"/>
              </a:rPr>
              <a:t>)</a:t>
            </a:r>
            <a:endParaRPr lang="zh-CN" altLang="en-US" sz="2400">
              <a:solidFill>
                <a:srgbClr val="FF6600"/>
              </a:solidFill>
              <a:latin typeface="+mn-ea"/>
              <a:ea typeface="+mn-ea"/>
            </a:endParaRPr>
          </a:p>
        </p:txBody>
      </p:sp>
      <p:sp>
        <p:nvSpPr>
          <p:cNvPr id="23" name="TextBox 22"/>
          <p:cNvSpPr txBox="1"/>
          <p:nvPr/>
        </p:nvSpPr>
        <p:spPr>
          <a:xfrm>
            <a:off x="5357842" y="500041"/>
            <a:ext cx="1500188" cy="461963"/>
          </a:xfrm>
          <a:prstGeom prst="rect">
            <a:avLst/>
          </a:prstGeom>
          <a:noFill/>
        </p:spPr>
        <p:txBody>
          <a:bodyPr>
            <a:spAutoFit/>
          </a:bodyPr>
          <a:lstStyle/>
          <a:p>
            <a:pPr algn="l">
              <a:defRPr/>
            </a:pPr>
            <a:r>
              <a:rPr lang="en-US" altLang="zh-CN" sz="2400">
                <a:solidFill>
                  <a:srgbClr val="FF6600"/>
                </a:solidFill>
                <a:latin typeface="+mn-ea"/>
                <a:ea typeface="+mn-ea"/>
              </a:rPr>
              <a:t>(</a:t>
            </a:r>
            <a:r>
              <a:rPr lang="zh-CN" altLang="en-US" sz="2400">
                <a:solidFill>
                  <a:srgbClr val="FF6600"/>
                </a:solidFill>
              </a:rPr>
              <a:t>乘数</a:t>
            </a:r>
            <a:r>
              <a:rPr lang="en-US" altLang="zh-CN" sz="2400">
                <a:solidFill>
                  <a:srgbClr val="FF6600"/>
                </a:solidFill>
                <a:latin typeface="+mn-ea"/>
                <a:ea typeface="+mn-ea"/>
              </a:rPr>
              <a:t>)</a:t>
            </a:r>
            <a:endParaRPr lang="zh-CN" altLang="en-US" sz="2400">
              <a:solidFill>
                <a:srgbClr val="FF6600"/>
              </a:solidFill>
              <a:latin typeface="+mn-ea"/>
              <a:ea typeface="+mn-ea"/>
            </a:endParaRPr>
          </a:p>
        </p:txBody>
      </p:sp>
      <p:cxnSp>
        <p:nvCxnSpPr>
          <p:cNvPr id="6160" name="直接连接符 25"/>
          <p:cNvCxnSpPr>
            <a:cxnSpLocks noChangeShapeType="1"/>
          </p:cNvCxnSpPr>
          <p:nvPr/>
        </p:nvCxnSpPr>
        <p:spPr bwMode="auto">
          <a:xfrm>
            <a:off x="6267346" y="1584393"/>
            <a:ext cx="642938" cy="0"/>
          </a:xfrm>
          <a:prstGeom prst="line">
            <a:avLst/>
          </a:prstGeom>
          <a:noFill/>
          <a:ln w="28575" algn="ctr">
            <a:solidFill>
              <a:srgbClr val="FF0000"/>
            </a:solidFill>
            <a:round/>
          </a:ln>
        </p:spPr>
      </p:cxnSp>
      <p:sp>
        <p:nvSpPr>
          <p:cNvPr id="6161" name="TextBox 26"/>
          <p:cNvSpPr txBox="1">
            <a:spLocks noChangeArrowheads="1"/>
          </p:cNvSpPr>
          <p:nvPr/>
        </p:nvSpPr>
        <p:spPr bwMode="auto">
          <a:xfrm>
            <a:off x="3571905" y="1500166"/>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00 0000</a:t>
            </a:r>
            <a:endParaRPr lang="zh-CN" altLang="en-US">
              <a:latin typeface="Courier New" panose="02070309020205020404" pitchFamily="49" charset="0"/>
              <a:cs typeface="Courier New" panose="02070309020205020404" pitchFamily="49" charset="0"/>
            </a:endParaRPr>
          </a:p>
        </p:txBody>
      </p:sp>
      <p:sp>
        <p:nvSpPr>
          <p:cNvPr id="6162" name="TextBox 27"/>
          <p:cNvSpPr txBox="1">
            <a:spLocks noChangeArrowheads="1"/>
          </p:cNvSpPr>
          <p:nvPr/>
        </p:nvSpPr>
        <p:spPr bwMode="auto">
          <a:xfrm>
            <a:off x="7000905" y="1500166"/>
            <a:ext cx="1643062" cy="461963"/>
          </a:xfrm>
          <a:prstGeom prst="rect">
            <a:avLst/>
          </a:prstGeom>
          <a:noFill/>
          <a:ln w="9525">
            <a:noFill/>
            <a:miter lim="800000"/>
          </a:ln>
        </p:spPr>
        <p:txBody>
          <a:bodyPr>
            <a:spAutoFit/>
          </a:bodyPr>
          <a:lstStyle/>
          <a:p>
            <a:pPr algn="l"/>
            <a:r>
              <a:rPr lang="en-US" altLang="zh-CN" sz="2400"/>
              <a:t>+0</a:t>
            </a:r>
            <a:endParaRPr lang="zh-CN" altLang="en-US" sz="2400"/>
          </a:p>
        </p:txBody>
      </p:sp>
      <p:cxnSp>
        <p:nvCxnSpPr>
          <p:cNvPr id="6163" name="直接连接符 28"/>
          <p:cNvCxnSpPr>
            <a:cxnSpLocks noChangeShapeType="1"/>
          </p:cNvCxnSpPr>
          <p:nvPr/>
        </p:nvCxnSpPr>
        <p:spPr bwMode="auto">
          <a:xfrm>
            <a:off x="3571905" y="1928791"/>
            <a:ext cx="5000625" cy="0"/>
          </a:xfrm>
          <a:prstGeom prst="line">
            <a:avLst/>
          </a:prstGeom>
          <a:noFill/>
          <a:ln w="28575" algn="ctr">
            <a:solidFill>
              <a:schemeClr val="tx1"/>
            </a:solidFill>
            <a:round/>
          </a:ln>
        </p:spPr>
      </p:cxnSp>
      <p:sp>
        <p:nvSpPr>
          <p:cNvPr id="6164" name="TextBox 30"/>
          <p:cNvSpPr txBox="1">
            <a:spLocks noChangeArrowheads="1"/>
          </p:cNvSpPr>
          <p:nvPr/>
        </p:nvSpPr>
        <p:spPr bwMode="auto">
          <a:xfrm>
            <a:off x="3571905" y="185735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00 0000</a:t>
            </a:r>
            <a:endParaRPr lang="zh-CN" altLang="en-US">
              <a:latin typeface="Courier New" panose="02070309020205020404" pitchFamily="49" charset="0"/>
              <a:cs typeface="Courier New" panose="02070309020205020404" pitchFamily="49" charset="0"/>
            </a:endParaRPr>
          </a:p>
        </p:txBody>
      </p:sp>
      <p:sp>
        <p:nvSpPr>
          <p:cNvPr id="6165" name="TextBox 31"/>
          <p:cNvSpPr txBox="1">
            <a:spLocks noChangeArrowheads="1"/>
          </p:cNvSpPr>
          <p:nvPr/>
        </p:nvSpPr>
        <p:spPr bwMode="auto">
          <a:xfrm>
            <a:off x="5286405" y="185735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00011 0</a:t>
            </a:r>
            <a:endParaRPr lang="zh-CN" altLang="en-US">
              <a:latin typeface="Courier New" panose="02070309020205020404" pitchFamily="49" charset="0"/>
              <a:cs typeface="Courier New" panose="02070309020205020404" pitchFamily="49" charset="0"/>
            </a:endParaRPr>
          </a:p>
        </p:txBody>
      </p:sp>
      <p:cxnSp>
        <p:nvCxnSpPr>
          <p:cNvPr id="6166" name="直接连接符 32"/>
          <p:cNvCxnSpPr>
            <a:cxnSpLocks noChangeShapeType="1"/>
          </p:cNvCxnSpPr>
          <p:nvPr/>
        </p:nvCxnSpPr>
        <p:spPr bwMode="auto">
          <a:xfrm>
            <a:off x="6267346" y="2259852"/>
            <a:ext cx="642938" cy="0"/>
          </a:xfrm>
          <a:prstGeom prst="line">
            <a:avLst/>
          </a:prstGeom>
          <a:noFill/>
          <a:ln w="28575" algn="ctr">
            <a:solidFill>
              <a:srgbClr val="FF0000"/>
            </a:solidFill>
            <a:round/>
          </a:ln>
        </p:spPr>
      </p:cxnSp>
      <p:sp>
        <p:nvSpPr>
          <p:cNvPr id="6167" name="TextBox 33"/>
          <p:cNvSpPr txBox="1">
            <a:spLocks noChangeArrowheads="1"/>
          </p:cNvSpPr>
          <p:nvPr/>
        </p:nvSpPr>
        <p:spPr bwMode="auto">
          <a:xfrm>
            <a:off x="7000905" y="1895454"/>
            <a:ext cx="1643062" cy="461962"/>
          </a:xfrm>
          <a:prstGeom prst="rect">
            <a:avLst/>
          </a:prstGeom>
          <a:noFill/>
          <a:ln w="9525">
            <a:noFill/>
            <a:miter lim="800000"/>
          </a:ln>
        </p:spPr>
        <p:txBody>
          <a:bodyPr>
            <a:spAutoFit/>
          </a:bodyPr>
          <a:lstStyle/>
          <a:p>
            <a:pPr algn="l"/>
            <a:r>
              <a:rPr lang="zh-CN" altLang="en-US" sz="2400"/>
              <a:t>右移</a:t>
            </a:r>
            <a:r>
              <a:rPr lang="en-US" altLang="zh-CN" sz="2400"/>
              <a:t>1</a:t>
            </a:r>
            <a:r>
              <a:rPr lang="zh-CN" altLang="en-US" sz="2400"/>
              <a:t>位</a:t>
            </a:r>
            <a:endParaRPr lang="zh-CN" altLang="en-US" sz="2400"/>
          </a:p>
        </p:txBody>
      </p:sp>
      <p:sp>
        <p:nvSpPr>
          <p:cNvPr id="6168" name="TextBox 34"/>
          <p:cNvSpPr txBox="1">
            <a:spLocks noChangeArrowheads="1"/>
          </p:cNvSpPr>
          <p:nvPr/>
        </p:nvSpPr>
        <p:spPr bwMode="auto">
          <a:xfrm>
            <a:off x="7000905" y="2181204"/>
            <a:ext cx="1643062" cy="461962"/>
          </a:xfrm>
          <a:prstGeom prst="rect">
            <a:avLst/>
          </a:prstGeom>
          <a:noFill/>
          <a:ln w="9525">
            <a:noFill/>
            <a:miter lim="800000"/>
          </a:ln>
        </p:spPr>
        <p:txBody>
          <a:bodyPr>
            <a:spAutoFit/>
          </a:bodyPr>
          <a:lstStyle/>
          <a:p>
            <a:pPr algn="l"/>
            <a:r>
              <a:rPr lang="en-US" altLang="zh-CN" sz="2400"/>
              <a:t>+[-X]</a:t>
            </a:r>
            <a:r>
              <a:rPr lang="zh-CN" altLang="en-US" sz="2400" baseline="-25000"/>
              <a:t>补</a:t>
            </a:r>
            <a:endParaRPr lang="zh-CN" altLang="en-US" sz="2400" baseline="-25000"/>
          </a:p>
        </p:txBody>
      </p:sp>
      <p:sp>
        <p:nvSpPr>
          <p:cNvPr id="6169" name="TextBox 35"/>
          <p:cNvSpPr txBox="1">
            <a:spLocks noChangeArrowheads="1"/>
          </p:cNvSpPr>
          <p:nvPr/>
        </p:nvSpPr>
        <p:spPr bwMode="auto">
          <a:xfrm>
            <a:off x="3571905" y="2190729"/>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00 1101</a:t>
            </a:r>
            <a:endParaRPr lang="zh-CN" altLang="en-US">
              <a:latin typeface="Courier New" panose="02070309020205020404" pitchFamily="49" charset="0"/>
              <a:cs typeface="Courier New" panose="02070309020205020404" pitchFamily="49" charset="0"/>
            </a:endParaRPr>
          </a:p>
        </p:txBody>
      </p:sp>
      <p:cxnSp>
        <p:nvCxnSpPr>
          <p:cNvPr id="6170" name="直接连接符 36"/>
          <p:cNvCxnSpPr>
            <a:cxnSpLocks noChangeShapeType="1"/>
          </p:cNvCxnSpPr>
          <p:nvPr/>
        </p:nvCxnSpPr>
        <p:spPr bwMode="auto">
          <a:xfrm>
            <a:off x="3571905" y="2643166"/>
            <a:ext cx="5000625" cy="0"/>
          </a:xfrm>
          <a:prstGeom prst="line">
            <a:avLst/>
          </a:prstGeom>
          <a:noFill/>
          <a:ln w="28575" algn="ctr">
            <a:solidFill>
              <a:schemeClr val="tx1"/>
            </a:solidFill>
            <a:round/>
          </a:ln>
        </p:spPr>
      </p:cxnSp>
      <p:sp>
        <p:nvSpPr>
          <p:cNvPr id="6171" name="TextBox 37"/>
          <p:cNvSpPr txBox="1">
            <a:spLocks noChangeArrowheads="1"/>
          </p:cNvSpPr>
          <p:nvPr/>
        </p:nvSpPr>
        <p:spPr bwMode="auto">
          <a:xfrm>
            <a:off x="3571905" y="2571729"/>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00 1101</a:t>
            </a:r>
            <a:endParaRPr lang="zh-CN" altLang="en-US">
              <a:latin typeface="Courier New" panose="02070309020205020404" pitchFamily="49" charset="0"/>
              <a:cs typeface="Courier New" panose="02070309020205020404" pitchFamily="49" charset="0"/>
            </a:endParaRPr>
          </a:p>
        </p:txBody>
      </p:sp>
      <p:sp>
        <p:nvSpPr>
          <p:cNvPr id="6172" name="TextBox 38"/>
          <p:cNvSpPr txBox="1">
            <a:spLocks noChangeArrowheads="1"/>
          </p:cNvSpPr>
          <p:nvPr/>
        </p:nvSpPr>
        <p:spPr bwMode="auto">
          <a:xfrm>
            <a:off x="3571905" y="290510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00 0110</a:t>
            </a:r>
            <a:endParaRPr lang="zh-CN" altLang="en-US">
              <a:latin typeface="Courier New" panose="02070309020205020404" pitchFamily="49" charset="0"/>
              <a:cs typeface="Courier New" panose="02070309020205020404" pitchFamily="49" charset="0"/>
            </a:endParaRPr>
          </a:p>
        </p:txBody>
      </p:sp>
      <p:sp>
        <p:nvSpPr>
          <p:cNvPr id="6173" name="TextBox 39"/>
          <p:cNvSpPr txBox="1">
            <a:spLocks noChangeArrowheads="1"/>
          </p:cNvSpPr>
          <p:nvPr/>
        </p:nvSpPr>
        <p:spPr bwMode="auto">
          <a:xfrm>
            <a:off x="5286405" y="290510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10001 1</a:t>
            </a:r>
            <a:endParaRPr lang="zh-CN" altLang="en-US">
              <a:latin typeface="Courier New" panose="02070309020205020404" pitchFamily="49" charset="0"/>
              <a:cs typeface="Courier New" panose="02070309020205020404" pitchFamily="49" charset="0"/>
            </a:endParaRPr>
          </a:p>
        </p:txBody>
      </p:sp>
      <p:cxnSp>
        <p:nvCxnSpPr>
          <p:cNvPr id="6174" name="直接连接符 40"/>
          <p:cNvCxnSpPr>
            <a:cxnSpLocks noChangeShapeType="1"/>
          </p:cNvCxnSpPr>
          <p:nvPr/>
        </p:nvCxnSpPr>
        <p:spPr bwMode="auto">
          <a:xfrm>
            <a:off x="6267346" y="3305287"/>
            <a:ext cx="642938" cy="0"/>
          </a:xfrm>
          <a:prstGeom prst="line">
            <a:avLst/>
          </a:prstGeom>
          <a:noFill/>
          <a:ln w="28575" algn="ctr">
            <a:solidFill>
              <a:srgbClr val="FF0000"/>
            </a:solidFill>
            <a:round/>
          </a:ln>
        </p:spPr>
      </p:cxnSp>
      <p:sp>
        <p:nvSpPr>
          <p:cNvPr id="6175" name="TextBox 41"/>
          <p:cNvSpPr txBox="1">
            <a:spLocks noChangeArrowheads="1"/>
          </p:cNvSpPr>
          <p:nvPr/>
        </p:nvSpPr>
        <p:spPr bwMode="auto">
          <a:xfrm>
            <a:off x="7000905" y="2895579"/>
            <a:ext cx="1643062" cy="461962"/>
          </a:xfrm>
          <a:prstGeom prst="rect">
            <a:avLst/>
          </a:prstGeom>
          <a:noFill/>
          <a:ln w="9525">
            <a:noFill/>
            <a:miter lim="800000"/>
          </a:ln>
        </p:spPr>
        <p:txBody>
          <a:bodyPr>
            <a:spAutoFit/>
          </a:bodyPr>
          <a:lstStyle/>
          <a:p>
            <a:pPr algn="l"/>
            <a:r>
              <a:rPr lang="zh-CN" altLang="en-US" sz="2400"/>
              <a:t>右移</a:t>
            </a:r>
            <a:r>
              <a:rPr lang="en-US" altLang="zh-CN" sz="2400"/>
              <a:t>1</a:t>
            </a:r>
            <a:r>
              <a:rPr lang="zh-CN" altLang="en-US" sz="2400"/>
              <a:t>位</a:t>
            </a:r>
            <a:endParaRPr lang="zh-CN" altLang="en-US" sz="2400"/>
          </a:p>
        </p:txBody>
      </p:sp>
      <p:sp>
        <p:nvSpPr>
          <p:cNvPr id="6176" name="TextBox 42"/>
          <p:cNvSpPr txBox="1">
            <a:spLocks noChangeArrowheads="1"/>
          </p:cNvSpPr>
          <p:nvPr/>
        </p:nvSpPr>
        <p:spPr bwMode="auto">
          <a:xfrm>
            <a:off x="7000905" y="3214666"/>
            <a:ext cx="1643062" cy="461963"/>
          </a:xfrm>
          <a:prstGeom prst="rect">
            <a:avLst/>
          </a:prstGeom>
          <a:noFill/>
          <a:ln w="9525">
            <a:noFill/>
            <a:miter lim="800000"/>
          </a:ln>
        </p:spPr>
        <p:txBody>
          <a:bodyPr>
            <a:spAutoFit/>
          </a:bodyPr>
          <a:lstStyle/>
          <a:p>
            <a:pPr algn="l"/>
            <a:r>
              <a:rPr lang="en-US" altLang="zh-CN" sz="2400"/>
              <a:t>+0</a:t>
            </a:r>
            <a:endParaRPr lang="zh-CN" altLang="en-US" sz="2400"/>
          </a:p>
        </p:txBody>
      </p:sp>
      <p:sp>
        <p:nvSpPr>
          <p:cNvPr id="6177" name="TextBox 43"/>
          <p:cNvSpPr txBox="1">
            <a:spLocks noChangeArrowheads="1"/>
          </p:cNvSpPr>
          <p:nvPr/>
        </p:nvSpPr>
        <p:spPr bwMode="auto">
          <a:xfrm>
            <a:off x="3571905" y="3214666"/>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00 0000</a:t>
            </a:r>
            <a:endParaRPr lang="zh-CN" altLang="en-US">
              <a:latin typeface="Courier New" panose="02070309020205020404" pitchFamily="49" charset="0"/>
              <a:cs typeface="Courier New" panose="02070309020205020404" pitchFamily="49" charset="0"/>
            </a:endParaRPr>
          </a:p>
        </p:txBody>
      </p:sp>
      <p:cxnSp>
        <p:nvCxnSpPr>
          <p:cNvPr id="6178" name="直接连接符 44"/>
          <p:cNvCxnSpPr>
            <a:cxnSpLocks noChangeShapeType="1"/>
          </p:cNvCxnSpPr>
          <p:nvPr/>
        </p:nvCxnSpPr>
        <p:spPr bwMode="auto">
          <a:xfrm>
            <a:off x="3571905" y="3643291"/>
            <a:ext cx="5000625" cy="0"/>
          </a:xfrm>
          <a:prstGeom prst="line">
            <a:avLst/>
          </a:prstGeom>
          <a:noFill/>
          <a:ln w="28575" algn="ctr">
            <a:solidFill>
              <a:schemeClr val="tx1"/>
            </a:solidFill>
            <a:round/>
          </a:ln>
        </p:spPr>
      </p:cxnSp>
      <p:sp>
        <p:nvSpPr>
          <p:cNvPr id="6179" name="TextBox 45"/>
          <p:cNvSpPr txBox="1">
            <a:spLocks noChangeArrowheads="1"/>
          </p:cNvSpPr>
          <p:nvPr/>
        </p:nvSpPr>
        <p:spPr bwMode="auto">
          <a:xfrm>
            <a:off x="3571905" y="357185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00 0011</a:t>
            </a:r>
            <a:endParaRPr lang="zh-CN" altLang="en-US">
              <a:latin typeface="Courier New" panose="02070309020205020404" pitchFamily="49" charset="0"/>
              <a:cs typeface="Courier New" panose="02070309020205020404" pitchFamily="49" charset="0"/>
            </a:endParaRPr>
          </a:p>
        </p:txBody>
      </p:sp>
      <p:sp>
        <p:nvSpPr>
          <p:cNvPr id="6180" name="TextBox 46"/>
          <p:cNvSpPr txBox="1">
            <a:spLocks noChangeArrowheads="1"/>
          </p:cNvSpPr>
          <p:nvPr/>
        </p:nvSpPr>
        <p:spPr bwMode="auto">
          <a:xfrm>
            <a:off x="5286405" y="357185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01000 1</a:t>
            </a:r>
            <a:endParaRPr lang="zh-CN" altLang="en-US">
              <a:latin typeface="Courier New" panose="02070309020205020404" pitchFamily="49" charset="0"/>
              <a:cs typeface="Courier New" panose="02070309020205020404" pitchFamily="49" charset="0"/>
            </a:endParaRPr>
          </a:p>
        </p:txBody>
      </p:sp>
      <p:sp>
        <p:nvSpPr>
          <p:cNvPr id="6181" name="TextBox 47"/>
          <p:cNvSpPr txBox="1">
            <a:spLocks noChangeArrowheads="1"/>
          </p:cNvSpPr>
          <p:nvPr/>
        </p:nvSpPr>
        <p:spPr bwMode="auto">
          <a:xfrm>
            <a:off x="7000905" y="3576616"/>
            <a:ext cx="1643062" cy="461963"/>
          </a:xfrm>
          <a:prstGeom prst="rect">
            <a:avLst/>
          </a:prstGeom>
          <a:noFill/>
          <a:ln w="9525">
            <a:noFill/>
            <a:miter lim="800000"/>
          </a:ln>
        </p:spPr>
        <p:txBody>
          <a:bodyPr>
            <a:spAutoFit/>
          </a:bodyPr>
          <a:lstStyle/>
          <a:p>
            <a:pPr algn="l"/>
            <a:r>
              <a:rPr lang="zh-CN" altLang="en-US" sz="2400"/>
              <a:t>右移</a:t>
            </a:r>
            <a:r>
              <a:rPr lang="en-US" altLang="zh-CN" sz="2400"/>
              <a:t>1</a:t>
            </a:r>
            <a:r>
              <a:rPr lang="zh-CN" altLang="en-US" sz="2400"/>
              <a:t>位</a:t>
            </a:r>
            <a:endParaRPr lang="zh-CN" altLang="en-US" sz="2400"/>
          </a:p>
        </p:txBody>
      </p:sp>
      <p:sp>
        <p:nvSpPr>
          <p:cNvPr id="6182" name="TextBox 48"/>
          <p:cNvSpPr txBox="1">
            <a:spLocks noChangeArrowheads="1"/>
          </p:cNvSpPr>
          <p:nvPr/>
        </p:nvSpPr>
        <p:spPr bwMode="auto">
          <a:xfrm>
            <a:off x="7000905" y="3895704"/>
            <a:ext cx="1643062" cy="461962"/>
          </a:xfrm>
          <a:prstGeom prst="rect">
            <a:avLst/>
          </a:prstGeom>
          <a:noFill/>
          <a:ln w="9525">
            <a:noFill/>
            <a:miter lim="800000"/>
          </a:ln>
        </p:spPr>
        <p:txBody>
          <a:bodyPr>
            <a:spAutoFit/>
          </a:bodyPr>
          <a:lstStyle/>
          <a:p>
            <a:pPr algn="l"/>
            <a:r>
              <a:rPr lang="en-US" altLang="zh-CN" sz="2400"/>
              <a:t>+[X]</a:t>
            </a:r>
            <a:r>
              <a:rPr lang="zh-CN" altLang="en-US" sz="2400" baseline="-25000"/>
              <a:t>补</a:t>
            </a:r>
            <a:endParaRPr lang="zh-CN" altLang="en-US" sz="2400" baseline="-25000"/>
          </a:p>
        </p:txBody>
      </p:sp>
      <p:cxnSp>
        <p:nvCxnSpPr>
          <p:cNvPr id="6183" name="直接连接符 49"/>
          <p:cNvCxnSpPr>
            <a:cxnSpLocks noChangeShapeType="1"/>
          </p:cNvCxnSpPr>
          <p:nvPr/>
        </p:nvCxnSpPr>
        <p:spPr bwMode="auto">
          <a:xfrm>
            <a:off x="6267346" y="3965643"/>
            <a:ext cx="642938" cy="0"/>
          </a:xfrm>
          <a:prstGeom prst="line">
            <a:avLst/>
          </a:prstGeom>
          <a:noFill/>
          <a:ln w="28575" algn="ctr">
            <a:solidFill>
              <a:srgbClr val="FF0000"/>
            </a:solidFill>
            <a:round/>
          </a:ln>
        </p:spPr>
      </p:cxnSp>
      <p:sp>
        <p:nvSpPr>
          <p:cNvPr id="6184" name="TextBox 50"/>
          <p:cNvSpPr txBox="1">
            <a:spLocks noChangeArrowheads="1"/>
          </p:cNvSpPr>
          <p:nvPr/>
        </p:nvSpPr>
        <p:spPr bwMode="auto">
          <a:xfrm>
            <a:off x="3571905" y="3905229"/>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11 0011</a:t>
            </a:r>
            <a:endParaRPr lang="zh-CN" altLang="en-US">
              <a:latin typeface="Courier New" panose="02070309020205020404" pitchFamily="49" charset="0"/>
              <a:cs typeface="Courier New" panose="02070309020205020404" pitchFamily="49" charset="0"/>
            </a:endParaRPr>
          </a:p>
        </p:txBody>
      </p:sp>
      <p:cxnSp>
        <p:nvCxnSpPr>
          <p:cNvPr id="6185" name="直接连接符 52"/>
          <p:cNvCxnSpPr>
            <a:cxnSpLocks noChangeShapeType="1"/>
          </p:cNvCxnSpPr>
          <p:nvPr/>
        </p:nvCxnSpPr>
        <p:spPr bwMode="auto">
          <a:xfrm>
            <a:off x="3571905" y="4357666"/>
            <a:ext cx="5000625" cy="0"/>
          </a:xfrm>
          <a:prstGeom prst="line">
            <a:avLst/>
          </a:prstGeom>
          <a:noFill/>
          <a:ln w="28575" algn="ctr">
            <a:solidFill>
              <a:schemeClr val="tx1"/>
            </a:solidFill>
            <a:round/>
          </a:ln>
        </p:spPr>
      </p:cxnSp>
      <p:sp>
        <p:nvSpPr>
          <p:cNvPr id="6186" name="TextBox 53"/>
          <p:cNvSpPr txBox="1">
            <a:spLocks noChangeArrowheads="1"/>
          </p:cNvSpPr>
          <p:nvPr/>
        </p:nvSpPr>
        <p:spPr bwMode="auto">
          <a:xfrm>
            <a:off x="3571905" y="4286229"/>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11 0110</a:t>
            </a:r>
            <a:endParaRPr lang="zh-CN" altLang="en-US">
              <a:latin typeface="Courier New" panose="02070309020205020404" pitchFamily="49" charset="0"/>
              <a:cs typeface="Courier New" panose="02070309020205020404" pitchFamily="49" charset="0"/>
            </a:endParaRPr>
          </a:p>
        </p:txBody>
      </p:sp>
      <p:sp>
        <p:nvSpPr>
          <p:cNvPr id="6187" name="TextBox 54"/>
          <p:cNvSpPr txBox="1">
            <a:spLocks noChangeArrowheads="1"/>
          </p:cNvSpPr>
          <p:nvPr/>
        </p:nvSpPr>
        <p:spPr bwMode="auto">
          <a:xfrm>
            <a:off x="3571905" y="4619604"/>
            <a:ext cx="1928812" cy="523875"/>
          </a:xfrm>
          <a:prstGeom prst="rect">
            <a:avLst/>
          </a:prstGeom>
          <a:noFill/>
          <a:ln w="9525">
            <a:noFill/>
            <a:miter lim="800000"/>
          </a:ln>
        </p:spPr>
        <p:txBody>
          <a:bodyPr>
            <a:spAutoFit/>
          </a:bodyPr>
          <a:lstStyle/>
          <a:p>
            <a:pPr algn="l"/>
            <a:r>
              <a:rPr lang="en-US" altLang="zh-CN">
                <a:latin typeface="Courier New" panose="02070309020205020404" pitchFamily="49" charset="0"/>
                <a:cs typeface="Courier New" panose="02070309020205020404" pitchFamily="49" charset="0"/>
              </a:rPr>
              <a:t>11 1011</a:t>
            </a:r>
            <a:endParaRPr lang="zh-CN" altLang="en-US">
              <a:latin typeface="Courier New" panose="02070309020205020404" pitchFamily="49" charset="0"/>
              <a:cs typeface="Courier New" panose="02070309020205020404" pitchFamily="49" charset="0"/>
            </a:endParaRPr>
          </a:p>
        </p:txBody>
      </p:sp>
      <p:sp>
        <p:nvSpPr>
          <p:cNvPr id="6188" name="TextBox 55"/>
          <p:cNvSpPr txBox="1">
            <a:spLocks noChangeArrowheads="1"/>
          </p:cNvSpPr>
          <p:nvPr/>
        </p:nvSpPr>
        <p:spPr bwMode="auto">
          <a:xfrm>
            <a:off x="5286405" y="4619604"/>
            <a:ext cx="1928812" cy="523875"/>
          </a:xfrm>
          <a:prstGeom prst="rect">
            <a:avLst/>
          </a:prstGeom>
          <a:noFill/>
          <a:ln w="9525">
            <a:noFill/>
            <a:miter lim="800000"/>
          </a:ln>
        </p:spPr>
        <p:txBody>
          <a:bodyPr>
            <a:spAutoFit/>
          </a:bodyPr>
          <a:lstStyle/>
          <a:p>
            <a:pPr algn="l"/>
            <a:r>
              <a:rPr lang="en-US" altLang="zh-CN" dirty="0">
                <a:latin typeface="Courier New" panose="02070309020205020404" pitchFamily="49" charset="0"/>
                <a:cs typeface="Courier New" panose="02070309020205020404" pitchFamily="49" charset="0"/>
              </a:rPr>
              <a:t>00100 0</a:t>
            </a:r>
            <a:endParaRPr lang="zh-CN" altLang="en-US" dirty="0">
              <a:latin typeface="Courier New" panose="02070309020205020404" pitchFamily="49" charset="0"/>
              <a:cs typeface="Courier New" panose="02070309020205020404" pitchFamily="49" charset="0"/>
            </a:endParaRPr>
          </a:p>
        </p:txBody>
      </p:sp>
      <p:cxnSp>
        <p:nvCxnSpPr>
          <p:cNvPr id="6189" name="直接连接符 56"/>
          <p:cNvCxnSpPr>
            <a:cxnSpLocks noChangeShapeType="1"/>
          </p:cNvCxnSpPr>
          <p:nvPr/>
        </p:nvCxnSpPr>
        <p:spPr bwMode="auto">
          <a:xfrm>
            <a:off x="6267357" y="5019787"/>
            <a:ext cx="642938" cy="0"/>
          </a:xfrm>
          <a:prstGeom prst="line">
            <a:avLst/>
          </a:prstGeom>
          <a:noFill/>
          <a:ln w="28575" algn="ctr">
            <a:solidFill>
              <a:srgbClr val="FF0000"/>
            </a:solidFill>
            <a:round/>
          </a:ln>
        </p:spPr>
      </p:cxnSp>
      <p:sp>
        <p:nvSpPr>
          <p:cNvPr id="6190" name="TextBox 57"/>
          <p:cNvSpPr txBox="1">
            <a:spLocks noChangeArrowheads="1"/>
          </p:cNvSpPr>
          <p:nvPr/>
        </p:nvSpPr>
        <p:spPr bwMode="auto">
          <a:xfrm>
            <a:off x="7000905" y="4648214"/>
            <a:ext cx="1643062" cy="461962"/>
          </a:xfrm>
          <a:prstGeom prst="rect">
            <a:avLst/>
          </a:prstGeom>
          <a:noFill/>
          <a:ln w="9525">
            <a:noFill/>
            <a:miter lim="800000"/>
          </a:ln>
        </p:spPr>
        <p:txBody>
          <a:bodyPr>
            <a:spAutoFit/>
          </a:bodyPr>
          <a:lstStyle/>
          <a:p>
            <a:pPr algn="l"/>
            <a:r>
              <a:rPr lang="zh-CN" altLang="en-US" sz="2400"/>
              <a:t>右移</a:t>
            </a:r>
            <a:r>
              <a:rPr lang="en-US" altLang="zh-CN" sz="2400"/>
              <a:t>1</a:t>
            </a:r>
            <a:r>
              <a:rPr lang="zh-CN" altLang="en-US" sz="2400"/>
              <a:t>位</a:t>
            </a:r>
            <a:endParaRPr lang="zh-CN" altLang="en-US" sz="2400"/>
          </a:p>
        </p:txBody>
      </p:sp>
      <p:sp>
        <p:nvSpPr>
          <p:cNvPr id="6191" name="TextBox 58"/>
          <p:cNvSpPr txBox="1">
            <a:spLocks noChangeArrowheads="1"/>
          </p:cNvSpPr>
          <p:nvPr/>
        </p:nvSpPr>
        <p:spPr bwMode="auto">
          <a:xfrm>
            <a:off x="7000905" y="4967301"/>
            <a:ext cx="1643062" cy="461963"/>
          </a:xfrm>
          <a:prstGeom prst="rect">
            <a:avLst/>
          </a:prstGeom>
          <a:noFill/>
          <a:ln w="9525">
            <a:noFill/>
            <a:miter lim="800000"/>
          </a:ln>
        </p:spPr>
        <p:txBody>
          <a:bodyPr>
            <a:spAutoFit/>
          </a:bodyPr>
          <a:lstStyle/>
          <a:p>
            <a:pPr algn="l"/>
            <a:r>
              <a:rPr lang="en-US" altLang="zh-CN" sz="2400"/>
              <a:t>+0</a:t>
            </a:r>
            <a:endParaRPr lang="zh-CN" altLang="en-US" sz="2400"/>
          </a:p>
        </p:txBody>
      </p:sp>
      <p:sp>
        <p:nvSpPr>
          <p:cNvPr id="6192" name="TextBox 59"/>
          <p:cNvSpPr txBox="1">
            <a:spLocks noChangeArrowheads="1"/>
          </p:cNvSpPr>
          <p:nvPr/>
        </p:nvSpPr>
        <p:spPr bwMode="auto">
          <a:xfrm>
            <a:off x="3571905" y="4929166"/>
            <a:ext cx="1928812" cy="523875"/>
          </a:xfrm>
          <a:prstGeom prst="rect">
            <a:avLst/>
          </a:prstGeom>
          <a:noFill/>
          <a:ln w="9525">
            <a:noFill/>
            <a:miter lim="800000"/>
          </a:ln>
        </p:spPr>
        <p:txBody>
          <a:bodyPr>
            <a:spAutoFit/>
          </a:bodyPr>
          <a:lstStyle/>
          <a:p>
            <a:pPr algn="l"/>
            <a:r>
              <a:rPr lang="en-US" altLang="zh-CN" dirty="0">
                <a:latin typeface="Courier New" panose="02070309020205020404" pitchFamily="49" charset="0"/>
                <a:cs typeface="Courier New" panose="02070309020205020404" pitchFamily="49" charset="0"/>
              </a:rPr>
              <a:t>00 0000</a:t>
            </a:r>
            <a:endParaRPr lang="zh-CN" altLang="en-US" dirty="0">
              <a:latin typeface="Courier New" panose="02070309020205020404" pitchFamily="49" charset="0"/>
              <a:cs typeface="Courier New" panose="02070309020205020404" pitchFamily="49" charset="0"/>
            </a:endParaRPr>
          </a:p>
        </p:txBody>
      </p:sp>
      <p:cxnSp>
        <p:nvCxnSpPr>
          <p:cNvPr id="6193" name="直接连接符 60"/>
          <p:cNvCxnSpPr>
            <a:cxnSpLocks noChangeShapeType="1"/>
          </p:cNvCxnSpPr>
          <p:nvPr/>
        </p:nvCxnSpPr>
        <p:spPr bwMode="auto">
          <a:xfrm>
            <a:off x="3571905" y="5357791"/>
            <a:ext cx="5000625" cy="0"/>
          </a:xfrm>
          <a:prstGeom prst="line">
            <a:avLst/>
          </a:prstGeom>
          <a:noFill/>
          <a:ln w="28575" algn="ctr">
            <a:solidFill>
              <a:schemeClr val="tx1"/>
            </a:solidFill>
            <a:round/>
          </a:ln>
        </p:spPr>
      </p:cxnSp>
      <p:sp>
        <p:nvSpPr>
          <p:cNvPr id="6194" name="TextBox 61"/>
          <p:cNvSpPr txBox="1">
            <a:spLocks noChangeArrowheads="1"/>
          </p:cNvSpPr>
          <p:nvPr/>
        </p:nvSpPr>
        <p:spPr bwMode="auto">
          <a:xfrm>
            <a:off x="3571905" y="5333979"/>
            <a:ext cx="1928812" cy="523875"/>
          </a:xfrm>
          <a:prstGeom prst="rect">
            <a:avLst/>
          </a:prstGeom>
          <a:noFill/>
          <a:ln w="9525">
            <a:noFill/>
            <a:miter lim="800000"/>
          </a:ln>
        </p:spPr>
        <p:txBody>
          <a:bodyPr>
            <a:spAutoFit/>
          </a:bodyPr>
          <a:lstStyle/>
          <a:p>
            <a:pPr algn="l"/>
            <a:r>
              <a:rPr lang="en-US" altLang="zh-CN" dirty="0">
                <a:latin typeface="Courier New" panose="02070309020205020404" pitchFamily="49" charset="0"/>
                <a:cs typeface="Courier New" panose="02070309020205020404" pitchFamily="49" charset="0"/>
              </a:rPr>
              <a:t>11 1011</a:t>
            </a:r>
            <a:endParaRPr lang="zh-CN" altLang="en-US" dirty="0">
              <a:latin typeface="Courier New" panose="02070309020205020404" pitchFamily="49" charset="0"/>
              <a:cs typeface="Courier New" panose="02070309020205020404" pitchFamily="49" charset="0"/>
            </a:endParaRPr>
          </a:p>
        </p:txBody>
      </p:sp>
      <p:sp>
        <p:nvSpPr>
          <p:cNvPr id="6195" name="TextBox 62"/>
          <p:cNvSpPr txBox="1">
            <a:spLocks noChangeArrowheads="1"/>
          </p:cNvSpPr>
          <p:nvPr/>
        </p:nvSpPr>
        <p:spPr bwMode="auto">
          <a:xfrm>
            <a:off x="5286405" y="5333979"/>
            <a:ext cx="1928812" cy="523875"/>
          </a:xfrm>
          <a:prstGeom prst="rect">
            <a:avLst/>
          </a:prstGeom>
          <a:noFill/>
          <a:ln w="9525">
            <a:noFill/>
            <a:miter lim="800000"/>
          </a:ln>
        </p:spPr>
        <p:txBody>
          <a:bodyPr>
            <a:spAutoFit/>
          </a:bodyPr>
          <a:lstStyle/>
          <a:p>
            <a:pPr algn="l"/>
            <a:r>
              <a:rPr lang="en-US" altLang="zh-CN" dirty="0">
                <a:latin typeface="Courier New" panose="02070309020205020404" pitchFamily="49" charset="0"/>
                <a:cs typeface="Courier New" panose="02070309020205020404" pitchFamily="49" charset="0"/>
              </a:rPr>
              <a:t>0010</a:t>
            </a:r>
            <a:endParaRPr lang="zh-CN" altLang="en-US" dirty="0">
              <a:latin typeface="Courier New" panose="02070309020205020404" pitchFamily="49" charset="0"/>
              <a:cs typeface="Courier New" panose="02070309020205020404" pitchFamily="49" charset="0"/>
            </a:endParaRPr>
          </a:p>
        </p:txBody>
      </p:sp>
      <p:sp>
        <p:nvSpPr>
          <p:cNvPr id="6196" name="TextBox 63"/>
          <p:cNvSpPr txBox="1">
            <a:spLocks noChangeArrowheads="1"/>
          </p:cNvSpPr>
          <p:nvPr/>
        </p:nvSpPr>
        <p:spPr bwMode="auto">
          <a:xfrm>
            <a:off x="7000905" y="5357791"/>
            <a:ext cx="1643062" cy="461963"/>
          </a:xfrm>
          <a:prstGeom prst="rect">
            <a:avLst/>
          </a:prstGeom>
          <a:noFill/>
          <a:ln w="9525">
            <a:noFill/>
            <a:miter lim="800000"/>
          </a:ln>
        </p:spPr>
        <p:txBody>
          <a:bodyPr>
            <a:spAutoFit/>
          </a:bodyPr>
          <a:lstStyle/>
          <a:p>
            <a:pPr algn="l"/>
            <a:r>
              <a:rPr lang="zh-CN" altLang="en-US" sz="2400" dirty="0"/>
              <a:t>不移位</a:t>
            </a:r>
            <a:endParaRPr lang="zh-CN" altLang="en-US" sz="2400" dirty="0"/>
          </a:p>
        </p:txBody>
      </p:sp>
      <p:cxnSp>
        <p:nvCxnSpPr>
          <p:cNvPr id="6197" name="直接连接符 65"/>
          <p:cNvCxnSpPr>
            <a:cxnSpLocks noChangeShapeType="1"/>
          </p:cNvCxnSpPr>
          <p:nvPr/>
        </p:nvCxnSpPr>
        <p:spPr bwMode="auto">
          <a:xfrm rot="5400000">
            <a:off x="5072092" y="1571604"/>
            <a:ext cx="571500" cy="0"/>
          </a:xfrm>
          <a:prstGeom prst="line">
            <a:avLst/>
          </a:prstGeom>
          <a:noFill/>
          <a:ln w="19050" algn="ctr">
            <a:solidFill>
              <a:srgbClr val="FF6600"/>
            </a:solidFill>
            <a:prstDash val="dash"/>
            <a:round/>
          </a:ln>
        </p:spPr>
      </p:cxnSp>
      <p:cxnSp>
        <p:nvCxnSpPr>
          <p:cNvPr id="6198" name="直接连接符 67"/>
          <p:cNvCxnSpPr>
            <a:cxnSpLocks noChangeShapeType="1"/>
          </p:cNvCxnSpPr>
          <p:nvPr/>
        </p:nvCxnSpPr>
        <p:spPr bwMode="auto">
          <a:xfrm>
            <a:off x="5357842" y="1857354"/>
            <a:ext cx="214313" cy="0"/>
          </a:xfrm>
          <a:prstGeom prst="line">
            <a:avLst/>
          </a:prstGeom>
          <a:noFill/>
          <a:ln w="19050" algn="ctr">
            <a:solidFill>
              <a:srgbClr val="FF6600"/>
            </a:solidFill>
            <a:prstDash val="dash"/>
            <a:round/>
          </a:ln>
        </p:spPr>
      </p:cxnSp>
      <p:cxnSp>
        <p:nvCxnSpPr>
          <p:cNvPr id="6199" name="直接连接符 69"/>
          <p:cNvCxnSpPr>
            <a:cxnSpLocks noChangeShapeType="1"/>
          </p:cNvCxnSpPr>
          <p:nvPr/>
        </p:nvCxnSpPr>
        <p:spPr bwMode="auto">
          <a:xfrm rot="5400000">
            <a:off x="5036374" y="2393135"/>
            <a:ext cx="1071562" cy="0"/>
          </a:xfrm>
          <a:prstGeom prst="line">
            <a:avLst/>
          </a:prstGeom>
          <a:noFill/>
          <a:ln w="19050" algn="ctr">
            <a:solidFill>
              <a:srgbClr val="FF6600"/>
            </a:solidFill>
            <a:prstDash val="dash"/>
            <a:round/>
          </a:ln>
        </p:spPr>
      </p:cxnSp>
      <p:cxnSp>
        <p:nvCxnSpPr>
          <p:cNvPr id="6200" name="直接连接符 71"/>
          <p:cNvCxnSpPr>
            <a:cxnSpLocks noChangeShapeType="1"/>
          </p:cNvCxnSpPr>
          <p:nvPr/>
        </p:nvCxnSpPr>
        <p:spPr bwMode="auto">
          <a:xfrm>
            <a:off x="5572155" y="2928916"/>
            <a:ext cx="214312" cy="0"/>
          </a:xfrm>
          <a:prstGeom prst="line">
            <a:avLst/>
          </a:prstGeom>
          <a:noFill/>
          <a:ln w="19050" algn="ctr">
            <a:solidFill>
              <a:srgbClr val="FF6600"/>
            </a:solidFill>
            <a:prstDash val="dash"/>
            <a:round/>
          </a:ln>
        </p:spPr>
      </p:cxnSp>
      <p:cxnSp>
        <p:nvCxnSpPr>
          <p:cNvPr id="6201" name="直接连接符 73"/>
          <p:cNvCxnSpPr>
            <a:cxnSpLocks noChangeShapeType="1"/>
          </p:cNvCxnSpPr>
          <p:nvPr/>
        </p:nvCxnSpPr>
        <p:spPr bwMode="auto">
          <a:xfrm rot="5400000">
            <a:off x="5464998" y="3250385"/>
            <a:ext cx="642938" cy="0"/>
          </a:xfrm>
          <a:prstGeom prst="line">
            <a:avLst/>
          </a:prstGeom>
          <a:noFill/>
          <a:ln w="19050" algn="ctr">
            <a:solidFill>
              <a:srgbClr val="FF6600"/>
            </a:solidFill>
            <a:prstDash val="dash"/>
            <a:round/>
          </a:ln>
        </p:spPr>
      </p:cxnSp>
      <p:cxnSp>
        <p:nvCxnSpPr>
          <p:cNvPr id="6202" name="直接连接符 75"/>
          <p:cNvCxnSpPr>
            <a:cxnSpLocks noChangeShapeType="1"/>
          </p:cNvCxnSpPr>
          <p:nvPr/>
        </p:nvCxnSpPr>
        <p:spPr bwMode="auto">
          <a:xfrm>
            <a:off x="5786467" y="3571854"/>
            <a:ext cx="214313" cy="0"/>
          </a:xfrm>
          <a:prstGeom prst="line">
            <a:avLst/>
          </a:prstGeom>
          <a:noFill/>
          <a:ln w="19050" algn="ctr">
            <a:solidFill>
              <a:srgbClr val="FF6600"/>
            </a:solidFill>
            <a:prstDash val="dash"/>
            <a:round/>
          </a:ln>
        </p:spPr>
      </p:cxnSp>
      <p:cxnSp>
        <p:nvCxnSpPr>
          <p:cNvPr id="6203" name="直接连接符 77"/>
          <p:cNvCxnSpPr>
            <a:cxnSpLocks noChangeShapeType="1"/>
          </p:cNvCxnSpPr>
          <p:nvPr/>
        </p:nvCxnSpPr>
        <p:spPr bwMode="auto">
          <a:xfrm rot="5400000">
            <a:off x="5464999" y="4107635"/>
            <a:ext cx="1071562" cy="0"/>
          </a:xfrm>
          <a:prstGeom prst="line">
            <a:avLst/>
          </a:prstGeom>
          <a:noFill/>
          <a:ln w="19050" algn="ctr">
            <a:solidFill>
              <a:srgbClr val="FF6600"/>
            </a:solidFill>
            <a:prstDash val="dash"/>
            <a:round/>
          </a:ln>
        </p:spPr>
      </p:cxnSp>
      <p:cxnSp>
        <p:nvCxnSpPr>
          <p:cNvPr id="6204" name="直接连接符 79"/>
          <p:cNvCxnSpPr>
            <a:cxnSpLocks noChangeShapeType="1"/>
          </p:cNvCxnSpPr>
          <p:nvPr/>
        </p:nvCxnSpPr>
        <p:spPr bwMode="auto">
          <a:xfrm>
            <a:off x="6000780" y="4643416"/>
            <a:ext cx="214312" cy="0"/>
          </a:xfrm>
          <a:prstGeom prst="line">
            <a:avLst/>
          </a:prstGeom>
          <a:noFill/>
          <a:ln w="19050" algn="ctr">
            <a:solidFill>
              <a:srgbClr val="FF6600"/>
            </a:solidFill>
            <a:prstDash val="dash"/>
            <a:round/>
          </a:ln>
        </p:spPr>
      </p:cxnSp>
      <p:cxnSp>
        <p:nvCxnSpPr>
          <p:cNvPr id="6205" name="直接连接符 85"/>
          <p:cNvCxnSpPr>
            <a:cxnSpLocks noChangeShapeType="1"/>
          </p:cNvCxnSpPr>
          <p:nvPr/>
        </p:nvCxnSpPr>
        <p:spPr bwMode="auto">
          <a:xfrm>
            <a:off x="6228184" y="4643416"/>
            <a:ext cx="0" cy="1095375"/>
          </a:xfrm>
          <a:prstGeom prst="line">
            <a:avLst/>
          </a:prstGeom>
          <a:noFill/>
          <a:ln w="19050" algn="ctr">
            <a:solidFill>
              <a:srgbClr val="FF6600"/>
            </a:solidFill>
            <a:prstDash val="dash"/>
            <a:round/>
          </a:ln>
        </p:spPr>
      </p:cxnSp>
      <p:sp>
        <p:nvSpPr>
          <p:cNvPr id="66" name="内容占位符 2"/>
          <p:cNvSpPr txBox="1"/>
          <p:nvPr/>
        </p:nvSpPr>
        <p:spPr bwMode="auto">
          <a:xfrm>
            <a:off x="285780" y="6034032"/>
            <a:ext cx="4929222" cy="571494"/>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dirty="0">
                <a:ln>
                  <a:noFill/>
                </a:ln>
                <a:solidFill>
                  <a:srgbClr val="0000FF"/>
                </a:solidFill>
                <a:effectLst/>
                <a:uLnTx/>
                <a:uFillTx/>
                <a:latin typeface="+mn-lt"/>
                <a:ea typeface="+mn-ea"/>
                <a:cs typeface="+mn-cs"/>
              </a:rPr>
              <a:t>补</a:t>
            </a:r>
            <a:r>
              <a:rPr kumimoji="0" lang="zh-CN" altLang="en-US" sz="2800" b="1" i="0" u="none" strike="noStrike" kern="0" cap="none" spc="0" normalizeH="0" baseline="0" noProof="0" dirty="0">
                <a:ln>
                  <a:noFill/>
                </a:ln>
                <a:solidFill>
                  <a:srgbClr val="0000FF"/>
                </a:solidFill>
                <a:effectLst/>
                <a:uLnTx/>
                <a:uFillTx/>
                <a:latin typeface="+mn-lt"/>
                <a:ea typeface="+mn-ea"/>
                <a:cs typeface="+mn-cs"/>
              </a:rPr>
              <a:t>＝</a:t>
            </a:r>
            <a:r>
              <a:rPr kumimoji="0" lang="en-US" altLang="zh-CN" sz="2800" b="1" i="0" u="none" strike="noStrike" kern="0" cap="none" spc="0" normalizeH="0" baseline="0" noProof="0" dirty="0">
                <a:ln>
                  <a:noFill/>
                </a:ln>
                <a:solidFill>
                  <a:srgbClr val="0000FF"/>
                </a:solidFill>
                <a:effectLst/>
                <a:uLnTx/>
                <a:uFillTx/>
                <a:latin typeface="+mn-lt"/>
                <a:ea typeface="+mn-ea"/>
                <a:cs typeface="+mn-cs"/>
              </a:rPr>
              <a:t>1.10110010</a:t>
            </a:r>
            <a:endParaRPr kumimoji="0" lang="zh-CN" altLang="en-US" sz="2800" b="1" i="0" u="none" strike="noStrike" kern="0" cap="none" spc="0" normalizeH="0" baseline="0" noProof="0" dirty="0">
              <a:ln>
                <a:noFill/>
              </a:ln>
              <a:solidFill>
                <a:srgbClr val="0000FF"/>
              </a:solidFill>
              <a:effectLst/>
              <a:uLnTx/>
              <a:uFillTx/>
              <a:latin typeface="+mn-lt"/>
              <a:ea typeface="+mn-ea"/>
              <a:cs typeface="+mn-cs"/>
            </a:endParaRPr>
          </a:p>
        </p:txBody>
      </p:sp>
      <p:sp>
        <p:nvSpPr>
          <p:cNvPr id="67" name="标题 1"/>
          <p:cNvSpPr txBox="1"/>
          <p:nvPr/>
        </p:nvSpPr>
        <p:spPr bwMode="auto">
          <a:xfrm>
            <a:off x="590550" y="44450"/>
            <a:ext cx="8229600" cy="523875"/>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P85</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kumimoji="0" lang="en-US" altLang="zh-CN" sz="2800" b="1" i="0" u="none" strike="noStrike" kern="0" cap="none" spc="0" normalizeH="0" baseline="0" noProof="0" dirty="0">
                <a:ln>
                  <a:noFill/>
                </a:ln>
                <a:solidFill>
                  <a:schemeClr val="bg2"/>
                </a:solidFill>
                <a:effectLst/>
                <a:uLnTx/>
                <a:uFillTx/>
                <a:latin typeface="+mj-lt"/>
                <a:ea typeface="+mj-ea"/>
                <a:cs typeface="+mj-cs"/>
              </a:rPr>
              <a:t>86</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68" name="TextBox 61"/>
          <p:cNvSpPr txBox="1">
            <a:spLocks noChangeArrowheads="1"/>
          </p:cNvSpPr>
          <p:nvPr/>
        </p:nvSpPr>
        <p:spPr bwMode="auto">
          <a:xfrm>
            <a:off x="3571905" y="5638758"/>
            <a:ext cx="1928812" cy="523875"/>
          </a:xfrm>
          <a:prstGeom prst="rect">
            <a:avLst/>
          </a:prstGeom>
          <a:noFill/>
          <a:ln w="9525">
            <a:noFill/>
            <a:miter lim="800000"/>
          </a:ln>
        </p:spPr>
        <p:txBody>
          <a:bodyPr>
            <a:spAutoFit/>
          </a:bodyPr>
          <a:lstStyle/>
          <a:p>
            <a:pPr algn="l"/>
            <a:r>
              <a:rPr lang="en-US" altLang="zh-CN" dirty="0">
                <a:solidFill>
                  <a:srgbClr val="008000"/>
                </a:solidFill>
                <a:latin typeface="Courier New" panose="02070309020205020404" pitchFamily="49" charset="0"/>
                <a:cs typeface="Courier New" panose="02070309020205020404" pitchFamily="49" charset="0"/>
              </a:rPr>
              <a:t>11 1101</a:t>
            </a:r>
            <a:endParaRPr lang="zh-CN" altLang="en-US" dirty="0">
              <a:solidFill>
                <a:srgbClr val="008000"/>
              </a:solidFill>
              <a:latin typeface="Courier New" panose="02070309020205020404" pitchFamily="49" charset="0"/>
              <a:cs typeface="Courier New" panose="02070309020205020404" pitchFamily="49" charset="0"/>
            </a:endParaRPr>
          </a:p>
        </p:txBody>
      </p:sp>
      <p:sp>
        <p:nvSpPr>
          <p:cNvPr id="69" name="TextBox 62"/>
          <p:cNvSpPr txBox="1">
            <a:spLocks noChangeArrowheads="1"/>
          </p:cNvSpPr>
          <p:nvPr/>
        </p:nvSpPr>
        <p:spPr bwMode="auto">
          <a:xfrm>
            <a:off x="5286405" y="5637282"/>
            <a:ext cx="1928812" cy="523875"/>
          </a:xfrm>
          <a:prstGeom prst="rect">
            <a:avLst/>
          </a:prstGeom>
          <a:noFill/>
          <a:ln w="9525">
            <a:noFill/>
            <a:miter lim="800000"/>
          </a:ln>
        </p:spPr>
        <p:txBody>
          <a:bodyPr>
            <a:spAutoFit/>
          </a:bodyPr>
          <a:lstStyle/>
          <a:p>
            <a:pPr algn="l"/>
            <a:r>
              <a:rPr lang="en-US" altLang="zh-CN" dirty="0">
                <a:solidFill>
                  <a:srgbClr val="008000"/>
                </a:solidFill>
                <a:latin typeface="Courier New" panose="02070309020205020404" pitchFamily="49" charset="0"/>
                <a:cs typeface="Courier New" panose="02070309020205020404" pitchFamily="49" charset="0"/>
              </a:rPr>
              <a:t>10010</a:t>
            </a:r>
            <a:endParaRPr lang="zh-CN" altLang="en-US" dirty="0">
              <a:solidFill>
                <a:srgbClr val="008000"/>
              </a:solidFill>
              <a:latin typeface="Courier New" panose="02070309020205020404" pitchFamily="49" charset="0"/>
              <a:cs typeface="Courier New" panose="02070309020205020404" pitchFamily="49" charset="0"/>
            </a:endParaRPr>
          </a:p>
        </p:txBody>
      </p:sp>
      <p:sp>
        <p:nvSpPr>
          <p:cNvPr id="70" name="TextBox 63"/>
          <p:cNvSpPr txBox="1">
            <a:spLocks noChangeArrowheads="1"/>
          </p:cNvSpPr>
          <p:nvPr/>
        </p:nvSpPr>
        <p:spPr bwMode="auto">
          <a:xfrm>
            <a:off x="7000905" y="5690408"/>
            <a:ext cx="1643062" cy="461963"/>
          </a:xfrm>
          <a:prstGeom prst="rect">
            <a:avLst/>
          </a:prstGeom>
          <a:noFill/>
          <a:ln w="9525">
            <a:noFill/>
            <a:miter lim="800000"/>
          </a:ln>
        </p:spPr>
        <p:txBody>
          <a:bodyPr>
            <a:spAutoFit/>
          </a:bodyPr>
          <a:lstStyle/>
          <a:p>
            <a:pPr algn="l"/>
            <a:r>
              <a:rPr lang="zh-CN" altLang="en-US" sz="2400" dirty="0">
                <a:solidFill>
                  <a:srgbClr val="008000"/>
                </a:solidFill>
              </a:rPr>
              <a:t>右移</a:t>
            </a:r>
            <a:r>
              <a:rPr lang="en-US" altLang="zh-CN" sz="2400" dirty="0">
                <a:solidFill>
                  <a:srgbClr val="008000"/>
                </a:solidFill>
              </a:rPr>
              <a:t>1</a:t>
            </a:r>
            <a:r>
              <a:rPr lang="zh-CN" altLang="en-US" sz="2400" dirty="0">
                <a:solidFill>
                  <a:srgbClr val="008000"/>
                </a:solidFill>
              </a:rPr>
              <a:t>位</a:t>
            </a:r>
            <a:endParaRPr lang="zh-CN" altLang="en-US" sz="2400" dirty="0">
              <a:solidFill>
                <a:srgbClr val="008000"/>
              </a:solidFill>
            </a:endParaRPr>
          </a:p>
        </p:txBody>
      </p:sp>
      <p:cxnSp>
        <p:nvCxnSpPr>
          <p:cNvPr id="83" name="直接连接符 79"/>
          <p:cNvCxnSpPr>
            <a:cxnSpLocks noChangeShapeType="1"/>
          </p:cNvCxnSpPr>
          <p:nvPr/>
        </p:nvCxnSpPr>
        <p:spPr bwMode="auto">
          <a:xfrm>
            <a:off x="6222236" y="5738033"/>
            <a:ext cx="278606" cy="0"/>
          </a:xfrm>
          <a:prstGeom prst="line">
            <a:avLst/>
          </a:prstGeom>
          <a:noFill/>
          <a:ln w="19050" algn="ctr">
            <a:solidFill>
              <a:srgbClr val="0000FF"/>
            </a:solidFill>
            <a:prstDash val="dash"/>
            <a:round/>
          </a:ln>
        </p:spPr>
      </p:cxnSp>
      <p:cxnSp>
        <p:nvCxnSpPr>
          <p:cNvPr id="88" name="直接连接符 85"/>
          <p:cNvCxnSpPr>
            <a:cxnSpLocks noChangeShapeType="1"/>
          </p:cNvCxnSpPr>
          <p:nvPr/>
        </p:nvCxnSpPr>
        <p:spPr bwMode="auto">
          <a:xfrm>
            <a:off x="6509201" y="5738033"/>
            <a:ext cx="0" cy="295999"/>
          </a:xfrm>
          <a:prstGeom prst="line">
            <a:avLst/>
          </a:prstGeom>
          <a:noFill/>
          <a:ln w="19050" algn="ctr">
            <a:solidFill>
              <a:srgbClr val="0000FF"/>
            </a:solidFill>
            <a:prstDash val="dash"/>
            <a:round/>
          </a:ln>
        </p:spPr>
      </p:cxnSp>
      <p:sp>
        <p:nvSpPr>
          <p:cNvPr id="26" name="矩形 25"/>
          <p:cNvSpPr/>
          <p:nvPr/>
        </p:nvSpPr>
        <p:spPr>
          <a:xfrm>
            <a:off x="4371727" y="5638006"/>
            <a:ext cx="300083" cy="646331"/>
          </a:xfrm>
          <a:prstGeom prst="rect">
            <a:avLst/>
          </a:prstGeom>
        </p:spPr>
        <p:txBody>
          <a:bodyPr wrap="none">
            <a:spAutoFit/>
          </a:bodyPr>
          <a:lstStyle/>
          <a:p>
            <a:r>
              <a:rPr lang="en-US" altLang="zh-CN" sz="3600" kern="0" dirty="0">
                <a:solidFill>
                  <a:srgbClr val="FF0000"/>
                </a:solidFill>
              </a:rPr>
              <a:t>.</a:t>
            </a:r>
            <a:endParaRPr lang="zh-CN" altLang="en-US" sz="3600"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4"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1"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5" end="5"/>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4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153"/>
                                        </p:tgtEl>
                                        <p:attrNameLst>
                                          <p:attrName>style.visibility</p:attrName>
                                        </p:attrNameLst>
                                      </p:cBhvr>
                                      <p:to>
                                        <p:strVal val="visible"/>
                                      </p:to>
                                    </p:set>
                                  </p:childTnLst>
                                </p:cTn>
                              </p:par>
                            </p:childTnLst>
                          </p:cTn>
                        </p:par>
                        <p:par>
                          <p:cTn id="40" fill="hold">
                            <p:stCondLst>
                              <p:cond delay="0"/>
                            </p:stCondLst>
                            <p:childTnLst>
                              <p:par>
                                <p:cTn id="41" presetID="17" presetClass="entr" presetSubtype="8" fill="hold" nodeType="afterEffect">
                                  <p:stCondLst>
                                    <p:cond delay="0"/>
                                  </p:stCondLst>
                                  <p:childTnLst>
                                    <p:set>
                                      <p:cBhvr>
                                        <p:cTn id="42" dur="1" fill="hold">
                                          <p:stCondLst>
                                            <p:cond delay="0"/>
                                          </p:stCondLst>
                                        </p:cTn>
                                        <p:tgtEl>
                                          <p:spTgt spid="6154"/>
                                        </p:tgtEl>
                                        <p:attrNameLst>
                                          <p:attrName>style.visibility</p:attrName>
                                        </p:attrNameLst>
                                      </p:cBhvr>
                                      <p:to>
                                        <p:strVal val="visible"/>
                                      </p:to>
                                    </p:set>
                                    <p:anim calcmode="lin" valueType="num">
                                      <p:cBhvr>
                                        <p:cTn id="43" dur="500" fill="hold"/>
                                        <p:tgtEl>
                                          <p:spTgt spid="6154"/>
                                        </p:tgtEl>
                                        <p:attrNameLst>
                                          <p:attrName>ppt_x</p:attrName>
                                        </p:attrNameLst>
                                      </p:cBhvr>
                                      <p:tavLst>
                                        <p:tav tm="0">
                                          <p:val>
                                            <p:strVal val="#ppt_x-#ppt_w/2"/>
                                          </p:val>
                                        </p:tav>
                                        <p:tav tm="100000">
                                          <p:val>
                                            <p:strVal val="#ppt_x"/>
                                          </p:val>
                                        </p:tav>
                                      </p:tavLst>
                                    </p:anim>
                                    <p:anim calcmode="lin" valueType="num">
                                      <p:cBhvr>
                                        <p:cTn id="44" dur="500" fill="hold"/>
                                        <p:tgtEl>
                                          <p:spTgt spid="6154"/>
                                        </p:tgtEl>
                                        <p:attrNameLst>
                                          <p:attrName>ppt_y</p:attrName>
                                        </p:attrNameLst>
                                      </p:cBhvr>
                                      <p:tavLst>
                                        <p:tav tm="0">
                                          <p:val>
                                            <p:strVal val="#ppt_y"/>
                                          </p:val>
                                        </p:tav>
                                        <p:tav tm="100000">
                                          <p:val>
                                            <p:strVal val="#ppt_y"/>
                                          </p:val>
                                        </p:tav>
                                      </p:tavLst>
                                    </p:anim>
                                    <p:anim calcmode="lin" valueType="num">
                                      <p:cBhvr>
                                        <p:cTn id="45" dur="500" fill="hold"/>
                                        <p:tgtEl>
                                          <p:spTgt spid="6154"/>
                                        </p:tgtEl>
                                        <p:attrNameLst>
                                          <p:attrName>ppt_w</p:attrName>
                                        </p:attrNameLst>
                                      </p:cBhvr>
                                      <p:tavLst>
                                        <p:tav tm="0">
                                          <p:val>
                                            <p:fltVal val="0"/>
                                          </p:val>
                                        </p:tav>
                                        <p:tav tm="100000">
                                          <p:val>
                                            <p:strVal val="#ppt_w"/>
                                          </p:val>
                                        </p:tav>
                                      </p:tavLst>
                                    </p:anim>
                                    <p:anim calcmode="lin" valueType="num">
                                      <p:cBhvr>
                                        <p:cTn id="46" dur="500" fill="hold"/>
                                        <p:tgtEl>
                                          <p:spTgt spid="6154"/>
                                        </p:tgtEl>
                                        <p:attrNameLst>
                                          <p:attrName>ppt_h</p:attrName>
                                        </p:attrNameLst>
                                      </p:cBhvr>
                                      <p:tavLst>
                                        <p:tav tm="0">
                                          <p:val>
                                            <p:strVal val="#ppt_h"/>
                                          </p:val>
                                        </p:tav>
                                        <p:tav tm="100000">
                                          <p:val>
                                            <p:strVal val="#ppt_h"/>
                                          </p:val>
                                        </p:tav>
                                      </p:tavLst>
                                    </p:anim>
                                  </p:childTnLst>
                                </p:cTn>
                              </p:par>
                            </p:childTnLst>
                          </p:cTn>
                        </p:par>
                        <p:par>
                          <p:cTn id="47" fill="hold">
                            <p:stCondLst>
                              <p:cond delay="500"/>
                            </p:stCondLst>
                            <p:childTnLst>
                              <p:par>
                                <p:cTn id="48" presetID="17" presetClass="entr" presetSubtype="1" fill="hold" nodeType="afterEffect">
                                  <p:stCondLst>
                                    <p:cond delay="0"/>
                                  </p:stCondLst>
                                  <p:childTnLst>
                                    <p:set>
                                      <p:cBhvr>
                                        <p:cTn id="49" dur="1" fill="hold">
                                          <p:stCondLst>
                                            <p:cond delay="0"/>
                                          </p:stCondLst>
                                        </p:cTn>
                                        <p:tgtEl>
                                          <p:spTgt spid="6206"/>
                                        </p:tgtEl>
                                        <p:attrNameLst>
                                          <p:attrName>style.visibility</p:attrName>
                                        </p:attrNameLst>
                                      </p:cBhvr>
                                      <p:to>
                                        <p:strVal val="visible"/>
                                      </p:to>
                                    </p:set>
                                    <p:anim calcmode="lin" valueType="num">
                                      <p:cBhvr>
                                        <p:cTn id="50" dur="500" fill="hold"/>
                                        <p:tgtEl>
                                          <p:spTgt spid="6206"/>
                                        </p:tgtEl>
                                        <p:attrNameLst>
                                          <p:attrName>ppt_x</p:attrName>
                                        </p:attrNameLst>
                                      </p:cBhvr>
                                      <p:tavLst>
                                        <p:tav tm="0">
                                          <p:val>
                                            <p:strVal val="#ppt_x"/>
                                          </p:val>
                                        </p:tav>
                                        <p:tav tm="100000">
                                          <p:val>
                                            <p:strVal val="#ppt_x"/>
                                          </p:val>
                                        </p:tav>
                                      </p:tavLst>
                                    </p:anim>
                                    <p:anim calcmode="lin" valueType="num">
                                      <p:cBhvr>
                                        <p:cTn id="51" dur="500" fill="hold"/>
                                        <p:tgtEl>
                                          <p:spTgt spid="6206"/>
                                        </p:tgtEl>
                                        <p:attrNameLst>
                                          <p:attrName>ppt_y</p:attrName>
                                        </p:attrNameLst>
                                      </p:cBhvr>
                                      <p:tavLst>
                                        <p:tav tm="0">
                                          <p:val>
                                            <p:strVal val="#ppt_y-#ppt_h/2"/>
                                          </p:val>
                                        </p:tav>
                                        <p:tav tm="100000">
                                          <p:val>
                                            <p:strVal val="#ppt_y"/>
                                          </p:val>
                                        </p:tav>
                                      </p:tavLst>
                                    </p:anim>
                                    <p:anim calcmode="lin" valueType="num">
                                      <p:cBhvr>
                                        <p:cTn id="52" dur="500" fill="hold"/>
                                        <p:tgtEl>
                                          <p:spTgt spid="6206"/>
                                        </p:tgtEl>
                                        <p:attrNameLst>
                                          <p:attrName>ppt_w</p:attrName>
                                        </p:attrNameLst>
                                      </p:cBhvr>
                                      <p:tavLst>
                                        <p:tav tm="0">
                                          <p:val>
                                            <p:strVal val="#ppt_w"/>
                                          </p:val>
                                        </p:tav>
                                        <p:tav tm="100000">
                                          <p:val>
                                            <p:strVal val="#ppt_w"/>
                                          </p:val>
                                        </p:tav>
                                      </p:tavLst>
                                    </p:anim>
                                    <p:anim calcmode="lin" valueType="num">
                                      <p:cBhvr>
                                        <p:cTn id="53" dur="500" fill="hold"/>
                                        <p:tgtEl>
                                          <p:spTgt spid="6206"/>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17" presetClass="entr" presetSubtype="1" fill="hold" nodeType="afterEffect">
                                  <p:stCondLst>
                                    <p:cond delay="0"/>
                                  </p:stCondLst>
                                  <p:childTnLst>
                                    <p:set>
                                      <p:cBhvr>
                                        <p:cTn id="56" dur="1" fill="hold">
                                          <p:stCondLst>
                                            <p:cond delay="0"/>
                                          </p:stCondLst>
                                        </p:cTn>
                                        <p:tgtEl>
                                          <p:spTgt spid="6207"/>
                                        </p:tgtEl>
                                        <p:attrNameLst>
                                          <p:attrName>style.visibility</p:attrName>
                                        </p:attrNameLst>
                                      </p:cBhvr>
                                      <p:to>
                                        <p:strVal val="visible"/>
                                      </p:to>
                                    </p:set>
                                    <p:anim calcmode="lin" valueType="num">
                                      <p:cBhvr>
                                        <p:cTn id="57" dur="500" fill="hold"/>
                                        <p:tgtEl>
                                          <p:spTgt spid="6207"/>
                                        </p:tgtEl>
                                        <p:attrNameLst>
                                          <p:attrName>ppt_x</p:attrName>
                                        </p:attrNameLst>
                                      </p:cBhvr>
                                      <p:tavLst>
                                        <p:tav tm="0">
                                          <p:val>
                                            <p:strVal val="#ppt_x"/>
                                          </p:val>
                                        </p:tav>
                                        <p:tav tm="100000">
                                          <p:val>
                                            <p:strVal val="#ppt_x"/>
                                          </p:val>
                                        </p:tav>
                                      </p:tavLst>
                                    </p:anim>
                                    <p:anim calcmode="lin" valueType="num">
                                      <p:cBhvr>
                                        <p:cTn id="58" dur="500" fill="hold"/>
                                        <p:tgtEl>
                                          <p:spTgt spid="6207"/>
                                        </p:tgtEl>
                                        <p:attrNameLst>
                                          <p:attrName>ppt_y</p:attrName>
                                        </p:attrNameLst>
                                      </p:cBhvr>
                                      <p:tavLst>
                                        <p:tav tm="0">
                                          <p:val>
                                            <p:strVal val="#ppt_y-#ppt_h/2"/>
                                          </p:val>
                                        </p:tav>
                                        <p:tav tm="100000">
                                          <p:val>
                                            <p:strVal val="#ppt_y"/>
                                          </p:val>
                                        </p:tav>
                                      </p:tavLst>
                                    </p:anim>
                                    <p:anim calcmode="lin" valueType="num">
                                      <p:cBhvr>
                                        <p:cTn id="59" dur="500" fill="hold"/>
                                        <p:tgtEl>
                                          <p:spTgt spid="6207"/>
                                        </p:tgtEl>
                                        <p:attrNameLst>
                                          <p:attrName>ppt_w</p:attrName>
                                        </p:attrNameLst>
                                      </p:cBhvr>
                                      <p:tavLst>
                                        <p:tav tm="0">
                                          <p:val>
                                            <p:strVal val="#ppt_w"/>
                                          </p:val>
                                        </p:tav>
                                        <p:tav tm="100000">
                                          <p:val>
                                            <p:strVal val="#ppt_w"/>
                                          </p:val>
                                        </p:tav>
                                      </p:tavLst>
                                    </p:anim>
                                    <p:anim calcmode="lin" valueType="num">
                                      <p:cBhvr>
                                        <p:cTn id="60" dur="500" fill="hold"/>
                                        <p:tgtEl>
                                          <p:spTgt spid="6207"/>
                                        </p:tgtEl>
                                        <p:attrNameLst>
                                          <p:attrName>ppt_h</p:attrName>
                                        </p:attrNameLst>
                                      </p:cBhvr>
                                      <p:tavLst>
                                        <p:tav tm="0">
                                          <p:val>
                                            <p:fltVal val="0"/>
                                          </p:val>
                                        </p:tav>
                                        <p:tav tm="100000">
                                          <p:val>
                                            <p:strVal val="#ppt_h"/>
                                          </p:val>
                                        </p:tav>
                                      </p:tavLst>
                                    </p:anim>
                                  </p:childTnLst>
                                </p:cTn>
                              </p:par>
                            </p:childTnLst>
                          </p:cTn>
                        </p:par>
                        <p:par>
                          <p:cTn id="61" fill="hold">
                            <p:stCondLst>
                              <p:cond delay="1500"/>
                            </p:stCondLst>
                            <p:childTnLst>
                              <p:par>
                                <p:cTn id="62" presetID="17" presetClass="entr" presetSubtype="1" fill="hold" nodeType="afterEffect">
                                  <p:stCondLst>
                                    <p:cond delay="0"/>
                                  </p:stCondLst>
                                  <p:childTnLst>
                                    <p:set>
                                      <p:cBhvr>
                                        <p:cTn id="63" dur="1" fill="hold">
                                          <p:stCondLst>
                                            <p:cond delay="0"/>
                                          </p:stCondLst>
                                        </p:cTn>
                                        <p:tgtEl>
                                          <p:spTgt spid="6208"/>
                                        </p:tgtEl>
                                        <p:attrNameLst>
                                          <p:attrName>style.visibility</p:attrName>
                                        </p:attrNameLst>
                                      </p:cBhvr>
                                      <p:to>
                                        <p:strVal val="visible"/>
                                      </p:to>
                                    </p:set>
                                    <p:anim calcmode="lin" valueType="num">
                                      <p:cBhvr>
                                        <p:cTn id="64" dur="500" fill="hold"/>
                                        <p:tgtEl>
                                          <p:spTgt spid="6208"/>
                                        </p:tgtEl>
                                        <p:attrNameLst>
                                          <p:attrName>ppt_x</p:attrName>
                                        </p:attrNameLst>
                                      </p:cBhvr>
                                      <p:tavLst>
                                        <p:tav tm="0">
                                          <p:val>
                                            <p:strVal val="#ppt_x"/>
                                          </p:val>
                                        </p:tav>
                                        <p:tav tm="100000">
                                          <p:val>
                                            <p:strVal val="#ppt_x"/>
                                          </p:val>
                                        </p:tav>
                                      </p:tavLst>
                                    </p:anim>
                                    <p:anim calcmode="lin" valueType="num">
                                      <p:cBhvr>
                                        <p:cTn id="65" dur="500" fill="hold"/>
                                        <p:tgtEl>
                                          <p:spTgt spid="6208"/>
                                        </p:tgtEl>
                                        <p:attrNameLst>
                                          <p:attrName>ppt_y</p:attrName>
                                        </p:attrNameLst>
                                      </p:cBhvr>
                                      <p:tavLst>
                                        <p:tav tm="0">
                                          <p:val>
                                            <p:strVal val="#ppt_y-#ppt_h/2"/>
                                          </p:val>
                                        </p:tav>
                                        <p:tav tm="100000">
                                          <p:val>
                                            <p:strVal val="#ppt_y"/>
                                          </p:val>
                                        </p:tav>
                                      </p:tavLst>
                                    </p:anim>
                                    <p:anim calcmode="lin" valueType="num">
                                      <p:cBhvr>
                                        <p:cTn id="66" dur="500" fill="hold"/>
                                        <p:tgtEl>
                                          <p:spTgt spid="6208"/>
                                        </p:tgtEl>
                                        <p:attrNameLst>
                                          <p:attrName>ppt_w</p:attrName>
                                        </p:attrNameLst>
                                      </p:cBhvr>
                                      <p:tavLst>
                                        <p:tav tm="0">
                                          <p:val>
                                            <p:strVal val="#ppt_w"/>
                                          </p:val>
                                        </p:tav>
                                        <p:tav tm="100000">
                                          <p:val>
                                            <p:strVal val="#ppt_w"/>
                                          </p:val>
                                        </p:tav>
                                      </p:tavLst>
                                    </p:anim>
                                    <p:anim calcmode="lin" valueType="num">
                                      <p:cBhvr>
                                        <p:cTn id="67" dur="500" fill="hold"/>
                                        <p:tgtEl>
                                          <p:spTgt spid="6208"/>
                                        </p:tgtEl>
                                        <p:attrNameLst>
                                          <p:attrName>ppt_h</p:attrName>
                                        </p:attrNameLst>
                                      </p:cBhvr>
                                      <p:tavLst>
                                        <p:tav tm="0">
                                          <p:val>
                                            <p:fltVal val="0"/>
                                          </p:val>
                                        </p:tav>
                                        <p:tav tm="100000">
                                          <p:val>
                                            <p:strVal val="#ppt_h"/>
                                          </p:val>
                                        </p:tav>
                                      </p:tavLst>
                                    </p:anim>
                                  </p:childTnLst>
                                </p:cTn>
                              </p:par>
                            </p:childTnLst>
                          </p:cTn>
                        </p:par>
                        <p:par>
                          <p:cTn id="68" fill="hold">
                            <p:stCondLst>
                              <p:cond delay="2000"/>
                            </p:stCondLst>
                            <p:childTnLst>
                              <p:par>
                                <p:cTn id="69" presetID="17" presetClass="entr" presetSubtype="1" fill="hold" nodeType="afterEffect">
                                  <p:stCondLst>
                                    <p:cond delay="0"/>
                                  </p:stCondLst>
                                  <p:childTnLst>
                                    <p:set>
                                      <p:cBhvr>
                                        <p:cTn id="70" dur="1" fill="hold">
                                          <p:stCondLst>
                                            <p:cond delay="0"/>
                                          </p:stCondLst>
                                        </p:cTn>
                                        <p:tgtEl>
                                          <p:spTgt spid="6209"/>
                                        </p:tgtEl>
                                        <p:attrNameLst>
                                          <p:attrName>style.visibility</p:attrName>
                                        </p:attrNameLst>
                                      </p:cBhvr>
                                      <p:to>
                                        <p:strVal val="visible"/>
                                      </p:to>
                                    </p:set>
                                    <p:anim calcmode="lin" valueType="num">
                                      <p:cBhvr>
                                        <p:cTn id="71" dur="500" fill="hold"/>
                                        <p:tgtEl>
                                          <p:spTgt spid="6209"/>
                                        </p:tgtEl>
                                        <p:attrNameLst>
                                          <p:attrName>ppt_x</p:attrName>
                                        </p:attrNameLst>
                                      </p:cBhvr>
                                      <p:tavLst>
                                        <p:tav tm="0">
                                          <p:val>
                                            <p:strVal val="#ppt_x"/>
                                          </p:val>
                                        </p:tav>
                                        <p:tav tm="100000">
                                          <p:val>
                                            <p:strVal val="#ppt_x"/>
                                          </p:val>
                                        </p:tav>
                                      </p:tavLst>
                                    </p:anim>
                                    <p:anim calcmode="lin" valueType="num">
                                      <p:cBhvr>
                                        <p:cTn id="72" dur="500" fill="hold"/>
                                        <p:tgtEl>
                                          <p:spTgt spid="6209"/>
                                        </p:tgtEl>
                                        <p:attrNameLst>
                                          <p:attrName>ppt_y</p:attrName>
                                        </p:attrNameLst>
                                      </p:cBhvr>
                                      <p:tavLst>
                                        <p:tav tm="0">
                                          <p:val>
                                            <p:strVal val="#ppt_y-#ppt_h/2"/>
                                          </p:val>
                                        </p:tav>
                                        <p:tav tm="100000">
                                          <p:val>
                                            <p:strVal val="#ppt_y"/>
                                          </p:val>
                                        </p:tav>
                                      </p:tavLst>
                                    </p:anim>
                                    <p:anim calcmode="lin" valueType="num">
                                      <p:cBhvr>
                                        <p:cTn id="73" dur="500" fill="hold"/>
                                        <p:tgtEl>
                                          <p:spTgt spid="6209"/>
                                        </p:tgtEl>
                                        <p:attrNameLst>
                                          <p:attrName>ppt_w</p:attrName>
                                        </p:attrNameLst>
                                      </p:cBhvr>
                                      <p:tavLst>
                                        <p:tav tm="0">
                                          <p:val>
                                            <p:strVal val="#ppt_w"/>
                                          </p:val>
                                        </p:tav>
                                        <p:tav tm="100000">
                                          <p:val>
                                            <p:strVal val="#ppt_w"/>
                                          </p:val>
                                        </p:tav>
                                      </p:tavLst>
                                    </p:anim>
                                    <p:anim calcmode="lin" valueType="num">
                                      <p:cBhvr>
                                        <p:cTn id="74" dur="500" fill="hold"/>
                                        <p:tgtEl>
                                          <p:spTgt spid="6209"/>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7" presetClass="entr" presetSubtype="0" fill="hold" grpId="0" nodeType="clickEffect">
                                  <p:stCondLst>
                                    <p:cond delay="0"/>
                                  </p:stCondLst>
                                  <p:iterate type="lt">
                                    <p:tmPct val="50000"/>
                                  </p:iterate>
                                  <p:childTnLst>
                                    <p:set>
                                      <p:cBhvr>
                                        <p:cTn id="78" dur="1" fill="hold">
                                          <p:stCondLst>
                                            <p:cond delay="0"/>
                                          </p:stCondLst>
                                        </p:cTn>
                                        <p:tgtEl>
                                          <p:spTgt spid="6156"/>
                                        </p:tgtEl>
                                        <p:attrNameLst>
                                          <p:attrName>style.visibility</p:attrName>
                                        </p:attrNameLst>
                                      </p:cBhvr>
                                      <p:to>
                                        <p:strVal val="visible"/>
                                      </p:to>
                                    </p:set>
                                    <p:anim calcmode="discrete" valueType="clr">
                                      <p:cBhvr override="childStyle">
                                        <p:cTn id="79"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0" dur="80"/>
                                        <p:tgtEl>
                                          <p:spTgt spid="6156"/>
                                        </p:tgtEl>
                                        <p:attrNameLst>
                                          <p:attrName>fillcolor</p:attrName>
                                        </p:attrNameLst>
                                      </p:cBhvr>
                                      <p:tavLst>
                                        <p:tav tm="0">
                                          <p:val>
                                            <p:clrVal>
                                              <a:schemeClr val="accent2"/>
                                            </p:clrVal>
                                          </p:val>
                                        </p:tav>
                                        <p:tav tm="50000">
                                          <p:val>
                                            <p:clrVal>
                                              <a:schemeClr val="hlink"/>
                                            </p:clrVal>
                                          </p:val>
                                        </p:tav>
                                      </p:tavLst>
                                    </p:anim>
                                    <p:set>
                                      <p:cBhvr>
                                        <p:cTn id="81" dur="80"/>
                                        <p:tgtEl>
                                          <p:spTgt spid="6156"/>
                                        </p:tgtEl>
                                        <p:attrNameLst>
                                          <p:attrName>fill.type</p:attrName>
                                        </p:attrNameLst>
                                      </p:cBhvr>
                                      <p:to>
                                        <p:strVal val="solid"/>
                                      </p:to>
                                    </p:set>
                                  </p:childTnLst>
                                </p:cTn>
                              </p:par>
                            </p:childTnLst>
                          </p:cTn>
                        </p:par>
                      </p:childTnLst>
                    </p:cTn>
                  </p:par>
                  <p:par>
                    <p:cTn id="82" fill="hold">
                      <p:stCondLst>
                        <p:cond delay="indefinite"/>
                      </p:stCondLst>
                      <p:childTnLst>
                        <p:par>
                          <p:cTn id="83" fill="hold">
                            <p:stCondLst>
                              <p:cond delay="0"/>
                            </p:stCondLst>
                            <p:childTnLst>
                              <p:par>
                                <p:cTn id="84" presetID="27" presetClass="entr" presetSubtype="0" fill="hold" grpId="0" nodeType="clickEffect">
                                  <p:stCondLst>
                                    <p:cond delay="0"/>
                                  </p:stCondLst>
                                  <p:iterate type="lt">
                                    <p:tmPct val="50000"/>
                                  </p:iterate>
                                  <p:childTnLst>
                                    <p:set>
                                      <p:cBhvr>
                                        <p:cTn id="85" dur="1" fill="hold">
                                          <p:stCondLst>
                                            <p:cond delay="0"/>
                                          </p:stCondLst>
                                        </p:cTn>
                                        <p:tgtEl>
                                          <p:spTgt spid="6157"/>
                                        </p:tgtEl>
                                        <p:attrNameLst>
                                          <p:attrName>style.visibility</p:attrName>
                                        </p:attrNameLst>
                                      </p:cBhvr>
                                      <p:to>
                                        <p:strVal val="visible"/>
                                      </p:to>
                                    </p:set>
                                    <p:anim calcmode="discrete" valueType="clr">
                                      <p:cBhvr override="childStyle">
                                        <p:cTn id="86" dur="80"/>
                                        <p:tgtEl>
                                          <p:spTgt spid="6157"/>
                                        </p:tgtEl>
                                        <p:attrNameLst>
                                          <p:attrName>style.color</p:attrName>
                                        </p:attrNameLst>
                                      </p:cBhvr>
                                      <p:tavLst>
                                        <p:tav tm="0">
                                          <p:val>
                                            <p:clrVal>
                                              <a:schemeClr val="accent2"/>
                                            </p:clrVal>
                                          </p:val>
                                        </p:tav>
                                        <p:tav tm="50000">
                                          <p:val>
                                            <p:clrVal>
                                              <a:schemeClr val="hlink"/>
                                            </p:clrVal>
                                          </p:val>
                                        </p:tav>
                                      </p:tavLst>
                                    </p:anim>
                                    <p:anim calcmode="discrete" valueType="clr">
                                      <p:cBhvr>
                                        <p:cTn id="87" dur="80"/>
                                        <p:tgtEl>
                                          <p:spTgt spid="6157"/>
                                        </p:tgtEl>
                                        <p:attrNameLst>
                                          <p:attrName>fillcolor</p:attrName>
                                        </p:attrNameLst>
                                      </p:cBhvr>
                                      <p:tavLst>
                                        <p:tav tm="0">
                                          <p:val>
                                            <p:clrVal>
                                              <a:schemeClr val="accent2"/>
                                            </p:clrVal>
                                          </p:val>
                                        </p:tav>
                                        <p:tav tm="50000">
                                          <p:val>
                                            <p:clrVal>
                                              <a:schemeClr val="hlink"/>
                                            </p:clrVal>
                                          </p:val>
                                        </p:tav>
                                      </p:tavLst>
                                    </p:anim>
                                    <p:set>
                                      <p:cBhvr>
                                        <p:cTn id="88" dur="80"/>
                                        <p:tgtEl>
                                          <p:spTgt spid="6157"/>
                                        </p:tgtEl>
                                        <p:attrNameLst>
                                          <p:attrName>fill.type</p:attrName>
                                        </p:attrNameLst>
                                      </p:cBhvr>
                                      <p:to>
                                        <p:strVal val="solid"/>
                                      </p:to>
                                    </p:set>
                                  </p:childTnLst>
                                </p:cTn>
                              </p:par>
                            </p:childTnLst>
                          </p:cTn>
                        </p:par>
                      </p:childTnLst>
                    </p:cTn>
                  </p:par>
                  <p:par>
                    <p:cTn id="89" fill="hold">
                      <p:stCondLst>
                        <p:cond delay="indefinite"/>
                      </p:stCondLst>
                      <p:childTnLst>
                        <p:par>
                          <p:cTn id="90" fill="hold">
                            <p:stCondLst>
                              <p:cond delay="0"/>
                            </p:stCondLst>
                            <p:childTnLst>
                              <p:par>
                                <p:cTn id="91" presetID="17" presetClass="entr" presetSubtype="8" fill="hold" nodeType="clickEffect">
                                  <p:stCondLst>
                                    <p:cond delay="0"/>
                                  </p:stCondLst>
                                  <p:childTnLst>
                                    <p:set>
                                      <p:cBhvr>
                                        <p:cTn id="92" dur="1" fill="hold">
                                          <p:stCondLst>
                                            <p:cond delay="0"/>
                                          </p:stCondLst>
                                        </p:cTn>
                                        <p:tgtEl>
                                          <p:spTgt spid="6160"/>
                                        </p:tgtEl>
                                        <p:attrNameLst>
                                          <p:attrName>style.visibility</p:attrName>
                                        </p:attrNameLst>
                                      </p:cBhvr>
                                      <p:to>
                                        <p:strVal val="visible"/>
                                      </p:to>
                                    </p:set>
                                    <p:anim calcmode="lin" valueType="num">
                                      <p:cBhvr>
                                        <p:cTn id="93" dur="500" fill="hold"/>
                                        <p:tgtEl>
                                          <p:spTgt spid="6160"/>
                                        </p:tgtEl>
                                        <p:attrNameLst>
                                          <p:attrName>ppt_x</p:attrName>
                                        </p:attrNameLst>
                                      </p:cBhvr>
                                      <p:tavLst>
                                        <p:tav tm="0">
                                          <p:val>
                                            <p:strVal val="#ppt_x-#ppt_w/2"/>
                                          </p:val>
                                        </p:tav>
                                        <p:tav tm="100000">
                                          <p:val>
                                            <p:strVal val="#ppt_x"/>
                                          </p:val>
                                        </p:tav>
                                      </p:tavLst>
                                    </p:anim>
                                    <p:anim calcmode="lin" valueType="num">
                                      <p:cBhvr>
                                        <p:cTn id="94" dur="500" fill="hold"/>
                                        <p:tgtEl>
                                          <p:spTgt spid="6160"/>
                                        </p:tgtEl>
                                        <p:attrNameLst>
                                          <p:attrName>ppt_y</p:attrName>
                                        </p:attrNameLst>
                                      </p:cBhvr>
                                      <p:tavLst>
                                        <p:tav tm="0">
                                          <p:val>
                                            <p:strVal val="#ppt_y"/>
                                          </p:val>
                                        </p:tav>
                                        <p:tav tm="100000">
                                          <p:val>
                                            <p:strVal val="#ppt_y"/>
                                          </p:val>
                                        </p:tav>
                                      </p:tavLst>
                                    </p:anim>
                                    <p:anim calcmode="lin" valueType="num">
                                      <p:cBhvr>
                                        <p:cTn id="95" dur="500" fill="hold"/>
                                        <p:tgtEl>
                                          <p:spTgt spid="6160"/>
                                        </p:tgtEl>
                                        <p:attrNameLst>
                                          <p:attrName>ppt_w</p:attrName>
                                        </p:attrNameLst>
                                      </p:cBhvr>
                                      <p:tavLst>
                                        <p:tav tm="0">
                                          <p:val>
                                            <p:fltVal val="0"/>
                                          </p:val>
                                        </p:tav>
                                        <p:tav tm="100000">
                                          <p:val>
                                            <p:strVal val="#ppt_w"/>
                                          </p:val>
                                        </p:tav>
                                      </p:tavLst>
                                    </p:anim>
                                    <p:anim calcmode="lin" valueType="num">
                                      <p:cBhvr>
                                        <p:cTn id="96" dur="500" fill="hold"/>
                                        <p:tgtEl>
                                          <p:spTgt spid="6160"/>
                                        </p:tgtEl>
                                        <p:attrNameLst>
                                          <p:attrName>ppt_h</p:attrName>
                                        </p:attrNameLst>
                                      </p:cBhvr>
                                      <p:tavLst>
                                        <p:tav tm="0">
                                          <p:val>
                                            <p:strVal val="#ppt_h"/>
                                          </p:val>
                                        </p:tav>
                                        <p:tav tm="100000">
                                          <p:val>
                                            <p:strVal val="#ppt_h"/>
                                          </p:val>
                                        </p:tav>
                                      </p:tavLst>
                                    </p:anim>
                                  </p:childTnLst>
                                </p:cTn>
                              </p:par>
                            </p:childTnLst>
                          </p:cTn>
                        </p:par>
                        <p:par>
                          <p:cTn id="97" fill="hold">
                            <p:stCondLst>
                              <p:cond delay="500"/>
                            </p:stCondLst>
                            <p:childTnLst>
                              <p:par>
                                <p:cTn id="98" presetID="39" presetClass="entr" presetSubtype="0" accel="100000" fill="hold" grpId="0" nodeType="afterEffect">
                                  <p:stCondLst>
                                    <p:cond delay="0"/>
                                  </p:stCondLst>
                                  <p:childTnLst>
                                    <p:set>
                                      <p:cBhvr>
                                        <p:cTn id="99" dur="1" fill="hold">
                                          <p:stCondLst>
                                            <p:cond delay="0"/>
                                          </p:stCondLst>
                                        </p:cTn>
                                        <p:tgtEl>
                                          <p:spTgt spid="6162"/>
                                        </p:tgtEl>
                                        <p:attrNameLst>
                                          <p:attrName>style.visibility</p:attrName>
                                        </p:attrNameLst>
                                      </p:cBhvr>
                                      <p:to>
                                        <p:strVal val="visible"/>
                                      </p:to>
                                    </p:set>
                                    <p:anim calcmode="lin" valueType="num">
                                      <p:cBhvr>
                                        <p:cTn id="100" dur="500" fill="hold"/>
                                        <p:tgtEl>
                                          <p:spTgt spid="6162"/>
                                        </p:tgtEl>
                                        <p:attrNameLst>
                                          <p:attrName>ppt_h</p:attrName>
                                        </p:attrNameLst>
                                      </p:cBhvr>
                                      <p:tavLst>
                                        <p:tav tm="0">
                                          <p:val>
                                            <p:strVal val="#ppt_h/20"/>
                                          </p:val>
                                        </p:tav>
                                        <p:tav tm="50000">
                                          <p:val>
                                            <p:strVal val="#ppt_h/20"/>
                                          </p:val>
                                        </p:tav>
                                        <p:tav tm="100000">
                                          <p:val>
                                            <p:strVal val="#ppt_h"/>
                                          </p:val>
                                        </p:tav>
                                      </p:tavLst>
                                    </p:anim>
                                    <p:anim calcmode="lin" valueType="num">
                                      <p:cBhvr>
                                        <p:cTn id="101" dur="500" fill="hold"/>
                                        <p:tgtEl>
                                          <p:spTgt spid="6162"/>
                                        </p:tgtEl>
                                        <p:attrNameLst>
                                          <p:attrName>ppt_w</p:attrName>
                                        </p:attrNameLst>
                                      </p:cBhvr>
                                      <p:tavLst>
                                        <p:tav tm="0">
                                          <p:val>
                                            <p:strVal val="#ppt_w+.3"/>
                                          </p:val>
                                        </p:tav>
                                        <p:tav tm="50000">
                                          <p:val>
                                            <p:strVal val="#ppt_w+.3"/>
                                          </p:val>
                                        </p:tav>
                                        <p:tav tm="100000">
                                          <p:val>
                                            <p:strVal val="#ppt_w"/>
                                          </p:val>
                                        </p:tav>
                                      </p:tavLst>
                                    </p:anim>
                                    <p:anim calcmode="lin" valueType="num">
                                      <p:cBhvr>
                                        <p:cTn id="102" dur="500" fill="hold"/>
                                        <p:tgtEl>
                                          <p:spTgt spid="6162"/>
                                        </p:tgtEl>
                                        <p:attrNameLst>
                                          <p:attrName>ppt_x</p:attrName>
                                        </p:attrNameLst>
                                      </p:cBhvr>
                                      <p:tavLst>
                                        <p:tav tm="0">
                                          <p:val>
                                            <p:strVal val="#ppt_x-.3"/>
                                          </p:val>
                                        </p:tav>
                                        <p:tav tm="50000">
                                          <p:val>
                                            <p:strVal val="#ppt_x"/>
                                          </p:val>
                                        </p:tav>
                                        <p:tav tm="100000">
                                          <p:val>
                                            <p:strVal val="#ppt_x"/>
                                          </p:val>
                                        </p:tav>
                                      </p:tavLst>
                                    </p:anim>
                                    <p:anim calcmode="lin" valueType="num">
                                      <p:cBhvr>
                                        <p:cTn id="103"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7" presetClass="entr" presetSubtype="0" fill="hold" grpId="0" nodeType="clickEffect">
                                  <p:stCondLst>
                                    <p:cond delay="0"/>
                                  </p:stCondLst>
                                  <p:iterate type="lt">
                                    <p:tmPct val="50000"/>
                                  </p:iterate>
                                  <p:childTnLst>
                                    <p:set>
                                      <p:cBhvr>
                                        <p:cTn id="107" dur="1" fill="hold">
                                          <p:stCondLst>
                                            <p:cond delay="0"/>
                                          </p:stCondLst>
                                        </p:cTn>
                                        <p:tgtEl>
                                          <p:spTgt spid="6161"/>
                                        </p:tgtEl>
                                        <p:attrNameLst>
                                          <p:attrName>style.visibility</p:attrName>
                                        </p:attrNameLst>
                                      </p:cBhvr>
                                      <p:to>
                                        <p:strVal val="visible"/>
                                      </p:to>
                                    </p:set>
                                    <p:anim calcmode="discrete" valueType="clr">
                                      <p:cBhvr override="childStyle">
                                        <p:cTn id="108" dur="80"/>
                                        <p:tgtEl>
                                          <p:spTgt spid="6161"/>
                                        </p:tgtEl>
                                        <p:attrNameLst>
                                          <p:attrName>style.color</p:attrName>
                                        </p:attrNameLst>
                                      </p:cBhvr>
                                      <p:tavLst>
                                        <p:tav tm="0">
                                          <p:val>
                                            <p:clrVal>
                                              <a:schemeClr val="accent2"/>
                                            </p:clrVal>
                                          </p:val>
                                        </p:tav>
                                        <p:tav tm="50000">
                                          <p:val>
                                            <p:clrVal>
                                              <a:schemeClr val="hlink"/>
                                            </p:clrVal>
                                          </p:val>
                                        </p:tav>
                                      </p:tavLst>
                                    </p:anim>
                                    <p:anim calcmode="discrete" valueType="clr">
                                      <p:cBhvr>
                                        <p:cTn id="109" dur="80"/>
                                        <p:tgtEl>
                                          <p:spTgt spid="6161"/>
                                        </p:tgtEl>
                                        <p:attrNameLst>
                                          <p:attrName>fillcolor</p:attrName>
                                        </p:attrNameLst>
                                      </p:cBhvr>
                                      <p:tavLst>
                                        <p:tav tm="0">
                                          <p:val>
                                            <p:clrVal>
                                              <a:schemeClr val="accent2"/>
                                            </p:clrVal>
                                          </p:val>
                                        </p:tav>
                                        <p:tav tm="50000">
                                          <p:val>
                                            <p:clrVal>
                                              <a:schemeClr val="hlink"/>
                                            </p:clrVal>
                                          </p:val>
                                        </p:tav>
                                      </p:tavLst>
                                    </p:anim>
                                    <p:set>
                                      <p:cBhvr>
                                        <p:cTn id="110" dur="80"/>
                                        <p:tgtEl>
                                          <p:spTgt spid="6161"/>
                                        </p:tgtEl>
                                        <p:attrNameLst>
                                          <p:attrName>fill.type</p:attrName>
                                        </p:attrNameLst>
                                      </p:cBhvr>
                                      <p:to>
                                        <p:strVal val="solid"/>
                                      </p:to>
                                    </p:set>
                                  </p:childTnLst>
                                </p:cTn>
                              </p:par>
                            </p:childTnLst>
                          </p:cTn>
                        </p:par>
                        <p:par>
                          <p:cTn id="111" fill="hold">
                            <p:stCondLst>
                              <p:cond delay="319"/>
                            </p:stCondLst>
                            <p:childTnLst>
                              <p:par>
                                <p:cTn id="112" presetID="17" presetClass="entr" presetSubtype="8" fill="hold" nodeType="afterEffect">
                                  <p:stCondLst>
                                    <p:cond delay="0"/>
                                  </p:stCondLst>
                                  <p:childTnLst>
                                    <p:set>
                                      <p:cBhvr>
                                        <p:cTn id="113" dur="1" fill="hold">
                                          <p:stCondLst>
                                            <p:cond delay="0"/>
                                          </p:stCondLst>
                                        </p:cTn>
                                        <p:tgtEl>
                                          <p:spTgt spid="6163"/>
                                        </p:tgtEl>
                                        <p:attrNameLst>
                                          <p:attrName>style.visibility</p:attrName>
                                        </p:attrNameLst>
                                      </p:cBhvr>
                                      <p:to>
                                        <p:strVal val="visible"/>
                                      </p:to>
                                    </p:set>
                                    <p:anim calcmode="lin" valueType="num">
                                      <p:cBhvr>
                                        <p:cTn id="114" dur="500" fill="hold"/>
                                        <p:tgtEl>
                                          <p:spTgt spid="6163"/>
                                        </p:tgtEl>
                                        <p:attrNameLst>
                                          <p:attrName>ppt_x</p:attrName>
                                        </p:attrNameLst>
                                      </p:cBhvr>
                                      <p:tavLst>
                                        <p:tav tm="0">
                                          <p:val>
                                            <p:strVal val="#ppt_x-#ppt_w/2"/>
                                          </p:val>
                                        </p:tav>
                                        <p:tav tm="100000">
                                          <p:val>
                                            <p:strVal val="#ppt_x"/>
                                          </p:val>
                                        </p:tav>
                                      </p:tavLst>
                                    </p:anim>
                                    <p:anim calcmode="lin" valueType="num">
                                      <p:cBhvr>
                                        <p:cTn id="115" dur="500" fill="hold"/>
                                        <p:tgtEl>
                                          <p:spTgt spid="6163"/>
                                        </p:tgtEl>
                                        <p:attrNameLst>
                                          <p:attrName>ppt_y</p:attrName>
                                        </p:attrNameLst>
                                      </p:cBhvr>
                                      <p:tavLst>
                                        <p:tav tm="0">
                                          <p:val>
                                            <p:strVal val="#ppt_y"/>
                                          </p:val>
                                        </p:tav>
                                        <p:tav tm="100000">
                                          <p:val>
                                            <p:strVal val="#ppt_y"/>
                                          </p:val>
                                        </p:tav>
                                      </p:tavLst>
                                    </p:anim>
                                    <p:anim calcmode="lin" valueType="num">
                                      <p:cBhvr>
                                        <p:cTn id="116" dur="500" fill="hold"/>
                                        <p:tgtEl>
                                          <p:spTgt spid="6163"/>
                                        </p:tgtEl>
                                        <p:attrNameLst>
                                          <p:attrName>ppt_w</p:attrName>
                                        </p:attrNameLst>
                                      </p:cBhvr>
                                      <p:tavLst>
                                        <p:tav tm="0">
                                          <p:val>
                                            <p:fltVal val="0"/>
                                          </p:val>
                                        </p:tav>
                                        <p:tav tm="100000">
                                          <p:val>
                                            <p:strVal val="#ppt_w"/>
                                          </p:val>
                                        </p:tav>
                                      </p:tavLst>
                                    </p:anim>
                                    <p:anim calcmode="lin" valueType="num">
                                      <p:cBhvr>
                                        <p:cTn id="117"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39" presetClass="entr" presetSubtype="0" accel="100000" fill="hold" grpId="0" nodeType="clickEffect">
                                  <p:stCondLst>
                                    <p:cond delay="0"/>
                                  </p:stCondLst>
                                  <p:childTnLst>
                                    <p:set>
                                      <p:cBhvr>
                                        <p:cTn id="121" dur="1" fill="hold">
                                          <p:stCondLst>
                                            <p:cond delay="0"/>
                                          </p:stCondLst>
                                        </p:cTn>
                                        <p:tgtEl>
                                          <p:spTgt spid="6167"/>
                                        </p:tgtEl>
                                        <p:attrNameLst>
                                          <p:attrName>style.visibility</p:attrName>
                                        </p:attrNameLst>
                                      </p:cBhvr>
                                      <p:to>
                                        <p:strVal val="visible"/>
                                      </p:to>
                                    </p:set>
                                    <p:anim calcmode="lin" valueType="num">
                                      <p:cBhvr>
                                        <p:cTn id="122"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123"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124"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125"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2" fill="hold" grpId="0" nodeType="clickEffect">
                                  <p:stCondLst>
                                    <p:cond delay="0"/>
                                  </p:stCondLst>
                                  <p:childTnLst>
                                    <p:set>
                                      <p:cBhvr>
                                        <p:cTn id="129" dur="1" fill="hold">
                                          <p:stCondLst>
                                            <p:cond delay="0"/>
                                          </p:stCondLst>
                                        </p:cTn>
                                        <p:tgtEl>
                                          <p:spTgt spid="6165"/>
                                        </p:tgtEl>
                                        <p:attrNameLst>
                                          <p:attrName>style.visibility</p:attrName>
                                        </p:attrNameLst>
                                      </p:cBhvr>
                                      <p:to>
                                        <p:strVal val="visible"/>
                                      </p:to>
                                    </p:set>
                                    <p:animEffect transition="in" filter="wipe(right)">
                                      <p:cBhvr>
                                        <p:cTn id="130" dur="500"/>
                                        <p:tgtEl>
                                          <p:spTgt spid="6165"/>
                                        </p:tgtEl>
                                      </p:cBhvr>
                                    </p:animEffect>
                                  </p:childTnLst>
                                </p:cTn>
                              </p:par>
                            </p:childTnLst>
                          </p:cTn>
                        </p:par>
                        <p:par>
                          <p:cTn id="131" fill="hold">
                            <p:stCondLst>
                              <p:cond delay="500"/>
                            </p:stCondLst>
                            <p:childTnLst>
                              <p:par>
                                <p:cTn id="132" presetID="22" presetClass="entr" presetSubtype="2" fill="hold" grpId="0" nodeType="afterEffect">
                                  <p:stCondLst>
                                    <p:cond delay="0"/>
                                  </p:stCondLst>
                                  <p:childTnLst>
                                    <p:set>
                                      <p:cBhvr>
                                        <p:cTn id="133" dur="1" fill="hold">
                                          <p:stCondLst>
                                            <p:cond delay="0"/>
                                          </p:stCondLst>
                                        </p:cTn>
                                        <p:tgtEl>
                                          <p:spTgt spid="6164"/>
                                        </p:tgtEl>
                                        <p:attrNameLst>
                                          <p:attrName>style.visibility</p:attrName>
                                        </p:attrNameLst>
                                      </p:cBhvr>
                                      <p:to>
                                        <p:strVal val="visible"/>
                                      </p:to>
                                    </p:set>
                                    <p:animEffect transition="in" filter="wipe(right)">
                                      <p:cBhvr>
                                        <p:cTn id="134" dur="500"/>
                                        <p:tgtEl>
                                          <p:spTgt spid="6164"/>
                                        </p:tgtEl>
                                      </p:cBhvr>
                                    </p:animEffect>
                                  </p:childTnLst>
                                </p:cTn>
                              </p:par>
                            </p:childTnLst>
                          </p:cTn>
                        </p:par>
                        <p:par>
                          <p:cTn id="135" fill="hold">
                            <p:stCondLst>
                              <p:cond delay="1000"/>
                            </p:stCondLst>
                            <p:childTnLst>
                              <p:par>
                                <p:cTn id="136" presetID="17" presetClass="entr" presetSubtype="1" fill="hold" nodeType="afterEffect">
                                  <p:stCondLst>
                                    <p:cond delay="0"/>
                                  </p:stCondLst>
                                  <p:childTnLst>
                                    <p:set>
                                      <p:cBhvr>
                                        <p:cTn id="137" dur="1" fill="hold">
                                          <p:stCondLst>
                                            <p:cond delay="0"/>
                                          </p:stCondLst>
                                        </p:cTn>
                                        <p:tgtEl>
                                          <p:spTgt spid="6197"/>
                                        </p:tgtEl>
                                        <p:attrNameLst>
                                          <p:attrName>style.visibility</p:attrName>
                                        </p:attrNameLst>
                                      </p:cBhvr>
                                      <p:to>
                                        <p:strVal val="visible"/>
                                      </p:to>
                                    </p:set>
                                    <p:anim calcmode="lin" valueType="num">
                                      <p:cBhvr>
                                        <p:cTn id="138" dur="500" fill="hold"/>
                                        <p:tgtEl>
                                          <p:spTgt spid="6197"/>
                                        </p:tgtEl>
                                        <p:attrNameLst>
                                          <p:attrName>ppt_x</p:attrName>
                                        </p:attrNameLst>
                                      </p:cBhvr>
                                      <p:tavLst>
                                        <p:tav tm="0">
                                          <p:val>
                                            <p:strVal val="#ppt_x"/>
                                          </p:val>
                                        </p:tav>
                                        <p:tav tm="100000">
                                          <p:val>
                                            <p:strVal val="#ppt_x"/>
                                          </p:val>
                                        </p:tav>
                                      </p:tavLst>
                                    </p:anim>
                                    <p:anim calcmode="lin" valueType="num">
                                      <p:cBhvr>
                                        <p:cTn id="139" dur="500" fill="hold"/>
                                        <p:tgtEl>
                                          <p:spTgt spid="6197"/>
                                        </p:tgtEl>
                                        <p:attrNameLst>
                                          <p:attrName>ppt_y</p:attrName>
                                        </p:attrNameLst>
                                      </p:cBhvr>
                                      <p:tavLst>
                                        <p:tav tm="0">
                                          <p:val>
                                            <p:strVal val="#ppt_y-#ppt_h/2"/>
                                          </p:val>
                                        </p:tav>
                                        <p:tav tm="100000">
                                          <p:val>
                                            <p:strVal val="#ppt_y"/>
                                          </p:val>
                                        </p:tav>
                                      </p:tavLst>
                                    </p:anim>
                                    <p:anim calcmode="lin" valueType="num">
                                      <p:cBhvr>
                                        <p:cTn id="140" dur="500" fill="hold"/>
                                        <p:tgtEl>
                                          <p:spTgt spid="6197"/>
                                        </p:tgtEl>
                                        <p:attrNameLst>
                                          <p:attrName>ppt_w</p:attrName>
                                        </p:attrNameLst>
                                      </p:cBhvr>
                                      <p:tavLst>
                                        <p:tav tm="0">
                                          <p:val>
                                            <p:strVal val="#ppt_w"/>
                                          </p:val>
                                        </p:tav>
                                        <p:tav tm="100000">
                                          <p:val>
                                            <p:strVal val="#ppt_w"/>
                                          </p:val>
                                        </p:tav>
                                      </p:tavLst>
                                    </p:anim>
                                    <p:anim calcmode="lin" valueType="num">
                                      <p:cBhvr>
                                        <p:cTn id="141" dur="500" fill="hold"/>
                                        <p:tgtEl>
                                          <p:spTgt spid="6197"/>
                                        </p:tgtEl>
                                        <p:attrNameLst>
                                          <p:attrName>ppt_h</p:attrName>
                                        </p:attrNameLst>
                                      </p:cBhvr>
                                      <p:tavLst>
                                        <p:tav tm="0">
                                          <p:val>
                                            <p:fltVal val="0"/>
                                          </p:val>
                                        </p:tav>
                                        <p:tav tm="100000">
                                          <p:val>
                                            <p:strVal val="#ppt_h"/>
                                          </p:val>
                                        </p:tav>
                                      </p:tavLst>
                                    </p:anim>
                                  </p:childTnLst>
                                </p:cTn>
                              </p:par>
                            </p:childTnLst>
                          </p:cTn>
                        </p:par>
                        <p:par>
                          <p:cTn id="142" fill="hold">
                            <p:stCondLst>
                              <p:cond delay="1500"/>
                            </p:stCondLst>
                            <p:childTnLst>
                              <p:par>
                                <p:cTn id="143" presetID="17" presetClass="entr" presetSubtype="8" fill="hold" nodeType="afterEffect">
                                  <p:stCondLst>
                                    <p:cond delay="0"/>
                                  </p:stCondLst>
                                  <p:childTnLst>
                                    <p:set>
                                      <p:cBhvr>
                                        <p:cTn id="144" dur="1" fill="hold">
                                          <p:stCondLst>
                                            <p:cond delay="0"/>
                                          </p:stCondLst>
                                        </p:cTn>
                                        <p:tgtEl>
                                          <p:spTgt spid="6198"/>
                                        </p:tgtEl>
                                        <p:attrNameLst>
                                          <p:attrName>style.visibility</p:attrName>
                                        </p:attrNameLst>
                                      </p:cBhvr>
                                      <p:to>
                                        <p:strVal val="visible"/>
                                      </p:to>
                                    </p:set>
                                    <p:anim calcmode="lin" valueType="num">
                                      <p:cBhvr>
                                        <p:cTn id="145" dur="500" fill="hold"/>
                                        <p:tgtEl>
                                          <p:spTgt spid="6198"/>
                                        </p:tgtEl>
                                        <p:attrNameLst>
                                          <p:attrName>ppt_x</p:attrName>
                                        </p:attrNameLst>
                                      </p:cBhvr>
                                      <p:tavLst>
                                        <p:tav tm="0">
                                          <p:val>
                                            <p:strVal val="#ppt_x-#ppt_w/2"/>
                                          </p:val>
                                        </p:tav>
                                        <p:tav tm="100000">
                                          <p:val>
                                            <p:strVal val="#ppt_x"/>
                                          </p:val>
                                        </p:tav>
                                      </p:tavLst>
                                    </p:anim>
                                    <p:anim calcmode="lin" valueType="num">
                                      <p:cBhvr>
                                        <p:cTn id="146" dur="500" fill="hold"/>
                                        <p:tgtEl>
                                          <p:spTgt spid="6198"/>
                                        </p:tgtEl>
                                        <p:attrNameLst>
                                          <p:attrName>ppt_y</p:attrName>
                                        </p:attrNameLst>
                                      </p:cBhvr>
                                      <p:tavLst>
                                        <p:tav tm="0">
                                          <p:val>
                                            <p:strVal val="#ppt_y"/>
                                          </p:val>
                                        </p:tav>
                                        <p:tav tm="100000">
                                          <p:val>
                                            <p:strVal val="#ppt_y"/>
                                          </p:val>
                                        </p:tav>
                                      </p:tavLst>
                                    </p:anim>
                                    <p:anim calcmode="lin" valueType="num">
                                      <p:cBhvr>
                                        <p:cTn id="147" dur="500" fill="hold"/>
                                        <p:tgtEl>
                                          <p:spTgt spid="6198"/>
                                        </p:tgtEl>
                                        <p:attrNameLst>
                                          <p:attrName>ppt_w</p:attrName>
                                        </p:attrNameLst>
                                      </p:cBhvr>
                                      <p:tavLst>
                                        <p:tav tm="0">
                                          <p:val>
                                            <p:fltVal val="0"/>
                                          </p:val>
                                        </p:tav>
                                        <p:tav tm="100000">
                                          <p:val>
                                            <p:strVal val="#ppt_w"/>
                                          </p:val>
                                        </p:tav>
                                      </p:tavLst>
                                    </p:anim>
                                    <p:anim calcmode="lin" valueType="num">
                                      <p:cBhvr>
                                        <p:cTn id="148" dur="500" fill="hold"/>
                                        <p:tgtEl>
                                          <p:spTgt spid="6198"/>
                                        </p:tgtEl>
                                        <p:attrNameLst>
                                          <p:attrName>ppt_h</p:attrName>
                                        </p:attrNameLst>
                                      </p:cBhvr>
                                      <p:tavLst>
                                        <p:tav tm="0">
                                          <p:val>
                                            <p:strVal val="#ppt_h"/>
                                          </p:val>
                                        </p:tav>
                                        <p:tav tm="100000">
                                          <p:val>
                                            <p:strVal val="#ppt_h"/>
                                          </p:val>
                                        </p:tav>
                                      </p:tavLst>
                                    </p:anim>
                                  </p:childTnLst>
                                </p:cTn>
                              </p:par>
                            </p:childTnLst>
                          </p:cTn>
                        </p:par>
                        <p:par>
                          <p:cTn id="149" fill="hold">
                            <p:stCondLst>
                              <p:cond delay="2000"/>
                            </p:stCondLst>
                            <p:childTnLst>
                              <p:par>
                                <p:cTn id="150" presetID="17" presetClass="entr" presetSubtype="1" fill="hold" nodeType="afterEffect">
                                  <p:stCondLst>
                                    <p:cond delay="0"/>
                                  </p:stCondLst>
                                  <p:childTnLst>
                                    <p:set>
                                      <p:cBhvr>
                                        <p:cTn id="151" dur="1" fill="hold">
                                          <p:stCondLst>
                                            <p:cond delay="0"/>
                                          </p:stCondLst>
                                        </p:cTn>
                                        <p:tgtEl>
                                          <p:spTgt spid="6199"/>
                                        </p:tgtEl>
                                        <p:attrNameLst>
                                          <p:attrName>style.visibility</p:attrName>
                                        </p:attrNameLst>
                                      </p:cBhvr>
                                      <p:to>
                                        <p:strVal val="visible"/>
                                      </p:to>
                                    </p:set>
                                    <p:anim calcmode="lin" valueType="num">
                                      <p:cBhvr>
                                        <p:cTn id="152" dur="500" fill="hold"/>
                                        <p:tgtEl>
                                          <p:spTgt spid="6199"/>
                                        </p:tgtEl>
                                        <p:attrNameLst>
                                          <p:attrName>ppt_x</p:attrName>
                                        </p:attrNameLst>
                                      </p:cBhvr>
                                      <p:tavLst>
                                        <p:tav tm="0">
                                          <p:val>
                                            <p:strVal val="#ppt_x"/>
                                          </p:val>
                                        </p:tav>
                                        <p:tav tm="100000">
                                          <p:val>
                                            <p:strVal val="#ppt_x"/>
                                          </p:val>
                                        </p:tav>
                                      </p:tavLst>
                                    </p:anim>
                                    <p:anim calcmode="lin" valueType="num">
                                      <p:cBhvr>
                                        <p:cTn id="153" dur="500" fill="hold"/>
                                        <p:tgtEl>
                                          <p:spTgt spid="6199"/>
                                        </p:tgtEl>
                                        <p:attrNameLst>
                                          <p:attrName>ppt_y</p:attrName>
                                        </p:attrNameLst>
                                      </p:cBhvr>
                                      <p:tavLst>
                                        <p:tav tm="0">
                                          <p:val>
                                            <p:strVal val="#ppt_y-#ppt_h/2"/>
                                          </p:val>
                                        </p:tav>
                                        <p:tav tm="100000">
                                          <p:val>
                                            <p:strVal val="#ppt_y"/>
                                          </p:val>
                                        </p:tav>
                                      </p:tavLst>
                                    </p:anim>
                                    <p:anim calcmode="lin" valueType="num">
                                      <p:cBhvr>
                                        <p:cTn id="154" dur="500" fill="hold"/>
                                        <p:tgtEl>
                                          <p:spTgt spid="6199"/>
                                        </p:tgtEl>
                                        <p:attrNameLst>
                                          <p:attrName>ppt_w</p:attrName>
                                        </p:attrNameLst>
                                      </p:cBhvr>
                                      <p:tavLst>
                                        <p:tav tm="0">
                                          <p:val>
                                            <p:strVal val="#ppt_w"/>
                                          </p:val>
                                        </p:tav>
                                        <p:tav tm="100000">
                                          <p:val>
                                            <p:strVal val="#ppt_w"/>
                                          </p:val>
                                        </p:tav>
                                      </p:tavLst>
                                    </p:anim>
                                    <p:anim calcmode="lin" valueType="num">
                                      <p:cBhvr>
                                        <p:cTn id="155" dur="500" fill="hold"/>
                                        <p:tgtEl>
                                          <p:spTgt spid="6199"/>
                                        </p:tgtEl>
                                        <p:attrNameLst>
                                          <p:attrName>ppt_h</p:attrName>
                                        </p:attrNameLst>
                                      </p:cBhvr>
                                      <p:tavLst>
                                        <p:tav tm="0">
                                          <p:val>
                                            <p:fltVal val="0"/>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8" fill="hold" nodeType="clickEffect">
                                  <p:stCondLst>
                                    <p:cond delay="0"/>
                                  </p:stCondLst>
                                  <p:childTnLst>
                                    <p:set>
                                      <p:cBhvr>
                                        <p:cTn id="159" dur="1" fill="hold">
                                          <p:stCondLst>
                                            <p:cond delay="0"/>
                                          </p:stCondLst>
                                        </p:cTn>
                                        <p:tgtEl>
                                          <p:spTgt spid="6166"/>
                                        </p:tgtEl>
                                        <p:attrNameLst>
                                          <p:attrName>style.visibility</p:attrName>
                                        </p:attrNameLst>
                                      </p:cBhvr>
                                      <p:to>
                                        <p:strVal val="visible"/>
                                      </p:to>
                                    </p:set>
                                    <p:anim calcmode="lin" valueType="num">
                                      <p:cBhvr>
                                        <p:cTn id="160" dur="500" fill="hold"/>
                                        <p:tgtEl>
                                          <p:spTgt spid="6166"/>
                                        </p:tgtEl>
                                        <p:attrNameLst>
                                          <p:attrName>ppt_x</p:attrName>
                                        </p:attrNameLst>
                                      </p:cBhvr>
                                      <p:tavLst>
                                        <p:tav tm="0">
                                          <p:val>
                                            <p:strVal val="#ppt_x-#ppt_w/2"/>
                                          </p:val>
                                        </p:tav>
                                        <p:tav tm="100000">
                                          <p:val>
                                            <p:strVal val="#ppt_x"/>
                                          </p:val>
                                        </p:tav>
                                      </p:tavLst>
                                    </p:anim>
                                    <p:anim calcmode="lin" valueType="num">
                                      <p:cBhvr>
                                        <p:cTn id="161" dur="500" fill="hold"/>
                                        <p:tgtEl>
                                          <p:spTgt spid="6166"/>
                                        </p:tgtEl>
                                        <p:attrNameLst>
                                          <p:attrName>ppt_y</p:attrName>
                                        </p:attrNameLst>
                                      </p:cBhvr>
                                      <p:tavLst>
                                        <p:tav tm="0">
                                          <p:val>
                                            <p:strVal val="#ppt_y"/>
                                          </p:val>
                                        </p:tav>
                                        <p:tav tm="100000">
                                          <p:val>
                                            <p:strVal val="#ppt_y"/>
                                          </p:val>
                                        </p:tav>
                                      </p:tavLst>
                                    </p:anim>
                                    <p:anim calcmode="lin" valueType="num">
                                      <p:cBhvr>
                                        <p:cTn id="162" dur="500" fill="hold"/>
                                        <p:tgtEl>
                                          <p:spTgt spid="6166"/>
                                        </p:tgtEl>
                                        <p:attrNameLst>
                                          <p:attrName>ppt_w</p:attrName>
                                        </p:attrNameLst>
                                      </p:cBhvr>
                                      <p:tavLst>
                                        <p:tav tm="0">
                                          <p:val>
                                            <p:fltVal val="0"/>
                                          </p:val>
                                        </p:tav>
                                        <p:tav tm="100000">
                                          <p:val>
                                            <p:strVal val="#ppt_w"/>
                                          </p:val>
                                        </p:tav>
                                      </p:tavLst>
                                    </p:anim>
                                    <p:anim calcmode="lin" valueType="num">
                                      <p:cBhvr>
                                        <p:cTn id="163" dur="500" fill="hold"/>
                                        <p:tgtEl>
                                          <p:spTgt spid="6166"/>
                                        </p:tgtEl>
                                        <p:attrNameLst>
                                          <p:attrName>ppt_h</p:attrName>
                                        </p:attrNameLst>
                                      </p:cBhvr>
                                      <p:tavLst>
                                        <p:tav tm="0">
                                          <p:val>
                                            <p:strVal val="#ppt_h"/>
                                          </p:val>
                                        </p:tav>
                                        <p:tav tm="100000">
                                          <p:val>
                                            <p:strVal val="#ppt_h"/>
                                          </p:val>
                                        </p:tav>
                                      </p:tavLst>
                                    </p:anim>
                                  </p:childTnLst>
                                </p:cTn>
                              </p:par>
                            </p:childTnLst>
                          </p:cTn>
                        </p:par>
                        <p:par>
                          <p:cTn id="164" fill="hold">
                            <p:stCondLst>
                              <p:cond delay="500"/>
                            </p:stCondLst>
                            <p:childTnLst>
                              <p:par>
                                <p:cTn id="165" presetID="39" presetClass="entr" presetSubtype="0" accel="100000" fill="hold" grpId="0" nodeType="afterEffect">
                                  <p:stCondLst>
                                    <p:cond delay="0"/>
                                  </p:stCondLst>
                                  <p:childTnLst>
                                    <p:set>
                                      <p:cBhvr>
                                        <p:cTn id="166" dur="1" fill="hold">
                                          <p:stCondLst>
                                            <p:cond delay="0"/>
                                          </p:stCondLst>
                                        </p:cTn>
                                        <p:tgtEl>
                                          <p:spTgt spid="6168"/>
                                        </p:tgtEl>
                                        <p:attrNameLst>
                                          <p:attrName>style.visibility</p:attrName>
                                        </p:attrNameLst>
                                      </p:cBhvr>
                                      <p:to>
                                        <p:strVal val="visible"/>
                                      </p:to>
                                    </p:set>
                                    <p:anim calcmode="lin" valueType="num">
                                      <p:cBhvr>
                                        <p:cTn id="167" dur="500" fill="hold"/>
                                        <p:tgtEl>
                                          <p:spTgt spid="6168"/>
                                        </p:tgtEl>
                                        <p:attrNameLst>
                                          <p:attrName>ppt_h</p:attrName>
                                        </p:attrNameLst>
                                      </p:cBhvr>
                                      <p:tavLst>
                                        <p:tav tm="0">
                                          <p:val>
                                            <p:strVal val="#ppt_h/20"/>
                                          </p:val>
                                        </p:tav>
                                        <p:tav tm="50000">
                                          <p:val>
                                            <p:strVal val="#ppt_h/20"/>
                                          </p:val>
                                        </p:tav>
                                        <p:tav tm="100000">
                                          <p:val>
                                            <p:strVal val="#ppt_h"/>
                                          </p:val>
                                        </p:tav>
                                      </p:tavLst>
                                    </p:anim>
                                    <p:anim calcmode="lin" valueType="num">
                                      <p:cBhvr>
                                        <p:cTn id="168" dur="500" fill="hold"/>
                                        <p:tgtEl>
                                          <p:spTgt spid="6168"/>
                                        </p:tgtEl>
                                        <p:attrNameLst>
                                          <p:attrName>ppt_w</p:attrName>
                                        </p:attrNameLst>
                                      </p:cBhvr>
                                      <p:tavLst>
                                        <p:tav tm="0">
                                          <p:val>
                                            <p:strVal val="#ppt_w+.3"/>
                                          </p:val>
                                        </p:tav>
                                        <p:tav tm="50000">
                                          <p:val>
                                            <p:strVal val="#ppt_w+.3"/>
                                          </p:val>
                                        </p:tav>
                                        <p:tav tm="100000">
                                          <p:val>
                                            <p:strVal val="#ppt_w"/>
                                          </p:val>
                                        </p:tav>
                                      </p:tavLst>
                                    </p:anim>
                                    <p:anim calcmode="lin" valueType="num">
                                      <p:cBhvr>
                                        <p:cTn id="169" dur="500" fill="hold"/>
                                        <p:tgtEl>
                                          <p:spTgt spid="6168"/>
                                        </p:tgtEl>
                                        <p:attrNameLst>
                                          <p:attrName>ppt_x</p:attrName>
                                        </p:attrNameLst>
                                      </p:cBhvr>
                                      <p:tavLst>
                                        <p:tav tm="0">
                                          <p:val>
                                            <p:strVal val="#ppt_x-.3"/>
                                          </p:val>
                                        </p:tav>
                                        <p:tav tm="50000">
                                          <p:val>
                                            <p:strVal val="#ppt_x"/>
                                          </p:val>
                                        </p:tav>
                                        <p:tav tm="100000">
                                          <p:val>
                                            <p:strVal val="#ppt_x"/>
                                          </p:val>
                                        </p:tav>
                                      </p:tavLst>
                                    </p:anim>
                                    <p:anim calcmode="lin" valueType="num">
                                      <p:cBhvr>
                                        <p:cTn id="170" dur="500" fill="hold"/>
                                        <p:tgtEl>
                                          <p:spTgt spid="616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7" presetClass="entr" presetSubtype="0" fill="hold" grpId="0" nodeType="clickEffect">
                                  <p:stCondLst>
                                    <p:cond delay="0"/>
                                  </p:stCondLst>
                                  <p:iterate type="lt">
                                    <p:tmPct val="50000"/>
                                  </p:iterate>
                                  <p:childTnLst>
                                    <p:set>
                                      <p:cBhvr>
                                        <p:cTn id="174" dur="1" fill="hold">
                                          <p:stCondLst>
                                            <p:cond delay="0"/>
                                          </p:stCondLst>
                                        </p:cTn>
                                        <p:tgtEl>
                                          <p:spTgt spid="6169"/>
                                        </p:tgtEl>
                                        <p:attrNameLst>
                                          <p:attrName>style.visibility</p:attrName>
                                        </p:attrNameLst>
                                      </p:cBhvr>
                                      <p:to>
                                        <p:strVal val="visible"/>
                                      </p:to>
                                    </p:set>
                                    <p:anim calcmode="discrete" valueType="clr">
                                      <p:cBhvr override="childStyle">
                                        <p:cTn id="175" dur="80"/>
                                        <p:tgtEl>
                                          <p:spTgt spid="6169"/>
                                        </p:tgtEl>
                                        <p:attrNameLst>
                                          <p:attrName>style.color</p:attrName>
                                        </p:attrNameLst>
                                      </p:cBhvr>
                                      <p:tavLst>
                                        <p:tav tm="0">
                                          <p:val>
                                            <p:clrVal>
                                              <a:schemeClr val="accent2"/>
                                            </p:clrVal>
                                          </p:val>
                                        </p:tav>
                                        <p:tav tm="50000">
                                          <p:val>
                                            <p:clrVal>
                                              <a:schemeClr val="hlink"/>
                                            </p:clrVal>
                                          </p:val>
                                        </p:tav>
                                      </p:tavLst>
                                    </p:anim>
                                    <p:anim calcmode="discrete" valueType="clr">
                                      <p:cBhvr>
                                        <p:cTn id="176" dur="80"/>
                                        <p:tgtEl>
                                          <p:spTgt spid="6169"/>
                                        </p:tgtEl>
                                        <p:attrNameLst>
                                          <p:attrName>fillcolor</p:attrName>
                                        </p:attrNameLst>
                                      </p:cBhvr>
                                      <p:tavLst>
                                        <p:tav tm="0">
                                          <p:val>
                                            <p:clrVal>
                                              <a:schemeClr val="accent2"/>
                                            </p:clrVal>
                                          </p:val>
                                        </p:tav>
                                        <p:tav tm="50000">
                                          <p:val>
                                            <p:clrVal>
                                              <a:schemeClr val="hlink"/>
                                            </p:clrVal>
                                          </p:val>
                                        </p:tav>
                                      </p:tavLst>
                                    </p:anim>
                                    <p:set>
                                      <p:cBhvr>
                                        <p:cTn id="177" dur="80"/>
                                        <p:tgtEl>
                                          <p:spTgt spid="6169"/>
                                        </p:tgtEl>
                                        <p:attrNameLst>
                                          <p:attrName>fill.type</p:attrName>
                                        </p:attrNameLst>
                                      </p:cBhvr>
                                      <p:to>
                                        <p:strVal val="solid"/>
                                      </p:to>
                                    </p:set>
                                  </p:childTnLst>
                                </p:cTn>
                              </p:par>
                            </p:childTnLst>
                          </p:cTn>
                        </p:par>
                        <p:par>
                          <p:cTn id="178" fill="hold">
                            <p:stCondLst>
                              <p:cond delay="319"/>
                            </p:stCondLst>
                            <p:childTnLst>
                              <p:par>
                                <p:cTn id="179" presetID="17" presetClass="entr" presetSubtype="8" fill="hold" nodeType="afterEffect">
                                  <p:stCondLst>
                                    <p:cond delay="0"/>
                                  </p:stCondLst>
                                  <p:childTnLst>
                                    <p:set>
                                      <p:cBhvr>
                                        <p:cTn id="180" dur="1" fill="hold">
                                          <p:stCondLst>
                                            <p:cond delay="0"/>
                                          </p:stCondLst>
                                        </p:cTn>
                                        <p:tgtEl>
                                          <p:spTgt spid="6170"/>
                                        </p:tgtEl>
                                        <p:attrNameLst>
                                          <p:attrName>style.visibility</p:attrName>
                                        </p:attrNameLst>
                                      </p:cBhvr>
                                      <p:to>
                                        <p:strVal val="visible"/>
                                      </p:to>
                                    </p:set>
                                    <p:anim calcmode="lin" valueType="num">
                                      <p:cBhvr>
                                        <p:cTn id="181" dur="500" fill="hold"/>
                                        <p:tgtEl>
                                          <p:spTgt spid="6170"/>
                                        </p:tgtEl>
                                        <p:attrNameLst>
                                          <p:attrName>ppt_x</p:attrName>
                                        </p:attrNameLst>
                                      </p:cBhvr>
                                      <p:tavLst>
                                        <p:tav tm="0">
                                          <p:val>
                                            <p:strVal val="#ppt_x-#ppt_w/2"/>
                                          </p:val>
                                        </p:tav>
                                        <p:tav tm="100000">
                                          <p:val>
                                            <p:strVal val="#ppt_x"/>
                                          </p:val>
                                        </p:tav>
                                      </p:tavLst>
                                    </p:anim>
                                    <p:anim calcmode="lin" valueType="num">
                                      <p:cBhvr>
                                        <p:cTn id="182" dur="500" fill="hold"/>
                                        <p:tgtEl>
                                          <p:spTgt spid="6170"/>
                                        </p:tgtEl>
                                        <p:attrNameLst>
                                          <p:attrName>ppt_y</p:attrName>
                                        </p:attrNameLst>
                                      </p:cBhvr>
                                      <p:tavLst>
                                        <p:tav tm="0">
                                          <p:val>
                                            <p:strVal val="#ppt_y"/>
                                          </p:val>
                                        </p:tav>
                                        <p:tav tm="100000">
                                          <p:val>
                                            <p:strVal val="#ppt_y"/>
                                          </p:val>
                                        </p:tav>
                                      </p:tavLst>
                                    </p:anim>
                                    <p:anim calcmode="lin" valueType="num">
                                      <p:cBhvr>
                                        <p:cTn id="183" dur="500" fill="hold"/>
                                        <p:tgtEl>
                                          <p:spTgt spid="6170"/>
                                        </p:tgtEl>
                                        <p:attrNameLst>
                                          <p:attrName>ppt_w</p:attrName>
                                        </p:attrNameLst>
                                      </p:cBhvr>
                                      <p:tavLst>
                                        <p:tav tm="0">
                                          <p:val>
                                            <p:fltVal val="0"/>
                                          </p:val>
                                        </p:tav>
                                        <p:tav tm="100000">
                                          <p:val>
                                            <p:strVal val="#ppt_w"/>
                                          </p:val>
                                        </p:tav>
                                      </p:tavLst>
                                    </p:anim>
                                    <p:anim calcmode="lin" valueType="num">
                                      <p:cBhvr>
                                        <p:cTn id="184" dur="500" fill="hold"/>
                                        <p:tgtEl>
                                          <p:spTgt spid="6170"/>
                                        </p:tgtEl>
                                        <p:attrNameLst>
                                          <p:attrName>ppt_h</p:attrName>
                                        </p:attrNameLst>
                                      </p:cBhvr>
                                      <p:tavLst>
                                        <p:tav tm="0">
                                          <p:val>
                                            <p:strVal val="#ppt_h"/>
                                          </p:val>
                                        </p:tav>
                                        <p:tav tm="100000">
                                          <p:val>
                                            <p:strVal val="#ppt_h"/>
                                          </p:val>
                                        </p:tav>
                                      </p:tavLst>
                                    </p:anim>
                                  </p:childTnLst>
                                </p:cTn>
                              </p:par>
                            </p:childTnLst>
                          </p:cTn>
                        </p:par>
                        <p:par>
                          <p:cTn id="185" fill="hold">
                            <p:stCondLst>
                              <p:cond delay="819"/>
                            </p:stCondLst>
                            <p:childTnLst>
                              <p:par>
                                <p:cTn id="186" presetID="27" presetClass="entr" presetSubtype="0" fill="hold" grpId="0" nodeType="afterEffect">
                                  <p:stCondLst>
                                    <p:cond delay="0"/>
                                  </p:stCondLst>
                                  <p:iterate type="lt">
                                    <p:tmPct val="50000"/>
                                  </p:iterate>
                                  <p:childTnLst>
                                    <p:set>
                                      <p:cBhvr>
                                        <p:cTn id="187" dur="1" fill="hold">
                                          <p:stCondLst>
                                            <p:cond delay="0"/>
                                          </p:stCondLst>
                                        </p:cTn>
                                        <p:tgtEl>
                                          <p:spTgt spid="6171"/>
                                        </p:tgtEl>
                                        <p:attrNameLst>
                                          <p:attrName>style.visibility</p:attrName>
                                        </p:attrNameLst>
                                      </p:cBhvr>
                                      <p:to>
                                        <p:strVal val="visible"/>
                                      </p:to>
                                    </p:set>
                                    <p:anim calcmode="discrete" valueType="clr">
                                      <p:cBhvr override="childStyle">
                                        <p:cTn id="188" dur="80"/>
                                        <p:tgtEl>
                                          <p:spTgt spid="6171"/>
                                        </p:tgtEl>
                                        <p:attrNameLst>
                                          <p:attrName>style.color</p:attrName>
                                        </p:attrNameLst>
                                      </p:cBhvr>
                                      <p:tavLst>
                                        <p:tav tm="0">
                                          <p:val>
                                            <p:clrVal>
                                              <a:schemeClr val="accent2"/>
                                            </p:clrVal>
                                          </p:val>
                                        </p:tav>
                                        <p:tav tm="50000">
                                          <p:val>
                                            <p:clrVal>
                                              <a:schemeClr val="hlink"/>
                                            </p:clrVal>
                                          </p:val>
                                        </p:tav>
                                      </p:tavLst>
                                    </p:anim>
                                    <p:anim calcmode="discrete" valueType="clr">
                                      <p:cBhvr>
                                        <p:cTn id="189" dur="80"/>
                                        <p:tgtEl>
                                          <p:spTgt spid="6171"/>
                                        </p:tgtEl>
                                        <p:attrNameLst>
                                          <p:attrName>fillcolor</p:attrName>
                                        </p:attrNameLst>
                                      </p:cBhvr>
                                      <p:tavLst>
                                        <p:tav tm="0">
                                          <p:val>
                                            <p:clrVal>
                                              <a:schemeClr val="accent2"/>
                                            </p:clrVal>
                                          </p:val>
                                        </p:tav>
                                        <p:tav tm="50000">
                                          <p:val>
                                            <p:clrVal>
                                              <a:schemeClr val="hlink"/>
                                            </p:clrVal>
                                          </p:val>
                                        </p:tav>
                                      </p:tavLst>
                                    </p:anim>
                                    <p:set>
                                      <p:cBhvr>
                                        <p:cTn id="190" dur="80"/>
                                        <p:tgtEl>
                                          <p:spTgt spid="6171"/>
                                        </p:tgtEl>
                                        <p:attrNameLst>
                                          <p:attrName>fill.type</p:attrName>
                                        </p:attrNameLst>
                                      </p:cBhvr>
                                      <p:to>
                                        <p:strVal val="solid"/>
                                      </p:to>
                                    </p:set>
                                  </p:childTnLst>
                                </p:cTn>
                              </p:par>
                            </p:childTnLst>
                          </p:cTn>
                        </p:par>
                      </p:childTnLst>
                    </p:cTn>
                  </p:par>
                  <p:par>
                    <p:cTn id="191" fill="hold">
                      <p:stCondLst>
                        <p:cond delay="indefinite"/>
                      </p:stCondLst>
                      <p:childTnLst>
                        <p:par>
                          <p:cTn id="192" fill="hold">
                            <p:stCondLst>
                              <p:cond delay="0"/>
                            </p:stCondLst>
                            <p:childTnLst>
                              <p:par>
                                <p:cTn id="193" presetID="39" presetClass="entr" presetSubtype="0" accel="100000" fill="hold" grpId="0" nodeType="clickEffect">
                                  <p:stCondLst>
                                    <p:cond delay="0"/>
                                  </p:stCondLst>
                                  <p:childTnLst>
                                    <p:set>
                                      <p:cBhvr>
                                        <p:cTn id="194" dur="1" fill="hold">
                                          <p:stCondLst>
                                            <p:cond delay="0"/>
                                          </p:stCondLst>
                                        </p:cTn>
                                        <p:tgtEl>
                                          <p:spTgt spid="6175"/>
                                        </p:tgtEl>
                                        <p:attrNameLst>
                                          <p:attrName>style.visibility</p:attrName>
                                        </p:attrNameLst>
                                      </p:cBhvr>
                                      <p:to>
                                        <p:strVal val="visible"/>
                                      </p:to>
                                    </p:set>
                                    <p:anim calcmode="lin" valueType="num">
                                      <p:cBhvr>
                                        <p:cTn id="195" dur="500" fill="hold"/>
                                        <p:tgtEl>
                                          <p:spTgt spid="6175"/>
                                        </p:tgtEl>
                                        <p:attrNameLst>
                                          <p:attrName>ppt_h</p:attrName>
                                        </p:attrNameLst>
                                      </p:cBhvr>
                                      <p:tavLst>
                                        <p:tav tm="0">
                                          <p:val>
                                            <p:strVal val="#ppt_h/20"/>
                                          </p:val>
                                        </p:tav>
                                        <p:tav tm="50000">
                                          <p:val>
                                            <p:strVal val="#ppt_h/20"/>
                                          </p:val>
                                        </p:tav>
                                        <p:tav tm="100000">
                                          <p:val>
                                            <p:strVal val="#ppt_h"/>
                                          </p:val>
                                        </p:tav>
                                      </p:tavLst>
                                    </p:anim>
                                    <p:anim calcmode="lin" valueType="num">
                                      <p:cBhvr>
                                        <p:cTn id="196" dur="500" fill="hold"/>
                                        <p:tgtEl>
                                          <p:spTgt spid="6175"/>
                                        </p:tgtEl>
                                        <p:attrNameLst>
                                          <p:attrName>ppt_w</p:attrName>
                                        </p:attrNameLst>
                                      </p:cBhvr>
                                      <p:tavLst>
                                        <p:tav tm="0">
                                          <p:val>
                                            <p:strVal val="#ppt_w+.3"/>
                                          </p:val>
                                        </p:tav>
                                        <p:tav tm="50000">
                                          <p:val>
                                            <p:strVal val="#ppt_w+.3"/>
                                          </p:val>
                                        </p:tav>
                                        <p:tav tm="100000">
                                          <p:val>
                                            <p:strVal val="#ppt_w"/>
                                          </p:val>
                                        </p:tav>
                                      </p:tavLst>
                                    </p:anim>
                                    <p:anim calcmode="lin" valueType="num">
                                      <p:cBhvr>
                                        <p:cTn id="197" dur="500" fill="hold"/>
                                        <p:tgtEl>
                                          <p:spTgt spid="6175"/>
                                        </p:tgtEl>
                                        <p:attrNameLst>
                                          <p:attrName>ppt_x</p:attrName>
                                        </p:attrNameLst>
                                      </p:cBhvr>
                                      <p:tavLst>
                                        <p:tav tm="0">
                                          <p:val>
                                            <p:strVal val="#ppt_x-.3"/>
                                          </p:val>
                                        </p:tav>
                                        <p:tav tm="50000">
                                          <p:val>
                                            <p:strVal val="#ppt_x"/>
                                          </p:val>
                                        </p:tav>
                                        <p:tav tm="100000">
                                          <p:val>
                                            <p:strVal val="#ppt_x"/>
                                          </p:val>
                                        </p:tav>
                                      </p:tavLst>
                                    </p:anim>
                                    <p:anim calcmode="lin" valueType="num">
                                      <p:cBhvr>
                                        <p:cTn id="198" dur="500" fill="hold"/>
                                        <p:tgtEl>
                                          <p:spTgt spid="6175"/>
                                        </p:tgtEl>
                                        <p:attrNameLst>
                                          <p:attrName>ppt_y</p:attrName>
                                        </p:attrNameLst>
                                      </p:cBhvr>
                                      <p:tavLst>
                                        <p:tav tm="0">
                                          <p:val>
                                            <p:strVal val="#ppt_y"/>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2" presetClass="entr" presetSubtype="2" fill="hold" grpId="0" nodeType="clickEffect">
                                  <p:stCondLst>
                                    <p:cond delay="0"/>
                                  </p:stCondLst>
                                  <p:childTnLst>
                                    <p:set>
                                      <p:cBhvr>
                                        <p:cTn id="202" dur="1" fill="hold">
                                          <p:stCondLst>
                                            <p:cond delay="0"/>
                                          </p:stCondLst>
                                        </p:cTn>
                                        <p:tgtEl>
                                          <p:spTgt spid="6173"/>
                                        </p:tgtEl>
                                        <p:attrNameLst>
                                          <p:attrName>style.visibility</p:attrName>
                                        </p:attrNameLst>
                                      </p:cBhvr>
                                      <p:to>
                                        <p:strVal val="visible"/>
                                      </p:to>
                                    </p:set>
                                    <p:animEffect transition="in" filter="wipe(right)">
                                      <p:cBhvr>
                                        <p:cTn id="203" dur="500"/>
                                        <p:tgtEl>
                                          <p:spTgt spid="6173"/>
                                        </p:tgtEl>
                                      </p:cBhvr>
                                    </p:animEffect>
                                  </p:childTnLst>
                                </p:cTn>
                              </p:par>
                            </p:childTnLst>
                          </p:cTn>
                        </p:par>
                        <p:par>
                          <p:cTn id="204" fill="hold">
                            <p:stCondLst>
                              <p:cond delay="500"/>
                            </p:stCondLst>
                            <p:childTnLst>
                              <p:par>
                                <p:cTn id="205" presetID="22" presetClass="entr" presetSubtype="2" fill="hold" grpId="0" nodeType="afterEffect">
                                  <p:stCondLst>
                                    <p:cond delay="0"/>
                                  </p:stCondLst>
                                  <p:childTnLst>
                                    <p:set>
                                      <p:cBhvr>
                                        <p:cTn id="206" dur="1" fill="hold">
                                          <p:stCondLst>
                                            <p:cond delay="0"/>
                                          </p:stCondLst>
                                        </p:cTn>
                                        <p:tgtEl>
                                          <p:spTgt spid="6172"/>
                                        </p:tgtEl>
                                        <p:attrNameLst>
                                          <p:attrName>style.visibility</p:attrName>
                                        </p:attrNameLst>
                                      </p:cBhvr>
                                      <p:to>
                                        <p:strVal val="visible"/>
                                      </p:to>
                                    </p:set>
                                    <p:animEffect transition="in" filter="wipe(right)">
                                      <p:cBhvr>
                                        <p:cTn id="207" dur="500"/>
                                        <p:tgtEl>
                                          <p:spTgt spid="6172"/>
                                        </p:tgtEl>
                                      </p:cBhvr>
                                    </p:animEffect>
                                  </p:childTnLst>
                                </p:cTn>
                              </p:par>
                            </p:childTnLst>
                          </p:cTn>
                        </p:par>
                        <p:par>
                          <p:cTn id="208" fill="hold">
                            <p:stCondLst>
                              <p:cond delay="1000"/>
                            </p:stCondLst>
                            <p:childTnLst>
                              <p:par>
                                <p:cTn id="209" presetID="17" presetClass="entr" presetSubtype="8" fill="hold" nodeType="afterEffect">
                                  <p:stCondLst>
                                    <p:cond delay="0"/>
                                  </p:stCondLst>
                                  <p:childTnLst>
                                    <p:set>
                                      <p:cBhvr>
                                        <p:cTn id="210" dur="1" fill="hold">
                                          <p:stCondLst>
                                            <p:cond delay="0"/>
                                          </p:stCondLst>
                                        </p:cTn>
                                        <p:tgtEl>
                                          <p:spTgt spid="6200"/>
                                        </p:tgtEl>
                                        <p:attrNameLst>
                                          <p:attrName>style.visibility</p:attrName>
                                        </p:attrNameLst>
                                      </p:cBhvr>
                                      <p:to>
                                        <p:strVal val="visible"/>
                                      </p:to>
                                    </p:set>
                                    <p:anim calcmode="lin" valueType="num">
                                      <p:cBhvr>
                                        <p:cTn id="211" dur="500" fill="hold"/>
                                        <p:tgtEl>
                                          <p:spTgt spid="6200"/>
                                        </p:tgtEl>
                                        <p:attrNameLst>
                                          <p:attrName>ppt_x</p:attrName>
                                        </p:attrNameLst>
                                      </p:cBhvr>
                                      <p:tavLst>
                                        <p:tav tm="0">
                                          <p:val>
                                            <p:strVal val="#ppt_x-#ppt_w/2"/>
                                          </p:val>
                                        </p:tav>
                                        <p:tav tm="100000">
                                          <p:val>
                                            <p:strVal val="#ppt_x"/>
                                          </p:val>
                                        </p:tav>
                                      </p:tavLst>
                                    </p:anim>
                                    <p:anim calcmode="lin" valueType="num">
                                      <p:cBhvr>
                                        <p:cTn id="212" dur="500" fill="hold"/>
                                        <p:tgtEl>
                                          <p:spTgt spid="6200"/>
                                        </p:tgtEl>
                                        <p:attrNameLst>
                                          <p:attrName>ppt_y</p:attrName>
                                        </p:attrNameLst>
                                      </p:cBhvr>
                                      <p:tavLst>
                                        <p:tav tm="0">
                                          <p:val>
                                            <p:strVal val="#ppt_y"/>
                                          </p:val>
                                        </p:tav>
                                        <p:tav tm="100000">
                                          <p:val>
                                            <p:strVal val="#ppt_y"/>
                                          </p:val>
                                        </p:tav>
                                      </p:tavLst>
                                    </p:anim>
                                    <p:anim calcmode="lin" valueType="num">
                                      <p:cBhvr>
                                        <p:cTn id="213" dur="500" fill="hold"/>
                                        <p:tgtEl>
                                          <p:spTgt spid="6200"/>
                                        </p:tgtEl>
                                        <p:attrNameLst>
                                          <p:attrName>ppt_w</p:attrName>
                                        </p:attrNameLst>
                                      </p:cBhvr>
                                      <p:tavLst>
                                        <p:tav tm="0">
                                          <p:val>
                                            <p:fltVal val="0"/>
                                          </p:val>
                                        </p:tav>
                                        <p:tav tm="100000">
                                          <p:val>
                                            <p:strVal val="#ppt_w"/>
                                          </p:val>
                                        </p:tav>
                                      </p:tavLst>
                                    </p:anim>
                                    <p:anim calcmode="lin" valueType="num">
                                      <p:cBhvr>
                                        <p:cTn id="214" dur="500" fill="hold"/>
                                        <p:tgtEl>
                                          <p:spTgt spid="6200"/>
                                        </p:tgtEl>
                                        <p:attrNameLst>
                                          <p:attrName>ppt_h</p:attrName>
                                        </p:attrNameLst>
                                      </p:cBhvr>
                                      <p:tavLst>
                                        <p:tav tm="0">
                                          <p:val>
                                            <p:strVal val="#ppt_h"/>
                                          </p:val>
                                        </p:tav>
                                        <p:tav tm="100000">
                                          <p:val>
                                            <p:strVal val="#ppt_h"/>
                                          </p:val>
                                        </p:tav>
                                      </p:tavLst>
                                    </p:anim>
                                  </p:childTnLst>
                                </p:cTn>
                              </p:par>
                            </p:childTnLst>
                          </p:cTn>
                        </p:par>
                        <p:par>
                          <p:cTn id="215" fill="hold">
                            <p:stCondLst>
                              <p:cond delay="1500"/>
                            </p:stCondLst>
                            <p:childTnLst>
                              <p:par>
                                <p:cTn id="216" presetID="17" presetClass="entr" presetSubtype="1" fill="hold" nodeType="afterEffect">
                                  <p:stCondLst>
                                    <p:cond delay="0"/>
                                  </p:stCondLst>
                                  <p:childTnLst>
                                    <p:set>
                                      <p:cBhvr>
                                        <p:cTn id="217" dur="1" fill="hold">
                                          <p:stCondLst>
                                            <p:cond delay="0"/>
                                          </p:stCondLst>
                                        </p:cTn>
                                        <p:tgtEl>
                                          <p:spTgt spid="6201"/>
                                        </p:tgtEl>
                                        <p:attrNameLst>
                                          <p:attrName>style.visibility</p:attrName>
                                        </p:attrNameLst>
                                      </p:cBhvr>
                                      <p:to>
                                        <p:strVal val="visible"/>
                                      </p:to>
                                    </p:set>
                                    <p:anim calcmode="lin" valueType="num">
                                      <p:cBhvr>
                                        <p:cTn id="218" dur="500" fill="hold"/>
                                        <p:tgtEl>
                                          <p:spTgt spid="6201"/>
                                        </p:tgtEl>
                                        <p:attrNameLst>
                                          <p:attrName>ppt_x</p:attrName>
                                        </p:attrNameLst>
                                      </p:cBhvr>
                                      <p:tavLst>
                                        <p:tav tm="0">
                                          <p:val>
                                            <p:strVal val="#ppt_x"/>
                                          </p:val>
                                        </p:tav>
                                        <p:tav tm="100000">
                                          <p:val>
                                            <p:strVal val="#ppt_x"/>
                                          </p:val>
                                        </p:tav>
                                      </p:tavLst>
                                    </p:anim>
                                    <p:anim calcmode="lin" valueType="num">
                                      <p:cBhvr>
                                        <p:cTn id="219" dur="500" fill="hold"/>
                                        <p:tgtEl>
                                          <p:spTgt spid="6201"/>
                                        </p:tgtEl>
                                        <p:attrNameLst>
                                          <p:attrName>ppt_y</p:attrName>
                                        </p:attrNameLst>
                                      </p:cBhvr>
                                      <p:tavLst>
                                        <p:tav tm="0">
                                          <p:val>
                                            <p:strVal val="#ppt_y-#ppt_h/2"/>
                                          </p:val>
                                        </p:tav>
                                        <p:tav tm="100000">
                                          <p:val>
                                            <p:strVal val="#ppt_y"/>
                                          </p:val>
                                        </p:tav>
                                      </p:tavLst>
                                    </p:anim>
                                    <p:anim calcmode="lin" valueType="num">
                                      <p:cBhvr>
                                        <p:cTn id="220" dur="500" fill="hold"/>
                                        <p:tgtEl>
                                          <p:spTgt spid="6201"/>
                                        </p:tgtEl>
                                        <p:attrNameLst>
                                          <p:attrName>ppt_w</p:attrName>
                                        </p:attrNameLst>
                                      </p:cBhvr>
                                      <p:tavLst>
                                        <p:tav tm="0">
                                          <p:val>
                                            <p:strVal val="#ppt_w"/>
                                          </p:val>
                                        </p:tav>
                                        <p:tav tm="100000">
                                          <p:val>
                                            <p:strVal val="#ppt_w"/>
                                          </p:val>
                                        </p:tav>
                                      </p:tavLst>
                                    </p:anim>
                                    <p:anim calcmode="lin" valueType="num">
                                      <p:cBhvr>
                                        <p:cTn id="221" dur="500" fill="hold"/>
                                        <p:tgtEl>
                                          <p:spTgt spid="6201"/>
                                        </p:tgtEl>
                                        <p:attrNameLst>
                                          <p:attrName>ppt_h</p:attrName>
                                        </p:attrNameLst>
                                      </p:cBhvr>
                                      <p:tavLst>
                                        <p:tav tm="0">
                                          <p:val>
                                            <p:fltVal val="0"/>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7" presetClass="entr" presetSubtype="8" fill="hold" nodeType="clickEffect">
                                  <p:stCondLst>
                                    <p:cond delay="0"/>
                                  </p:stCondLst>
                                  <p:childTnLst>
                                    <p:set>
                                      <p:cBhvr>
                                        <p:cTn id="225" dur="1" fill="hold">
                                          <p:stCondLst>
                                            <p:cond delay="0"/>
                                          </p:stCondLst>
                                        </p:cTn>
                                        <p:tgtEl>
                                          <p:spTgt spid="6174"/>
                                        </p:tgtEl>
                                        <p:attrNameLst>
                                          <p:attrName>style.visibility</p:attrName>
                                        </p:attrNameLst>
                                      </p:cBhvr>
                                      <p:to>
                                        <p:strVal val="visible"/>
                                      </p:to>
                                    </p:set>
                                    <p:anim calcmode="lin" valueType="num">
                                      <p:cBhvr>
                                        <p:cTn id="226" dur="500" fill="hold"/>
                                        <p:tgtEl>
                                          <p:spTgt spid="6174"/>
                                        </p:tgtEl>
                                        <p:attrNameLst>
                                          <p:attrName>ppt_x</p:attrName>
                                        </p:attrNameLst>
                                      </p:cBhvr>
                                      <p:tavLst>
                                        <p:tav tm="0">
                                          <p:val>
                                            <p:strVal val="#ppt_x-#ppt_w/2"/>
                                          </p:val>
                                        </p:tav>
                                        <p:tav tm="100000">
                                          <p:val>
                                            <p:strVal val="#ppt_x"/>
                                          </p:val>
                                        </p:tav>
                                      </p:tavLst>
                                    </p:anim>
                                    <p:anim calcmode="lin" valueType="num">
                                      <p:cBhvr>
                                        <p:cTn id="227" dur="500" fill="hold"/>
                                        <p:tgtEl>
                                          <p:spTgt spid="6174"/>
                                        </p:tgtEl>
                                        <p:attrNameLst>
                                          <p:attrName>ppt_y</p:attrName>
                                        </p:attrNameLst>
                                      </p:cBhvr>
                                      <p:tavLst>
                                        <p:tav tm="0">
                                          <p:val>
                                            <p:strVal val="#ppt_y"/>
                                          </p:val>
                                        </p:tav>
                                        <p:tav tm="100000">
                                          <p:val>
                                            <p:strVal val="#ppt_y"/>
                                          </p:val>
                                        </p:tav>
                                      </p:tavLst>
                                    </p:anim>
                                    <p:anim calcmode="lin" valueType="num">
                                      <p:cBhvr>
                                        <p:cTn id="228" dur="500" fill="hold"/>
                                        <p:tgtEl>
                                          <p:spTgt spid="6174"/>
                                        </p:tgtEl>
                                        <p:attrNameLst>
                                          <p:attrName>ppt_w</p:attrName>
                                        </p:attrNameLst>
                                      </p:cBhvr>
                                      <p:tavLst>
                                        <p:tav tm="0">
                                          <p:val>
                                            <p:fltVal val="0"/>
                                          </p:val>
                                        </p:tav>
                                        <p:tav tm="100000">
                                          <p:val>
                                            <p:strVal val="#ppt_w"/>
                                          </p:val>
                                        </p:tav>
                                      </p:tavLst>
                                    </p:anim>
                                    <p:anim calcmode="lin" valueType="num">
                                      <p:cBhvr>
                                        <p:cTn id="229" dur="500" fill="hold"/>
                                        <p:tgtEl>
                                          <p:spTgt spid="6174"/>
                                        </p:tgtEl>
                                        <p:attrNameLst>
                                          <p:attrName>ppt_h</p:attrName>
                                        </p:attrNameLst>
                                      </p:cBhvr>
                                      <p:tavLst>
                                        <p:tav tm="0">
                                          <p:val>
                                            <p:strVal val="#ppt_h"/>
                                          </p:val>
                                        </p:tav>
                                        <p:tav tm="100000">
                                          <p:val>
                                            <p:strVal val="#ppt_h"/>
                                          </p:val>
                                        </p:tav>
                                      </p:tavLst>
                                    </p:anim>
                                  </p:childTnLst>
                                </p:cTn>
                              </p:par>
                            </p:childTnLst>
                          </p:cTn>
                        </p:par>
                        <p:par>
                          <p:cTn id="230" fill="hold">
                            <p:stCondLst>
                              <p:cond delay="500"/>
                            </p:stCondLst>
                            <p:childTnLst>
                              <p:par>
                                <p:cTn id="231" presetID="39" presetClass="entr" presetSubtype="0" accel="100000" fill="hold" grpId="0" nodeType="afterEffect">
                                  <p:stCondLst>
                                    <p:cond delay="0"/>
                                  </p:stCondLst>
                                  <p:childTnLst>
                                    <p:set>
                                      <p:cBhvr>
                                        <p:cTn id="232" dur="1" fill="hold">
                                          <p:stCondLst>
                                            <p:cond delay="0"/>
                                          </p:stCondLst>
                                        </p:cTn>
                                        <p:tgtEl>
                                          <p:spTgt spid="6176"/>
                                        </p:tgtEl>
                                        <p:attrNameLst>
                                          <p:attrName>style.visibility</p:attrName>
                                        </p:attrNameLst>
                                      </p:cBhvr>
                                      <p:to>
                                        <p:strVal val="visible"/>
                                      </p:to>
                                    </p:set>
                                    <p:anim calcmode="lin" valueType="num">
                                      <p:cBhvr>
                                        <p:cTn id="233" dur="500" fill="hold"/>
                                        <p:tgtEl>
                                          <p:spTgt spid="6176"/>
                                        </p:tgtEl>
                                        <p:attrNameLst>
                                          <p:attrName>ppt_h</p:attrName>
                                        </p:attrNameLst>
                                      </p:cBhvr>
                                      <p:tavLst>
                                        <p:tav tm="0">
                                          <p:val>
                                            <p:strVal val="#ppt_h/20"/>
                                          </p:val>
                                        </p:tav>
                                        <p:tav tm="50000">
                                          <p:val>
                                            <p:strVal val="#ppt_h/20"/>
                                          </p:val>
                                        </p:tav>
                                        <p:tav tm="100000">
                                          <p:val>
                                            <p:strVal val="#ppt_h"/>
                                          </p:val>
                                        </p:tav>
                                      </p:tavLst>
                                    </p:anim>
                                    <p:anim calcmode="lin" valueType="num">
                                      <p:cBhvr>
                                        <p:cTn id="234" dur="500" fill="hold"/>
                                        <p:tgtEl>
                                          <p:spTgt spid="6176"/>
                                        </p:tgtEl>
                                        <p:attrNameLst>
                                          <p:attrName>ppt_w</p:attrName>
                                        </p:attrNameLst>
                                      </p:cBhvr>
                                      <p:tavLst>
                                        <p:tav tm="0">
                                          <p:val>
                                            <p:strVal val="#ppt_w+.3"/>
                                          </p:val>
                                        </p:tav>
                                        <p:tav tm="50000">
                                          <p:val>
                                            <p:strVal val="#ppt_w+.3"/>
                                          </p:val>
                                        </p:tav>
                                        <p:tav tm="100000">
                                          <p:val>
                                            <p:strVal val="#ppt_w"/>
                                          </p:val>
                                        </p:tav>
                                      </p:tavLst>
                                    </p:anim>
                                    <p:anim calcmode="lin" valueType="num">
                                      <p:cBhvr>
                                        <p:cTn id="235" dur="500" fill="hold"/>
                                        <p:tgtEl>
                                          <p:spTgt spid="6176"/>
                                        </p:tgtEl>
                                        <p:attrNameLst>
                                          <p:attrName>ppt_x</p:attrName>
                                        </p:attrNameLst>
                                      </p:cBhvr>
                                      <p:tavLst>
                                        <p:tav tm="0">
                                          <p:val>
                                            <p:strVal val="#ppt_x-.3"/>
                                          </p:val>
                                        </p:tav>
                                        <p:tav tm="50000">
                                          <p:val>
                                            <p:strVal val="#ppt_x"/>
                                          </p:val>
                                        </p:tav>
                                        <p:tav tm="100000">
                                          <p:val>
                                            <p:strVal val="#ppt_x"/>
                                          </p:val>
                                        </p:tav>
                                      </p:tavLst>
                                    </p:anim>
                                    <p:anim calcmode="lin" valueType="num">
                                      <p:cBhvr>
                                        <p:cTn id="236" dur="500" fill="hold"/>
                                        <p:tgtEl>
                                          <p:spTgt spid="6176"/>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7" presetClass="entr" presetSubtype="0" fill="hold" grpId="0" nodeType="clickEffect">
                                  <p:stCondLst>
                                    <p:cond delay="0"/>
                                  </p:stCondLst>
                                  <p:iterate type="lt">
                                    <p:tmPct val="50000"/>
                                  </p:iterate>
                                  <p:childTnLst>
                                    <p:set>
                                      <p:cBhvr>
                                        <p:cTn id="240" dur="1" fill="hold">
                                          <p:stCondLst>
                                            <p:cond delay="0"/>
                                          </p:stCondLst>
                                        </p:cTn>
                                        <p:tgtEl>
                                          <p:spTgt spid="6177"/>
                                        </p:tgtEl>
                                        <p:attrNameLst>
                                          <p:attrName>style.visibility</p:attrName>
                                        </p:attrNameLst>
                                      </p:cBhvr>
                                      <p:to>
                                        <p:strVal val="visible"/>
                                      </p:to>
                                    </p:set>
                                    <p:anim calcmode="discrete" valueType="clr">
                                      <p:cBhvr override="childStyle">
                                        <p:cTn id="241" dur="80"/>
                                        <p:tgtEl>
                                          <p:spTgt spid="6177"/>
                                        </p:tgtEl>
                                        <p:attrNameLst>
                                          <p:attrName>style.color</p:attrName>
                                        </p:attrNameLst>
                                      </p:cBhvr>
                                      <p:tavLst>
                                        <p:tav tm="0">
                                          <p:val>
                                            <p:clrVal>
                                              <a:schemeClr val="accent2"/>
                                            </p:clrVal>
                                          </p:val>
                                        </p:tav>
                                        <p:tav tm="50000">
                                          <p:val>
                                            <p:clrVal>
                                              <a:schemeClr val="hlink"/>
                                            </p:clrVal>
                                          </p:val>
                                        </p:tav>
                                      </p:tavLst>
                                    </p:anim>
                                    <p:anim calcmode="discrete" valueType="clr">
                                      <p:cBhvr>
                                        <p:cTn id="242" dur="80"/>
                                        <p:tgtEl>
                                          <p:spTgt spid="6177"/>
                                        </p:tgtEl>
                                        <p:attrNameLst>
                                          <p:attrName>fillcolor</p:attrName>
                                        </p:attrNameLst>
                                      </p:cBhvr>
                                      <p:tavLst>
                                        <p:tav tm="0">
                                          <p:val>
                                            <p:clrVal>
                                              <a:schemeClr val="accent2"/>
                                            </p:clrVal>
                                          </p:val>
                                        </p:tav>
                                        <p:tav tm="50000">
                                          <p:val>
                                            <p:clrVal>
                                              <a:schemeClr val="hlink"/>
                                            </p:clrVal>
                                          </p:val>
                                        </p:tav>
                                      </p:tavLst>
                                    </p:anim>
                                    <p:set>
                                      <p:cBhvr>
                                        <p:cTn id="243" dur="80"/>
                                        <p:tgtEl>
                                          <p:spTgt spid="6177"/>
                                        </p:tgtEl>
                                        <p:attrNameLst>
                                          <p:attrName>fill.type</p:attrName>
                                        </p:attrNameLst>
                                      </p:cBhvr>
                                      <p:to>
                                        <p:strVal val="solid"/>
                                      </p:to>
                                    </p:set>
                                  </p:childTnLst>
                                </p:cTn>
                              </p:par>
                            </p:childTnLst>
                          </p:cTn>
                        </p:par>
                        <p:par>
                          <p:cTn id="244" fill="hold">
                            <p:stCondLst>
                              <p:cond delay="319"/>
                            </p:stCondLst>
                            <p:childTnLst>
                              <p:par>
                                <p:cTn id="245" presetID="17" presetClass="entr" presetSubtype="8" fill="hold" nodeType="afterEffect">
                                  <p:stCondLst>
                                    <p:cond delay="0"/>
                                  </p:stCondLst>
                                  <p:childTnLst>
                                    <p:set>
                                      <p:cBhvr>
                                        <p:cTn id="246" dur="1" fill="hold">
                                          <p:stCondLst>
                                            <p:cond delay="0"/>
                                          </p:stCondLst>
                                        </p:cTn>
                                        <p:tgtEl>
                                          <p:spTgt spid="6178"/>
                                        </p:tgtEl>
                                        <p:attrNameLst>
                                          <p:attrName>style.visibility</p:attrName>
                                        </p:attrNameLst>
                                      </p:cBhvr>
                                      <p:to>
                                        <p:strVal val="visible"/>
                                      </p:to>
                                    </p:set>
                                    <p:anim calcmode="lin" valueType="num">
                                      <p:cBhvr>
                                        <p:cTn id="247" dur="500" fill="hold"/>
                                        <p:tgtEl>
                                          <p:spTgt spid="6178"/>
                                        </p:tgtEl>
                                        <p:attrNameLst>
                                          <p:attrName>ppt_x</p:attrName>
                                        </p:attrNameLst>
                                      </p:cBhvr>
                                      <p:tavLst>
                                        <p:tav tm="0">
                                          <p:val>
                                            <p:strVal val="#ppt_x-#ppt_w/2"/>
                                          </p:val>
                                        </p:tav>
                                        <p:tav tm="100000">
                                          <p:val>
                                            <p:strVal val="#ppt_x"/>
                                          </p:val>
                                        </p:tav>
                                      </p:tavLst>
                                    </p:anim>
                                    <p:anim calcmode="lin" valueType="num">
                                      <p:cBhvr>
                                        <p:cTn id="248" dur="500" fill="hold"/>
                                        <p:tgtEl>
                                          <p:spTgt spid="6178"/>
                                        </p:tgtEl>
                                        <p:attrNameLst>
                                          <p:attrName>ppt_y</p:attrName>
                                        </p:attrNameLst>
                                      </p:cBhvr>
                                      <p:tavLst>
                                        <p:tav tm="0">
                                          <p:val>
                                            <p:strVal val="#ppt_y"/>
                                          </p:val>
                                        </p:tav>
                                        <p:tav tm="100000">
                                          <p:val>
                                            <p:strVal val="#ppt_y"/>
                                          </p:val>
                                        </p:tav>
                                      </p:tavLst>
                                    </p:anim>
                                    <p:anim calcmode="lin" valueType="num">
                                      <p:cBhvr>
                                        <p:cTn id="249" dur="500" fill="hold"/>
                                        <p:tgtEl>
                                          <p:spTgt spid="6178"/>
                                        </p:tgtEl>
                                        <p:attrNameLst>
                                          <p:attrName>ppt_w</p:attrName>
                                        </p:attrNameLst>
                                      </p:cBhvr>
                                      <p:tavLst>
                                        <p:tav tm="0">
                                          <p:val>
                                            <p:fltVal val="0"/>
                                          </p:val>
                                        </p:tav>
                                        <p:tav tm="100000">
                                          <p:val>
                                            <p:strVal val="#ppt_w"/>
                                          </p:val>
                                        </p:tav>
                                      </p:tavLst>
                                    </p:anim>
                                    <p:anim calcmode="lin" valueType="num">
                                      <p:cBhvr>
                                        <p:cTn id="250" dur="500" fill="hold"/>
                                        <p:tgtEl>
                                          <p:spTgt spid="6178"/>
                                        </p:tgtEl>
                                        <p:attrNameLst>
                                          <p:attrName>ppt_h</p:attrName>
                                        </p:attrNameLst>
                                      </p:cBhvr>
                                      <p:tavLst>
                                        <p:tav tm="0">
                                          <p:val>
                                            <p:strVal val="#ppt_h"/>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ID="39" presetClass="entr" presetSubtype="0" accel="100000" fill="hold" grpId="0" nodeType="clickEffect">
                                  <p:stCondLst>
                                    <p:cond delay="0"/>
                                  </p:stCondLst>
                                  <p:childTnLst>
                                    <p:set>
                                      <p:cBhvr>
                                        <p:cTn id="254" dur="1" fill="hold">
                                          <p:stCondLst>
                                            <p:cond delay="0"/>
                                          </p:stCondLst>
                                        </p:cTn>
                                        <p:tgtEl>
                                          <p:spTgt spid="6181"/>
                                        </p:tgtEl>
                                        <p:attrNameLst>
                                          <p:attrName>style.visibility</p:attrName>
                                        </p:attrNameLst>
                                      </p:cBhvr>
                                      <p:to>
                                        <p:strVal val="visible"/>
                                      </p:to>
                                    </p:set>
                                    <p:anim calcmode="lin" valueType="num">
                                      <p:cBhvr>
                                        <p:cTn id="255" dur="500" fill="hold"/>
                                        <p:tgtEl>
                                          <p:spTgt spid="6181"/>
                                        </p:tgtEl>
                                        <p:attrNameLst>
                                          <p:attrName>ppt_h</p:attrName>
                                        </p:attrNameLst>
                                      </p:cBhvr>
                                      <p:tavLst>
                                        <p:tav tm="0">
                                          <p:val>
                                            <p:strVal val="#ppt_h/20"/>
                                          </p:val>
                                        </p:tav>
                                        <p:tav tm="50000">
                                          <p:val>
                                            <p:strVal val="#ppt_h/20"/>
                                          </p:val>
                                        </p:tav>
                                        <p:tav tm="100000">
                                          <p:val>
                                            <p:strVal val="#ppt_h"/>
                                          </p:val>
                                        </p:tav>
                                      </p:tavLst>
                                    </p:anim>
                                    <p:anim calcmode="lin" valueType="num">
                                      <p:cBhvr>
                                        <p:cTn id="256" dur="500" fill="hold"/>
                                        <p:tgtEl>
                                          <p:spTgt spid="6181"/>
                                        </p:tgtEl>
                                        <p:attrNameLst>
                                          <p:attrName>ppt_w</p:attrName>
                                        </p:attrNameLst>
                                      </p:cBhvr>
                                      <p:tavLst>
                                        <p:tav tm="0">
                                          <p:val>
                                            <p:strVal val="#ppt_w+.3"/>
                                          </p:val>
                                        </p:tav>
                                        <p:tav tm="50000">
                                          <p:val>
                                            <p:strVal val="#ppt_w+.3"/>
                                          </p:val>
                                        </p:tav>
                                        <p:tav tm="100000">
                                          <p:val>
                                            <p:strVal val="#ppt_w"/>
                                          </p:val>
                                        </p:tav>
                                      </p:tavLst>
                                    </p:anim>
                                    <p:anim calcmode="lin" valueType="num">
                                      <p:cBhvr>
                                        <p:cTn id="257" dur="500" fill="hold"/>
                                        <p:tgtEl>
                                          <p:spTgt spid="6181"/>
                                        </p:tgtEl>
                                        <p:attrNameLst>
                                          <p:attrName>ppt_x</p:attrName>
                                        </p:attrNameLst>
                                      </p:cBhvr>
                                      <p:tavLst>
                                        <p:tav tm="0">
                                          <p:val>
                                            <p:strVal val="#ppt_x-.3"/>
                                          </p:val>
                                        </p:tav>
                                        <p:tav tm="50000">
                                          <p:val>
                                            <p:strVal val="#ppt_x"/>
                                          </p:val>
                                        </p:tav>
                                        <p:tav tm="100000">
                                          <p:val>
                                            <p:strVal val="#ppt_x"/>
                                          </p:val>
                                        </p:tav>
                                      </p:tavLst>
                                    </p:anim>
                                    <p:anim calcmode="lin" valueType="num">
                                      <p:cBhvr>
                                        <p:cTn id="258" dur="500" fill="hold"/>
                                        <p:tgtEl>
                                          <p:spTgt spid="6181"/>
                                        </p:tgtEl>
                                        <p:attrNameLst>
                                          <p:attrName>ppt_y</p:attrName>
                                        </p:attrNameLst>
                                      </p:cBhvr>
                                      <p:tavLst>
                                        <p:tav tm="0">
                                          <p:val>
                                            <p:strVal val="#ppt_y"/>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2" presetClass="entr" presetSubtype="2" fill="hold" grpId="0" nodeType="clickEffect">
                                  <p:stCondLst>
                                    <p:cond delay="0"/>
                                  </p:stCondLst>
                                  <p:childTnLst>
                                    <p:set>
                                      <p:cBhvr>
                                        <p:cTn id="262" dur="1" fill="hold">
                                          <p:stCondLst>
                                            <p:cond delay="0"/>
                                          </p:stCondLst>
                                        </p:cTn>
                                        <p:tgtEl>
                                          <p:spTgt spid="6180"/>
                                        </p:tgtEl>
                                        <p:attrNameLst>
                                          <p:attrName>style.visibility</p:attrName>
                                        </p:attrNameLst>
                                      </p:cBhvr>
                                      <p:to>
                                        <p:strVal val="visible"/>
                                      </p:to>
                                    </p:set>
                                    <p:animEffect transition="in" filter="wipe(right)">
                                      <p:cBhvr>
                                        <p:cTn id="263" dur="500"/>
                                        <p:tgtEl>
                                          <p:spTgt spid="6180"/>
                                        </p:tgtEl>
                                      </p:cBhvr>
                                    </p:animEffect>
                                  </p:childTnLst>
                                </p:cTn>
                              </p:par>
                            </p:childTnLst>
                          </p:cTn>
                        </p:par>
                        <p:par>
                          <p:cTn id="264" fill="hold">
                            <p:stCondLst>
                              <p:cond delay="500"/>
                            </p:stCondLst>
                            <p:childTnLst>
                              <p:par>
                                <p:cTn id="265" presetID="22" presetClass="entr" presetSubtype="2" fill="hold" grpId="0" nodeType="afterEffect">
                                  <p:stCondLst>
                                    <p:cond delay="0"/>
                                  </p:stCondLst>
                                  <p:childTnLst>
                                    <p:set>
                                      <p:cBhvr>
                                        <p:cTn id="266" dur="1" fill="hold">
                                          <p:stCondLst>
                                            <p:cond delay="0"/>
                                          </p:stCondLst>
                                        </p:cTn>
                                        <p:tgtEl>
                                          <p:spTgt spid="6179"/>
                                        </p:tgtEl>
                                        <p:attrNameLst>
                                          <p:attrName>style.visibility</p:attrName>
                                        </p:attrNameLst>
                                      </p:cBhvr>
                                      <p:to>
                                        <p:strVal val="visible"/>
                                      </p:to>
                                    </p:set>
                                    <p:animEffect transition="in" filter="wipe(right)">
                                      <p:cBhvr>
                                        <p:cTn id="267" dur="500"/>
                                        <p:tgtEl>
                                          <p:spTgt spid="6179"/>
                                        </p:tgtEl>
                                      </p:cBhvr>
                                    </p:animEffect>
                                  </p:childTnLst>
                                </p:cTn>
                              </p:par>
                            </p:childTnLst>
                          </p:cTn>
                        </p:par>
                        <p:par>
                          <p:cTn id="268" fill="hold">
                            <p:stCondLst>
                              <p:cond delay="1000"/>
                            </p:stCondLst>
                            <p:childTnLst>
                              <p:par>
                                <p:cTn id="269" presetID="17" presetClass="entr" presetSubtype="8" fill="hold" nodeType="afterEffect">
                                  <p:stCondLst>
                                    <p:cond delay="0"/>
                                  </p:stCondLst>
                                  <p:childTnLst>
                                    <p:set>
                                      <p:cBhvr>
                                        <p:cTn id="270" dur="1" fill="hold">
                                          <p:stCondLst>
                                            <p:cond delay="0"/>
                                          </p:stCondLst>
                                        </p:cTn>
                                        <p:tgtEl>
                                          <p:spTgt spid="6202"/>
                                        </p:tgtEl>
                                        <p:attrNameLst>
                                          <p:attrName>style.visibility</p:attrName>
                                        </p:attrNameLst>
                                      </p:cBhvr>
                                      <p:to>
                                        <p:strVal val="visible"/>
                                      </p:to>
                                    </p:set>
                                    <p:anim calcmode="lin" valueType="num">
                                      <p:cBhvr>
                                        <p:cTn id="271" dur="500" fill="hold"/>
                                        <p:tgtEl>
                                          <p:spTgt spid="6202"/>
                                        </p:tgtEl>
                                        <p:attrNameLst>
                                          <p:attrName>ppt_x</p:attrName>
                                        </p:attrNameLst>
                                      </p:cBhvr>
                                      <p:tavLst>
                                        <p:tav tm="0">
                                          <p:val>
                                            <p:strVal val="#ppt_x-#ppt_w/2"/>
                                          </p:val>
                                        </p:tav>
                                        <p:tav tm="100000">
                                          <p:val>
                                            <p:strVal val="#ppt_x"/>
                                          </p:val>
                                        </p:tav>
                                      </p:tavLst>
                                    </p:anim>
                                    <p:anim calcmode="lin" valueType="num">
                                      <p:cBhvr>
                                        <p:cTn id="272" dur="500" fill="hold"/>
                                        <p:tgtEl>
                                          <p:spTgt spid="6202"/>
                                        </p:tgtEl>
                                        <p:attrNameLst>
                                          <p:attrName>ppt_y</p:attrName>
                                        </p:attrNameLst>
                                      </p:cBhvr>
                                      <p:tavLst>
                                        <p:tav tm="0">
                                          <p:val>
                                            <p:strVal val="#ppt_y"/>
                                          </p:val>
                                        </p:tav>
                                        <p:tav tm="100000">
                                          <p:val>
                                            <p:strVal val="#ppt_y"/>
                                          </p:val>
                                        </p:tav>
                                      </p:tavLst>
                                    </p:anim>
                                    <p:anim calcmode="lin" valueType="num">
                                      <p:cBhvr>
                                        <p:cTn id="273" dur="500" fill="hold"/>
                                        <p:tgtEl>
                                          <p:spTgt spid="6202"/>
                                        </p:tgtEl>
                                        <p:attrNameLst>
                                          <p:attrName>ppt_w</p:attrName>
                                        </p:attrNameLst>
                                      </p:cBhvr>
                                      <p:tavLst>
                                        <p:tav tm="0">
                                          <p:val>
                                            <p:fltVal val="0"/>
                                          </p:val>
                                        </p:tav>
                                        <p:tav tm="100000">
                                          <p:val>
                                            <p:strVal val="#ppt_w"/>
                                          </p:val>
                                        </p:tav>
                                      </p:tavLst>
                                    </p:anim>
                                    <p:anim calcmode="lin" valueType="num">
                                      <p:cBhvr>
                                        <p:cTn id="274" dur="500" fill="hold"/>
                                        <p:tgtEl>
                                          <p:spTgt spid="6202"/>
                                        </p:tgtEl>
                                        <p:attrNameLst>
                                          <p:attrName>ppt_h</p:attrName>
                                        </p:attrNameLst>
                                      </p:cBhvr>
                                      <p:tavLst>
                                        <p:tav tm="0">
                                          <p:val>
                                            <p:strVal val="#ppt_h"/>
                                          </p:val>
                                        </p:tav>
                                        <p:tav tm="100000">
                                          <p:val>
                                            <p:strVal val="#ppt_h"/>
                                          </p:val>
                                        </p:tav>
                                      </p:tavLst>
                                    </p:anim>
                                  </p:childTnLst>
                                </p:cTn>
                              </p:par>
                            </p:childTnLst>
                          </p:cTn>
                        </p:par>
                        <p:par>
                          <p:cTn id="275" fill="hold">
                            <p:stCondLst>
                              <p:cond delay="1500"/>
                            </p:stCondLst>
                            <p:childTnLst>
                              <p:par>
                                <p:cTn id="276" presetID="17" presetClass="entr" presetSubtype="1" fill="hold" nodeType="afterEffect">
                                  <p:stCondLst>
                                    <p:cond delay="0"/>
                                  </p:stCondLst>
                                  <p:childTnLst>
                                    <p:set>
                                      <p:cBhvr>
                                        <p:cTn id="277" dur="1" fill="hold">
                                          <p:stCondLst>
                                            <p:cond delay="0"/>
                                          </p:stCondLst>
                                        </p:cTn>
                                        <p:tgtEl>
                                          <p:spTgt spid="6203"/>
                                        </p:tgtEl>
                                        <p:attrNameLst>
                                          <p:attrName>style.visibility</p:attrName>
                                        </p:attrNameLst>
                                      </p:cBhvr>
                                      <p:to>
                                        <p:strVal val="visible"/>
                                      </p:to>
                                    </p:set>
                                    <p:anim calcmode="lin" valueType="num">
                                      <p:cBhvr>
                                        <p:cTn id="278" dur="500" fill="hold"/>
                                        <p:tgtEl>
                                          <p:spTgt spid="6203"/>
                                        </p:tgtEl>
                                        <p:attrNameLst>
                                          <p:attrName>ppt_x</p:attrName>
                                        </p:attrNameLst>
                                      </p:cBhvr>
                                      <p:tavLst>
                                        <p:tav tm="0">
                                          <p:val>
                                            <p:strVal val="#ppt_x"/>
                                          </p:val>
                                        </p:tav>
                                        <p:tav tm="100000">
                                          <p:val>
                                            <p:strVal val="#ppt_x"/>
                                          </p:val>
                                        </p:tav>
                                      </p:tavLst>
                                    </p:anim>
                                    <p:anim calcmode="lin" valueType="num">
                                      <p:cBhvr>
                                        <p:cTn id="279" dur="500" fill="hold"/>
                                        <p:tgtEl>
                                          <p:spTgt spid="6203"/>
                                        </p:tgtEl>
                                        <p:attrNameLst>
                                          <p:attrName>ppt_y</p:attrName>
                                        </p:attrNameLst>
                                      </p:cBhvr>
                                      <p:tavLst>
                                        <p:tav tm="0">
                                          <p:val>
                                            <p:strVal val="#ppt_y-#ppt_h/2"/>
                                          </p:val>
                                        </p:tav>
                                        <p:tav tm="100000">
                                          <p:val>
                                            <p:strVal val="#ppt_y"/>
                                          </p:val>
                                        </p:tav>
                                      </p:tavLst>
                                    </p:anim>
                                    <p:anim calcmode="lin" valueType="num">
                                      <p:cBhvr>
                                        <p:cTn id="280" dur="500" fill="hold"/>
                                        <p:tgtEl>
                                          <p:spTgt spid="6203"/>
                                        </p:tgtEl>
                                        <p:attrNameLst>
                                          <p:attrName>ppt_w</p:attrName>
                                        </p:attrNameLst>
                                      </p:cBhvr>
                                      <p:tavLst>
                                        <p:tav tm="0">
                                          <p:val>
                                            <p:strVal val="#ppt_w"/>
                                          </p:val>
                                        </p:tav>
                                        <p:tav tm="100000">
                                          <p:val>
                                            <p:strVal val="#ppt_w"/>
                                          </p:val>
                                        </p:tav>
                                      </p:tavLst>
                                    </p:anim>
                                    <p:anim calcmode="lin" valueType="num">
                                      <p:cBhvr>
                                        <p:cTn id="281" dur="500" fill="hold"/>
                                        <p:tgtEl>
                                          <p:spTgt spid="6203"/>
                                        </p:tgtEl>
                                        <p:attrNameLst>
                                          <p:attrName>ppt_h</p:attrName>
                                        </p:attrNameLst>
                                      </p:cBhvr>
                                      <p:tavLst>
                                        <p:tav tm="0">
                                          <p:val>
                                            <p:fltVal val="0"/>
                                          </p:val>
                                        </p:tav>
                                        <p:tav tm="100000">
                                          <p:val>
                                            <p:strVal val="#ppt_h"/>
                                          </p:val>
                                        </p:tav>
                                      </p:tavLst>
                                    </p:anim>
                                  </p:childTnLst>
                                </p:cTn>
                              </p:par>
                            </p:childTnLst>
                          </p:cTn>
                        </p:par>
                      </p:childTnLst>
                    </p:cTn>
                  </p:par>
                  <p:par>
                    <p:cTn id="282" fill="hold">
                      <p:stCondLst>
                        <p:cond delay="indefinite"/>
                      </p:stCondLst>
                      <p:childTnLst>
                        <p:par>
                          <p:cTn id="283" fill="hold">
                            <p:stCondLst>
                              <p:cond delay="0"/>
                            </p:stCondLst>
                            <p:childTnLst>
                              <p:par>
                                <p:cTn id="284" presetID="17" presetClass="entr" presetSubtype="8" fill="hold" nodeType="clickEffect">
                                  <p:stCondLst>
                                    <p:cond delay="0"/>
                                  </p:stCondLst>
                                  <p:childTnLst>
                                    <p:set>
                                      <p:cBhvr>
                                        <p:cTn id="285" dur="1" fill="hold">
                                          <p:stCondLst>
                                            <p:cond delay="0"/>
                                          </p:stCondLst>
                                        </p:cTn>
                                        <p:tgtEl>
                                          <p:spTgt spid="6183"/>
                                        </p:tgtEl>
                                        <p:attrNameLst>
                                          <p:attrName>style.visibility</p:attrName>
                                        </p:attrNameLst>
                                      </p:cBhvr>
                                      <p:to>
                                        <p:strVal val="visible"/>
                                      </p:to>
                                    </p:set>
                                    <p:anim calcmode="lin" valueType="num">
                                      <p:cBhvr>
                                        <p:cTn id="286" dur="500" fill="hold"/>
                                        <p:tgtEl>
                                          <p:spTgt spid="6183"/>
                                        </p:tgtEl>
                                        <p:attrNameLst>
                                          <p:attrName>ppt_x</p:attrName>
                                        </p:attrNameLst>
                                      </p:cBhvr>
                                      <p:tavLst>
                                        <p:tav tm="0">
                                          <p:val>
                                            <p:strVal val="#ppt_x-#ppt_w/2"/>
                                          </p:val>
                                        </p:tav>
                                        <p:tav tm="100000">
                                          <p:val>
                                            <p:strVal val="#ppt_x"/>
                                          </p:val>
                                        </p:tav>
                                      </p:tavLst>
                                    </p:anim>
                                    <p:anim calcmode="lin" valueType="num">
                                      <p:cBhvr>
                                        <p:cTn id="287" dur="500" fill="hold"/>
                                        <p:tgtEl>
                                          <p:spTgt spid="6183"/>
                                        </p:tgtEl>
                                        <p:attrNameLst>
                                          <p:attrName>ppt_y</p:attrName>
                                        </p:attrNameLst>
                                      </p:cBhvr>
                                      <p:tavLst>
                                        <p:tav tm="0">
                                          <p:val>
                                            <p:strVal val="#ppt_y"/>
                                          </p:val>
                                        </p:tav>
                                        <p:tav tm="100000">
                                          <p:val>
                                            <p:strVal val="#ppt_y"/>
                                          </p:val>
                                        </p:tav>
                                      </p:tavLst>
                                    </p:anim>
                                    <p:anim calcmode="lin" valueType="num">
                                      <p:cBhvr>
                                        <p:cTn id="288" dur="500" fill="hold"/>
                                        <p:tgtEl>
                                          <p:spTgt spid="6183"/>
                                        </p:tgtEl>
                                        <p:attrNameLst>
                                          <p:attrName>ppt_w</p:attrName>
                                        </p:attrNameLst>
                                      </p:cBhvr>
                                      <p:tavLst>
                                        <p:tav tm="0">
                                          <p:val>
                                            <p:fltVal val="0"/>
                                          </p:val>
                                        </p:tav>
                                        <p:tav tm="100000">
                                          <p:val>
                                            <p:strVal val="#ppt_w"/>
                                          </p:val>
                                        </p:tav>
                                      </p:tavLst>
                                    </p:anim>
                                    <p:anim calcmode="lin" valueType="num">
                                      <p:cBhvr>
                                        <p:cTn id="289" dur="500" fill="hold"/>
                                        <p:tgtEl>
                                          <p:spTgt spid="6183"/>
                                        </p:tgtEl>
                                        <p:attrNameLst>
                                          <p:attrName>ppt_h</p:attrName>
                                        </p:attrNameLst>
                                      </p:cBhvr>
                                      <p:tavLst>
                                        <p:tav tm="0">
                                          <p:val>
                                            <p:strVal val="#ppt_h"/>
                                          </p:val>
                                        </p:tav>
                                        <p:tav tm="100000">
                                          <p:val>
                                            <p:strVal val="#ppt_h"/>
                                          </p:val>
                                        </p:tav>
                                      </p:tavLst>
                                    </p:anim>
                                  </p:childTnLst>
                                </p:cTn>
                              </p:par>
                            </p:childTnLst>
                          </p:cTn>
                        </p:par>
                        <p:par>
                          <p:cTn id="290" fill="hold">
                            <p:stCondLst>
                              <p:cond delay="500"/>
                            </p:stCondLst>
                            <p:childTnLst>
                              <p:par>
                                <p:cTn id="291" presetID="39" presetClass="entr" presetSubtype="0" accel="100000" fill="hold" grpId="0" nodeType="afterEffect">
                                  <p:stCondLst>
                                    <p:cond delay="0"/>
                                  </p:stCondLst>
                                  <p:childTnLst>
                                    <p:set>
                                      <p:cBhvr>
                                        <p:cTn id="292" dur="1" fill="hold">
                                          <p:stCondLst>
                                            <p:cond delay="0"/>
                                          </p:stCondLst>
                                        </p:cTn>
                                        <p:tgtEl>
                                          <p:spTgt spid="6182"/>
                                        </p:tgtEl>
                                        <p:attrNameLst>
                                          <p:attrName>style.visibility</p:attrName>
                                        </p:attrNameLst>
                                      </p:cBhvr>
                                      <p:to>
                                        <p:strVal val="visible"/>
                                      </p:to>
                                    </p:set>
                                    <p:anim calcmode="lin" valueType="num">
                                      <p:cBhvr>
                                        <p:cTn id="293" dur="500" fill="hold"/>
                                        <p:tgtEl>
                                          <p:spTgt spid="6182"/>
                                        </p:tgtEl>
                                        <p:attrNameLst>
                                          <p:attrName>ppt_h</p:attrName>
                                        </p:attrNameLst>
                                      </p:cBhvr>
                                      <p:tavLst>
                                        <p:tav tm="0">
                                          <p:val>
                                            <p:strVal val="#ppt_h/20"/>
                                          </p:val>
                                        </p:tav>
                                        <p:tav tm="50000">
                                          <p:val>
                                            <p:strVal val="#ppt_h/20"/>
                                          </p:val>
                                        </p:tav>
                                        <p:tav tm="100000">
                                          <p:val>
                                            <p:strVal val="#ppt_h"/>
                                          </p:val>
                                        </p:tav>
                                      </p:tavLst>
                                    </p:anim>
                                    <p:anim calcmode="lin" valueType="num">
                                      <p:cBhvr>
                                        <p:cTn id="294" dur="500" fill="hold"/>
                                        <p:tgtEl>
                                          <p:spTgt spid="6182"/>
                                        </p:tgtEl>
                                        <p:attrNameLst>
                                          <p:attrName>ppt_w</p:attrName>
                                        </p:attrNameLst>
                                      </p:cBhvr>
                                      <p:tavLst>
                                        <p:tav tm="0">
                                          <p:val>
                                            <p:strVal val="#ppt_w+.3"/>
                                          </p:val>
                                        </p:tav>
                                        <p:tav tm="50000">
                                          <p:val>
                                            <p:strVal val="#ppt_w+.3"/>
                                          </p:val>
                                        </p:tav>
                                        <p:tav tm="100000">
                                          <p:val>
                                            <p:strVal val="#ppt_w"/>
                                          </p:val>
                                        </p:tav>
                                      </p:tavLst>
                                    </p:anim>
                                    <p:anim calcmode="lin" valueType="num">
                                      <p:cBhvr>
                                        <p:cTn id="295" dur="500" fill="hold"/>
                                        <p:tgtEl>
                                          <p:spTgt spid="6182"/>
                                        </p:tgtEl>
                                        <p:attrNameLst>
                                          <p:attrName>ppt_x</p:attrName>
                                        </p:attrNameLst>
                                      </p:cBhvr>
                                      <p:tavLst>
                                        <p:tav tm="0">
                                          <p:val>
                                            <p:strVal val="#ppt_x-.3"/>
                                          </p:val>
                                        </p:tav>
                                        <p:tav tm="50000">
                                          <p:val>
                                            <p:strVal val="#ppt_x"/>
                                          </p:val>
                                        </p:tav>
                                        <p:tav tm="100000">
                                          <p:val>
                                            <p:strVal val="#ppt_x"/>
                                          </p:val>
                                        </p:tav>
                                      </p:tavLst>
                                    </p:anim>
                                    <p:anim calcmode="lin" valueType="num">
                                      <p:cBhvr>
                                        <p:cTn id="296" dur="500" fill="hold"/>
                                        <p:tgtEl>
                                          <p:spTgt spid="6182"/>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7" presetClass="entr" presetSubtype="0" fill="hold" grpId="0" nodeType="clickEffect">
                                  <p:stCondLst>
                                    <p:cond delay="0"/>
                                  </p:stCondLst>
                                  <p:iterate type="lt">
                                    <p:tmPct val="50000"/>
                                  </p:iterate>
                                  <p:childTnLst>
                                    <p:set>
                                      <p:cBhvr>
                                        <p:cTn id="300" dur="1" fill="hold">
                                          <p:stCondLst>
                                            <p:cond delay="0"/>
                                          </p:stCondLst>
                                        </p:cTn>
                                        <p:tgtEl>
                                          <p:spTgt spid="6184"/>
                                        </p:tgtEl>
                                        <p:attrNameLst>
                                          <p:attrName>style.visibility</p:attrName>
                                        </p:attrNameLst>
                                      </p:cBhvr>
                                      <p:to>
                                        <p:strVal val="visible"/>
                                      </p:to>
                                    </p:set>
                                    <p:anim calcmode="discrete" valueType="clr">
                                      <p:cBhvr override="childStyle">
                                        <p:cTn id="301" dur="80"/>
                                        <p:tgtEl>
                                          <p:spTgt spid="6184"/>
                                        </p:tgtEl>
                                        <p:attrNameLst>
                                          <p:attrName>style.color</p:attrName>
                                        </p:attrNameLst>
                                      </p:cBhvr>
                                      <p:tavLst>
                                        <p:tav tm="0">
                                          <p:val>
                                            <p:clrVal>
                                              <a:schemeClr val="accent2"/>
                                            </p:clrVal>
                                          </p:val>
                                        </p:tav>
                                        <p:tav tm="50000">
                                          <p:val>
                                            <p:clrVal>
                                              <a:schemeClr val="hlink"/>
                                            </p:clrVal>
                                          </p:val>
                                        </p:tav>
                                      </p:tavLst>
                                    </p:anim>
                                    <p:anim calcmode="discrete" valueType="clr">
                                      <p:cBhvr>
                                        <p:cTn id="302" dur="80"/>
                                        <p:tgtEl>
                                          <p:spTgt spid="6184"/>
                                        </p:tgtEl>
                                        <p:attrNameLst>
                                          <p:attrName>fillcolor</p:attrName>
                                        </p:attrNameLst>
                                      </p:cBhvr>
                                      <p:tavLst>
                                        <p:tav tm="0">
                                          <p:val>
                                            <p:clrVal>
                                              <a:schemeClr val="accent2"/>
                                            </p:clrVal>
                                          </p:val>
                                        </p:tav>
                                        <p:tav tm="50000">
                                          <p:val>
                                            <p:clrVal>
                                              <a:schemeClr val="hlink"/>
                                            </p:clrVal>
                                          </p:val>
                                        </p:tav>
                                      </p:tavLst>
                                    </p:anim>
                                    <p:set>
                                      <p:cBhvr>
                                        <p:cTn id="303" dur="80"/>
                                        <p:tgtEl>
                                          <p:spTgt spid="6184"/>
                                        </p:tgtEl>
                                        <p:attrNameLst>
                                          <p:attrName>fill.type</p:attrName>
                                        </p:attrNameLst>
                                      </p:cBhvr>
                                      <p:to>
                                        <p:strVal val="solid"/>
                                      </p:to>
                                    </p:set>
                                  </p:childTnLst>
                                </p:cTn>
                              </p:par>
                            </p:childTnLst>
                          </p:cTn>
                        </p:par>
                        <p:par>
                          <p:cTn id="304" fill="hold">
                            <p:stCondLst>
                              <p:cond delay="319"/>
                            </p:stCondLst>
                            <p:childTnLst>
                              <p:par>
                                <p:cTn id="305" presetID="17" presetClass="entr" presetSubtype="8" fill="hold" nodeType="afterEffect">
                                  <p:stCondLst>
                                    <p:cond delay="0"/>
                                  </p:stCondLst>
                                  <p:childTnLst>
                                    <p:set>
                                      <p:cBhvr>
                                        <p:cTn id="306" dur="1" fill="hold">
                                          <p:stCondLst>
                                            <p:cond delay="0"/>
                                          </p:stCondLst>
                                        </p:cTn>
                                        <p:tgtEl>
                                          <p:spTgt spid="6185"/>
                                        </p:tgtEl>
                                        <p:attrNameLst>
                                          <p:attrName>style.visibility</p:attrName>
                                        </p:attrNameLst>
                                      </p:cBhvr>
                                      <p:to>
                                        <p:strVal val="visible"/>
                                      </p:to>
                                    </p:set>
                                    <p:anim calcmode="lin" valueType="num">
                                      <p:cBhvr>
                                        <p:cTn id="307" dur="500" fill="hold"/>
                                        <p:tgtEl>
                                          <p:spTgt spid="6185"/>
                                        </p:tgtEl>
                                        <p:attrNameLst>
                                          <p:attrName>ppt_x</p:attrName>
                                        </p:attrNameLst>
                                      </p:cBhvr>
                                      <p:tavLst>
                                        <p:tav tm="0">
                                          <p:val>
                                            <p:strVal val="#ppt_x-#ppt_w/2"/>
                                          </p:val>
                                        </p:tav>
                                        <p:tav tm="100000">
                                          <p:val>
                                            <p:strVal val="#ppt_x"/>
                                          </p:val>
                                        </p:tav>
                                      </p:tavLst>
                                    </p:anim>
                                    <p:anim calcmode="lin" valueType="num">
                                      <p:cBhvr>
                                        <p:cTn id="308" dur="500" fill="hold"/>
                                        <p:tgtEl>
                                          <p:spTgt spid="6185"/>
                                        </p:tgtEl>
                                        <p:attrNameLst>
                                          <p:attrName>ppt_y</p:attrName>
                                        </p:attrNameLst>
                                      </p:cBhvr>
                                      <p:tavLst>
                                        <p:tav tm="0">
                                          <p:val>
                                            <p:strVal val="#ppt_y"/>
                                          </p:val>
                                        </p:tav>
                                        <p:tav tm="100000">
                                          <p:val>
                                            <p:strVal val="#ppt_y"/>
                                          </p:val>
                                        </p:tav>
                                      </p:tavLst>
                                    </p:anim>
                                    <p:anim calcmode="lin" valueType="num">
                                      <p:cBhvr>
                                        <p:cTn id="309" dur="500" fill="hold"/>
                                        <p:tgtEl>
                                          <p:spTgt spid="6185"/>
                                        </p:tgtEl>
                                        <p:attrNameLst>
                                          <p:attrName>ppt_w</p:attrName>
                                        </p:attrNameLst>
                                      </p:cBhvr>
                                      <p:tavLst>
                                        <p:tav tm="0">
                                          <p:val>
                                            <p:fltVal val="0"/>
                                          </p:val>
                                        </p:tav>
                                        <p:tav tm="100000">
                                          <p:val>
                                            <p:strVal val="#ppt_w"/>
                                          </p:val>
                                        </p:tav>
                                      </p:tavLst>
                                    </p:anim>
                                    <p:anim calcmode="lin" valueType="num">
                                      <p:cBhvr>
                                        <p:cTn id="310" dur="500" fill="hold"/>
                                        <p:tgtEl>
                                          <p:spTgt spid="6185"/>
                                        </p:tgtEl>
                                        <p:attrNameLst>
                                          <p:attrName>ppt_h</p:attrName>
                                        </p:attrNameLst>
                                      </p:cBhvr>
                                      <p:tavLst>
                                        <p:tav tm="0">
                                          <p:val>
                                            <p:strVal val="#ppt_h"/>
                                          </p:val>
                                        </p:tav>
                                        <p:tav tm="100000">
                                          <p:val>
                                            <p:strVal val="#ppt_h"/>
                                          </p:val>
                                        </p:tav>
                                      </p:tavLst>
                                    </p:anim>
                                  </p:childTnLst>
                                </p:cTn>
                              </p:par>
                            </p:childTnLst>
                          </p:cTn>
                        </p:par>
                      </p:childTnLst>
                    </p:cTn>
                  </p:par>
                  <p:par>
                    <p:cTn id="311" fill="hold">
                      <p:stCondLst>
                        <p:cond delay="indefinite"/>
                      </p:stCondLst>
                      <p:childTnLst>
                        <p:par>
                          <p:cTn id="312" fill="hold">
                            <p:stCondLst>
                              <p:cond delay="0"/>
                            </p:stCondLst>
                            <p:childTnLst>
                              <p:par>
                                <p:cTn id="313" presetID="27" presetClass="entr" presetSubtype="0" fill="hold" grpId="0" nodeType="clickEffect">
                                  <p:stCondLst>
                                    <p:cond delay="0"/>
                                  </p:stCondLst>
                                  <p:iterate type="lt">
                                    <p:tmPct val="50000"/>
                                  </p:iterate>
                                  <p:childTnLst>
                                    <p:set>
                                      <p:cBhvr>
                                        <p:cTn id="314" dur="1" fill="hold">
                                          <p:stCondLst>
                                            <p:cond delay="0"/>
                                          </p:stCondLst>
                                        </p:cTn>
                                        <p:tgtEl>
                                          <p:spTgt spid="6186"/>
                                        </p:tgtEl>
                                        <p:attrNameLst>
                                          <p:attrName>style.visibility</p:attrName>
                                        </p:attrNameLst>
                                      </p:cBhvr>
                                      <p:to>
                                        <p:strVal val="visible"/>
                                      </p:to>
                                    </p:set>
                                    <p:anim calcmode="discrete" valueType="clr">
                                      <p:cBhvr override="childStyle">
                                        <p:cTn id="315" dur="80"/>
                                        <p:tgtEl>
                                          <p:spTgt spid="6186"/>
                                        </p:tgtEl>
                                        <p:attrNameLst>
                                          <p:attrName>style.color</p:attrName>
                                        </p:attrNameLst>
                                      </p:cBhvr>
                                      <p:tavLst>
                                        <p:tav tm="0">
                                          <p:val>
                                            <p:clrVal>
                                              <a:schemeClr val="accent2"/>
                                            </p:clrVal>
                                          </p:val>
                                        </p:tav>
                                        <p:tav tm="50000">
                                          <p:val>
                                            <p:clrVal>
                                              <a:schemeClr val="hlink"/>
                                            </p:clrVal>
                                          </p:val>
                                        </p:tav>
                                      </p:tavLst>
                                    </p:anim>
                                    <p:anim calcmode="discrete" valueType="clr">
                                      <p:cBhvr>
                                        <p:cTn id="316" dur="80"/>
                                        <p:tgtEl>
                                          <p:spTgt spid="6186"/>
                                        </p:tgtEl>
                                        <p:attrNameLst>
                                          <p:attrName>fillcolor</p:attrName>
                                        </p:attrNameLst>
                                      </p:cBhvr>
                                      <p:tavLst>
                                        <p:tav tm="0">
                                          <p:val>
                                            <p:clrVal>
                                              <a:schemeClr val="accent2"/>
                                            </p:clrVal>
                                          </p:val>
                                        </p:tav>
                                        <p:tav tm="50000">
                                          <p:val>
                                            <p:clrVal>
                                              <a:schemeClr val="hlink"/>
                                            </p:clrVal>
                                          </p:val>
                                        </p:tav>
                                      </p:tavLst>
                                    </p:anim>
                                    <p:set>
                                      <p:cBhvr>
                                        <p:cTn id="317" dur="80"/>
                                        <p:tgtEl>
                                          <p:spTgt spid="6186"/>
                                        </p:tgtEl>
                                        <p:attrNameLst>
                                          <p:attrName>fill.type</p:attrName>
                                        </p:attrNameLst>
                                      </p:cBhvr>
                                      <p:to>
                                        <p:strVal val="solid"/>
                                      </p:to>
                                    </p:set>
                                  </p:childTnLst>
                                </p:cTn>
                              </p:par>
                            </p:childTnLst>
                          </p:cTn>
                        </p:par>
                      </p:childTnLst>
                    </p:cTn>
                  </p:par>
                  <p:par>
                    <p:cTn id="318" fill="hold">
                      <p:stCondLst>
                        <p:cond delay="indefinite"/>
                      </p:stCondLst>
                      <p:childTnLst>
                        <p:par>
                          <p:cTn id="319" fill="hold">
                            <p:stCondLst>
                              <p:cond delay="0"/>
                            </p:stCondLst>
                            <p:childTnLst>
                              <p:par>
                                <p:cTn id="320" presetID="39" presetClass="entr" presetSubtype="0" accel="100000" fill="hold" grpId="0" nodeType="clickEffect">
                                  <p:stCondLst>
                                    <p:cond delay="0"/>
                                  </p:stCondLst>
                                  <p:childTnLst>
                                    <p:set>
                                      <p:cBhvr>
                                        <p:cTn id="321" dur="1" fill="hold">
                                          <p:stCondLst>
                                            <p:cond delay="0"/>
                                          </p:stCondLst>
                                        </p:cTn>
                                        <p:tgtEl>
                                          <p:spTgt spid="6190"/>
                                        </p:tgtEl>
                                        <p:attrNameLst>
                                          <p:attrName>style.visibility</p:attrName>
                                        </p:attrNameLst>
                                      </p:cBhvr>
                                      <p:to>
                                        <p:strVal val="visible"/>
                                      </p:to>
                                    </p:set>
                                    <p:anim calcmode="lin" valueType="num">
                                      <p:cBhvr>
                                        <p:cTn id="322" dur="500" fill="hold"/>
                                        <p:tgtEl>
                                          <p:spTgt spid="6190"/>
                                        </p:tgtEl>
                                        <p:attrNameLst>
                                          <p:attrName>ppt_h</p:attrName>
                                        </p:attrNameLst>
                                      </p:cBhvr>
                                      <p:tavLst>
                                        <p:tav tm="0">
                                          <p:val>
                                            <p:strVal val="#ppt_h/20"/>
                                          </p:val>
                                        </p:tav>
                                        <p:tav tm="50000">
                                          <p:val>
                                            <p:strVal val="#ppt_h/20"/>
                                          </p:val>
                                        </p:tav>
                                        <p:tav tm="100000">
                                          <p:val>
                                            <p:strVal val="#ppt_h"/>
                                          </p:val>
                                        </p:tav>
                                      </p:tavLst>
                                    </p:anim>
                                    <p:anim calcmode="lin" valueType="num">
                                      <p:cBhvr>
                                        <p:cTn id="323" dur="500" fill="hold"/>
                                        <p:tgtEl>
                                          <p:spTgt spid="6190"/>
                                        </p:tgtEl>
                                        <p:attrNameLst>
                                          <p:attrName>ppt_w</p:attrName>
                                        </p:attrNameLst>
                                      </p:cBhvr>
                                      <p:tavLst>
                                        <p:tav tm="0">
                                          <p:val>
                                            <p:strVal val="#ppt_w+.3"/>
                                          </p:val>
                                        </p:tav>
                                        <p:tav tm="50000">
                                          <p:val>
                                            <p:strVal val="#ppt_w+.3"/>
                                          </p:val>
                                        </p:tav>
                                        <p:tav tm="100000">
                                          <p:val>
                                            <p:strVal val="#ppt_w"/>
                                          </p:val>
                                        </p:tav>
                                      </p:tavLst>
                                    </p:anim>
                                    <p:anim calcmode="lin" valueType="num">
                                      <p:cBhvr>
                                        <p:cTn id="324" dur="500" fill="hold"/>
                                        <p:tgtEl>
                                          <p:spTgt spid="6190"/>
                                        </p:tgtEl>
                                        <p:attrNameLst>
                                          <p:attrName>ppt_x</p:attrName>
                                        </p:attrNameLst>
                                      </p:cBhvr>
                                      <p:tavLst>
                                        <p:tav tm="0">
                                          <p:val>
                                            <p:strVal val="#ppt_x-.3"/>
                                          </p:val>
                                        </p:tav>
                                        <p:tav tm="50000">
                                          <p:val>
                                            <p:strVal val="#ppt_x"/>
                                          </p:val>
                                        </p:tav>
                                        <p:tav tm="100000">
                                          <p:val>
                                            <p:strVal val="#ppt_x"/>
                                          </p:val>
                                        </p:tav>
                                      </p:tavLst>
                                    </p:anim>
                                    <p:anim calcmode="lin" valueType="num">
                                      <p:cBhvr>
                                        <p:cTn id="325" dur="500" fill="hold"/>
                                        <p:tgtEl>
                                          <p:spTgt spid="6190"/>
                                        </p:tgtEl>
                                        <p:attrNameLst>
                                          <p:attrName>ppt_y</p:attrName>
                                        </p:attrNameLst>
                                      </p:cBhvr>
                                      <p:tavLst>
                                        <p:tav tm="0">
                                          <p:val>
                                            <p:strVal val="#ppt_y"/>
                                          </p:val>
                                        </p:tav>
                                        <p:tav tm="100000">
                                          <p:val>
                                            <p:strVal val="#ppt_y"/>
                                          </p:val>
                                        </p:tav>
                                      </p:tavLst>
                                    </p:anim>
                                  </p:childTnLst>
                                </p:cTn>
                              </p:par>
                            </p:childTnLst>
                          </p:cTn>
                        </p:par>
                      </p:childTnLst>
                    </p:cTn>
                  </p:par>
                  <p:par>
                    <p:cTn id="326" fill="hold">
                      <p:stCondLst>
                        <p:cond delay="indefinite"/>
                      </p:stCondLst>
                      <p:childTnLst>
                        <p:par>
                          <p:cTn id="327" fill="hold">
                            <p:stCondLst>
                              <p:cond delay="0"/>
                            </p:stCondLst>
                            <p:childTnLst>
                              <p:par>
                                <p:cTn id="328" presetID="22" presetClass="entr" presetSubtype="2" fill="hold" grpId="0" nodeType="clickEffect">
                                  <p:stCondLst>
                                    <p:cond delay="0"/>
                                  </p:stCondLst>
                                  <p:childTnLst>
                                    <p:set>
                                      <p:cBhvr>
                                        <p:cTn id="329" dur="1" fill="hold">
                                          <p:stCondLst>
                                            <p:cond delay="0"/>
                                          </p:stCondLst>
                                        </p:cTn>
                                        <p:tgtEl>
                                          <p:spTgt spid="6188"/>
                                        </p:tgtEl>
                                        <p:attrNameLst>
                                          <p:attrName>style.visibility</p:attrName>
                                        </p:attrNameLst>
                                      </p:cBhvr>
                                      <p:to>
                                        <p:strVal val="visible"/>
                                      </p:to>
                                    </p:set>
                                    <p:animEffect transition="in" filter="wipe(right)">
                                      <p:cBhvr>
                                        <p:cTn id="330" dur="500"/>
                                        <p:tgtEl>
                                          <p:spTgt spid="6188"/>
                                        </p:tgtEl>
                                      </p:cBhvr>
                                    </p:animEffect>
                                  </p:childTnLst>
                                </p:cTn>
                              </p:par>
                            </p:childTnLst>
                          </p:cTn>
                        </p:par>
                        <p:par>
                          <p:cTn id="331" fill="hold">
                            <p:stCondLst>
                              <p:cond delay="500"/>
                            </p:stCondLst>
                            <p:childTnLst>
                              <p:par>
                                <p:cTn id="332" presetID="22" presetClass="entr" presetSubtype="2" fill="hold" grpId="0" nodeType="afterEffect">
                                  <p:stCondLst>
                                    <p:cond delay="0"/>
                                  </p:stCondLst>
                                  <p:childTnLst>
                                    <p:set>
                                      <p:cBhvr>
                                        <p:cTn id="333" dur="1" fill="hold">
                                          <p:stCondLst>
                                            <p:cond delay="0"/>
                                          </p:stCondLst>
                                        </p:cTn>
                                        <p:tgtEl>
                                          <p:spTgt spid="6187"/>
                                        </p:tgtEl>
                                        <p:attrNameLst>
                                          <p:attrName>style.visibility</p:attrName>
                                        </p:attrNameLst>
                                      </p:cBhvr>
                                      <p:to>
                                        <p:strVal val="visible"/>
                                      </p:to>
                                    </p:set>
                                    <p:animEffect transition="in" filter="wipe(right)">
                                      <p:cBhvr>
                                        <p:cTn id="334" dur="500"/>
                                        <p:tgtEl>
                                          <p:spTgt spid="6187"/>
                                        </p:tgtEl>
                                      </p:cBhvr>
                                    </p:animEffect>
                                  </p:childTnLst>
                                </p:cTn>
                              </p:par>
                            </p:childTnLst>
                          </p:cTn>
                        </p:par>
                        <p:par>
                          <p:cTn id="335" fill="hold">
                            <p:stCondLst>
                              <p:cond delay="1000"/>
                            </p:stCondLst>
                            <p:childTnLst>
                              <p:par>
                                <p:cTn id="336" presetID="17" presetClass="entr" presetSubtype="8" fill="hold" nodeType="afterEffect">
                                  <p:stCondLst>
                                    <p:cond delay="0"/>
                                  </p:stCondLst>
                                  <p:childTnLst>
                                    <p:set>
                                      <p:cBhvr>
                                        <p:cTn id="337" dur="1" fill="hold">
                                          <p:stCondLst>
                                            <p:cond delay="0"/>
                                          </p:stCondLst>
                                        </p:cTn>
                                        <p:tgtEl>
                                          <p:spTgt spid="6204"/>
                                        </p:tgtEl>
                                        <p:attrNameLst>
                                          <p:attrName>style.visibility</p:attrName>
                                        </p:attrNameLst>
                                      </p:cBhvr>
                                      <p:to>
                                        <p:strVal val="visible"/>
                                      </p:to>
                                    </p:set>
                                    <p:anim calcmode="lin" valueType="num">
                                      <p:cBhvr>
                                        <p:cTn id="338" dur="500" fill="hold"/>
                                        <p:tgtEl>
                                          <p:spTgt spid="6204"/>
                                        </p:tgtEl>
                                        <p:attrNameLst>
                                          <p:attrName>ppt_x</p:attrName>
                                        </p:attrNameLst>
                                      </p:cBhvr>
                                      <p:tavLst>
                                        <p:tav tm="0">
                                          <p:val>
                                            <p:strVal val="#ppt_x-#ppt_w/2"/>
                                          </p:val>
                                        </p:tav>
                                        <p:tav tm="100000">
                                          <p:val>
                                            <p:strVal val="#ppt_x"/>
                                          </p:val>
                                        </p:tav>
                                      </p:tavLst>
                                    </p:anim>
                                    <p:anim calcmode="lin" valueType="num">
                                      <p:cBhvr>
                                        <p:cTn id="339" dur="500" fill="hold"/>
                                        <p:tgtEl>
                                          <p:spTgt spid="6204"/>
                                        </p:tgtEl>
                                        <p:attrNameLst>
                                          <p:attrName>ppt_y</p:attrName>
                                        </p:attrNameLst>
                                      </p:cBhvr>
                                      <p:tavLst>
                                        <p:tav tm="0">
                                          <p:val>
                                            <p:strVal val="#ppt_y"/>
                                          </p:val>
                                        </p:tav>
                                        <p:tav tm="100000">
                                          <p:val>
                                            <p:strVal val="#ppt_y"/>
                                          </p:val>
                                        </p:tav>
                                      </p:tavLst>
                                    </p:anim>
                                    <p:anim calcmode="lin" valueType="num">
                                      <p:cBhvr>
                                        <p:cTn id="340" dur="500" fill="hold"/>
                                        <p:tgtEl>
                                          <p:spTgt spid="6204"/>
                                        </p:tgtEl>
                                        <p:attrNameLst>
                                          <p:attrName>ppt_w</p:attrName>
                                        </p:attrNameLst>
                                      </p:cBhvr>
                                      <p:tavLst>
                                        <p:tav tm="0">
                                          <p:val>
                                            <p:fltVal val="0"/>
                                          </p:val>
                                        </p:tav>
                                        <p:tav tm="100000">
                                          <p:val>
                                            <p:strVal val="#ppt_w"/>
                                          </p:val>
                                        </p:tav>
                                      </p:tavLst>
                                    </p:anim>
                                    <p:anim calcmode="lin" valueType="num">
                                      <p:cBhvr>
                                        <p:cTn id="341" dur="500" fill="hold"/>
                                        <p:tgtEl>
                                          <p:spTgt spid="6204"/>
                                        </p:tgtEl>
                                        <p:attrNameLst>
                                          <p:attrName>ppt_h</p:attrName>
                                        </p:attrNameLst>
                                      </p:cBhvr>
                                      <p:tavLst>
                                        <p:tav tm="0">
                                          <p:val>
                                            <p:strVal val="#ppt_h"/>
                                          </p:val>
                                        </p:tav>
                                        <p:tav tm="100000">
                                          <p:val>
                                            <p:strVal val="#ppt_h"/>
                                          </p:val>
                                        </p:tav>
                                      </p:tavLst>
                                    </p:anim>
                                  </p:childTnLst>
                                </p:cTn>
                              </p:par>
                            </p:childTnLst>
                          </p:cTn>
                        </p:par>
                        <p:par>
                          <p:cTn id="342" fill="hold">
                            <p:stCondLst>
                              <p:cond delay="1500"/>
                            </p:stCondLst>
                            <p:childTnLst>
                              <p:par>
                                <p:cTn id="343" presetID="17" presetClass="entr" presetSubtype="1" fill="hold" nodeType="afterEffect">
                                  <p:stCondLst>
                                    <p:cond delay="0"/>
                                  </p:stCondLst>
                                  <p:childTnLst>
                                    <p:set>
                                      <p:cBhvr>
                                        <p:cTn id="344" dur="1" fill="hold">
                                          <p:stCondLst>
                                            <p:cond delay="0"/>
                                          </p:stCondLst>
                                        </p:cTn>
                                        <p:tgtEl>
                                          <p:spTgt spid="6205"/>
                                        </p:tgtEl>
                                        <p:attrNameLst>
                                          <p:attrName>style.visibility</p:attrName>
                                        </p:attrNameLst>
                                      </p:cBhvr>
                                      <p:to>
                                        <p:strVal val="visible"/>
                                      </p:to>
                                    </p:set>
                                    <p:anim calcmode="lin" valueType="num">
                                      <p:cBhvr>
                                        <p:cTn id="345" dur="500" fill="hold"/>
                                        <p:tgtEl>
                                          <p:spTgt spid="6205"/>
                                        </p:tgtEl>
                                        <p:attrNameLst>
                                          <p:attrName>ppt_x</p:attrName>
                                        </p:attrNameLst>
                                      </p:cBhvr>
                                      <p:tavLst>
                                        <p:tav tm="0">
                                          <p:val>
                                            <p:strVal val="#ppt_x"/>
                                          </p:val>
                                        </p:tav>
                                        <p:tav tm="100000">
                                          <p:val>
                                            <p:strVal val="#ppt_x"/>
                                          </p:val>
                                        </p:tav>
                                      </p:tavLst>
                                    </p:anim>
                                    <p:anim calcmode="lin" valueType="num">
                                      <p:cBhvr>
                                        <p:cTn id="346" dur="500" fill="hold"/>
                                        <p:tgtEl>
                                          <p:spTgt spid="6205"/>
                                        </p:tgtEl>
                                        <p:attrNameLst>
                                          <p:attrName>ppt_y</p:attrName>
                                        </p:attrNameLst>
                                      </p:cBhvr>
                                      <p:tavLst>
                                        <p:tav tm="0">
                                          <p:val>
                                            <p:strVal val="#ppt_y-#ppt_h/2"/>
                                          </p:val>
                                        </p:tav>
                                        <p:tav tm="100000">
                                          <p:val>
                                            <p:strVal val="#ppt_y"/>
                                          </p:val>
                                        </p:tav>
                                      </p:tavLst>
                                    </p:anim>
                                    <p:anim calcmode="lin" valueType="num">
                                      <p:cBhvr>
                                        <p:cTn id="347" dur="500" fill="hold"/>
                                        <p:tgtEl>
                                          <p:spTgt spid="6205"/>
                                        </p:tgtEl>
                                        <p:attrNameLst>
                                          <p:attrName>ppt_w</p:attrName>
                                        </p:attrNameLst>
                                      </p:cBhvr>
                                      <p:tavLst>
                                        <p:tav tm="0">
                                          <p:val>
                                            <p:strVal val="#ppt_w"/>
                                          </p:val>
                                        </p:tav>
                                        <p:tav tm="100000">
                                          <p:val>
                                            <p:strVal val="#ppt_w"/>
                                          </p:val>
                                        </p:tav>
                                      </p:tavLst>
                                    </p:anim>
                                    <p:anim calcmode="lin" valueType="num">
                                      <p:cBhvr>
                                        <p:cTn id="348" dur="500" fill="hold"/>
                                        <p:tgtEl>
                                          <p:spTgt spid="6205"/>
                                        </p:tgtEl>
                                        <p:attrNameLst>
                                          <p:attrName>ppt_h</p:attrName>
                                        </p:attrNameLst>
                                      </p:cBhvr>
                                      <p:tavLst>
                                        <p:tav tm="0">
                                          <p:val>
                                            <p:fltVal val="0"/>
                                          </p:val>
                                        </p:tav>
                                        <p:tav tm="100000">
                                          <p:val>
                                            <p:strVal val="#ppt_h"/>
                                          </p:val>
                                        </p:tav>
                                      </p:tavLst>
                                    </p:anim>
                                  </p:childTnLst>
                                </p:cTn>
                              </p:par>
                            </p:childTnLst>
                          </p:cTn>
                        </p:par>
                      </p:childTnLst>
                    </p:cTn>
                  </p:par>
                  <p:par>
                    <p:cTn id="349" fill="hold">
                      <p:stCondLst>
                        <p:cond delay="indefinite"/>
                      </p:stCondLst>
                      <p:childTnLst>
                        <p:par>
                          <p:cTn id="350" fill="hold">
                            <p:stCondLst>
                              <p:cond delay="0"/>
                            </p:stCondLst>
                            <p:childTnLst>
                              <p:par>
                                <p:cTn id="351" presetID="17" presetClass="entr" presetSubtype="8" fill="hold" nodeType="clickEffect">
                                  <p:stCondLst>
                                    <p:cond delay="0"/>
                                  </p:stCondLst>
                                  <p:childTnLst>
                                    <p:set>
                                      <p:cBhvr>
                                        <p:cTn id="352" dur="1" fill="hold">
                                          <p:stCondLst>
                                            <p:cond delay="0"/>
                                          </p:stCondLst>
                                        </p:cTn>
                                        <p:tgtEl>
                                          <p:spTgt spid="6189"/>
                                        </p:tgtEl>
                                        <p:attrNameLst>
                                          <p:attrName>style.visibility</p:attrName>
                                        </p:attrNameLst>
                                      </p:cBhvr>
                                      <p:to>
                                        <p:strVal val="visible"/>
                                      </p:to>
                                    </p:set>
                                    <p:anim calcmode="lin" valueType="num">
                                      <p:cBhvr>
                                        <p:cTn id="353" dur="500" fill="hold"/>
                                        <p:tgtEl>
                                          <p:spTgt spid="6189"/>
                                        </p:tgtEl>
                                        <p:attrNameLst>
                                          <p:attrName>ppt_x</p:attrName>
                                        </p:attrNameLst>
                                      </p:cBhvr>
                                      <p:tavLst>
                                        <p:tav tm="0">
                                          <p:val>
                                            <p:strVal val="#ppt_x-#ppt_w/2"/>
                                          </p:val>
                                        </p:tav>
                                        <p:tav tm="100000">
                                          <p:val>
                                            <p:strVal val="#ppt_x"/>
                                          </p:val>
                                        </p:tav>
                                      </p:tavLst>
                                    </p:anim>
                                    <p:anim calcmode="lin" valueType="num">
                                      <p:cBhvr>
                                        <p:cTn id="354" dur="500" fill="hold"/>
                                        <p:tgtEl>
                                          <p:spTgt spid="6189"/>
                                        </p:tgtEl>
                                        <p:attrNameLst>
                                          <p:attrName>ppt_y</p:attrName>
                                        </p:attrNameLst>
                                      </p:cBhvr>
                                      <p:tavLst>
                                        <p:tav tm="0">
                                          <p:val>
                                            <p:strVal val="#ppt_y"/>
                                          </p:val>
                                        </p:tav>
                                        <p:tav tm="100000">
                                          <p:val>
                                            <p:strVal val="#ppt_y"/>
                                          </p:val>
                                        </p:tav>
                                      </p:tavLst>
                                    </p:anim>
                                    <p:anim calcmode="lin" valueType="num">
                                      <p:cBhvr>
                                        <p:cTn id="355" dur="500" fill="hold"/>
                                        <p:tgtEl>
                                          <p:spTgt spid="6189"/>
                                        </p:tgtEl>
                                        <p:attrNameLst>
                                          <p:attrName>ppt_w</p:attrName>
                                        </p:attrNameLst>
                                      </p:cBhvr>
                                      <p:tavLst>
                                        <p:tav tm="0">
                                          <p:val>
                                            <p:fltVal val="0"/>
                                          </p:val>
                                        </p:tav>
                                        <p:tav tm="100000">
                                          <p:val>
                                            <p:strVal val="#ppt_w"/>
                                          </p:val>
                                        </p:tav>
                                      </p:tavLst>
                                    </p:anim>
                                    <p:anim calcmode="lin" valueType="num">
                                      <p:cBhvr>
                                        <p:cTn id="356" dur="500" fill="hold"/>
                                        <p:tgtEl>
                                          <p:spTgt spid="6189"/>
                                        </p:tgtEl>
                                        <p:attrNameLst>
                                          <p:attrName>ppt_h</p:attrName>
                                        </p:attrNameLst>
                                      </p:cBhvr>
                                      <p:tavLst>
                                        <p:tav tm="0">
                                          <p:val>
                                            <p:strVal val="#ppt_h"/>
                                          </p:val>
                                        </p:tav>
                                        <p:tav tm="100000">
                                          <p:val>
                                            <p:strVal val="#ppt_h"/>
                                          </p:val>
                                        </p:tav>
                                      </p:tavLst>
                                    </p:anim>
                                  </p:childTnLst>
                                </p:cTn>
                              </p:par>
                            </p:childTnLst>
                          </p:cTn>
                        </p:par>
                        <p:par>
                          <p:cTn id="357" fill="hold">
                            <p:stCondLst>
                              <p:cond delay="500"/>
                            </p:stCondLst>
                            <p:childTnLst>
                              <p:par>
                                <p:cTn id="358" presetID="39" presetClass="entr" presetSubtype="0" accel="100000" fill="hold" grpId="0" nodeType="afterEffect">
                                  <p:stCondLst>
                                    <p:cond delay="0"/>
                                  </p:stCondLst>
                                  <p:childTnLst>
                                    <p:set>
                                      <p:cBhvr>
                                        <p:cTn id="359" dur="1" fill="hold">
                                          <p:stCondLst>
                                            <p:cond delay="0"/>
                                          </p:stCondLst>
                                        </p:cTn>
                                        <p:tgtEl>
                                          <p:spTgt spid="6191"/>
                                        </p:tgtEl>
                                        <p:attrNameLst>
                                          <p:attrName>style.visibility</p:attrName>
                                        </p:attrNameLst>
                                      </p:cBhvr>
                                      <p:to>
                                        <p:strVal val="visible"/>
                                      </p:to>
                                    </p:set>
                                    <p:anim calcmode="lin" valueType="num">
                                      <p:cBhvr>
                                        <p:cTn id="360" dur="500" fill="hold"/>
                                        <p:tgtEl>
                                          <p:spTgt spid="6191"/>
                                        </p:tgtEl>
                                        <p:attrNameLst>
                                          <p:attrName>ppt_h</p:attrName>
                                        </p:attrNameLst>
                                      </p:cBhvr>
                                      <p:tavLst>
                                        <p:tav tm="0">
                                          <p:val>
                                            <p:strVal val="#ppt_h/20"/>
                                          </p:val>
                                        </p:tav>
                                        <p:tav tm="50000">
                                          <p:val>
                                            <p:strVal val="#ppt_h/20"/>
                                          </p:val>
                                        </p:tav>
                                        <p:tav tm="100000">
                                          <p:val>
                                            <p:strVal val="#ppt_h"/>
                                          </p:val>
                                        </p:tav>
                                      </p:tavLst>
                                    </p:anim>
                                    <p:anim calcmode="lin" valueType="num">
                                      <p:cBhvr>
                                        <p:cTn id="361" dur="500" fill="hold"/>
                                        <p:tgtEl>
                                          <p:spTgt spid="6191"/>
                                        </p:tgtEl>
                                        <p:attrNameLst>
                                          <p:attrName>ppt_w</p:attrName>
                                        </p:attrNameLst>
                                      </p:cBhvr>
                                      <p:tavLst>
                                        <p:tav tm="0">
                                          <p:val>
                                            <p:strVal val="#ppt_w+.3"/>
                                          </p:val>
                                        </p:tav>
                                        <p:tav tm="50000">
                                          <p:val>
                                            <p:strVal val="#ppt_w+.3"/>
                                          </p:val>
                                        </p:tav>
                                        <p:tav tm="100000">
                                          <p:val>
                                            <p:strVal val="#ppt_w"/>
                                          </p:val>
                                        </p:tav>
                                      </p:tavLst>
                                    </p:anim>
                                    <p:anim calcmode="lin" valueType="num">
                                      <p:cBhvr>
                                        <p:cTn id="362" dur="500" fill="hold"/>
                                        <p:tgtEl>
                                          <p:spTgt spid="6191"/>
                                        </p:tgtEl>
                                        <p:attrNameLst>
                                          <p:attrName>ppt_x</p:attrName>
                                        </p:attrNameLst>
                                      </p:cBhvr>
                                      <p:tavLst>
                                        <p:tav tm="0">
                                          <p:val>
                                            <p:strVal val="#ppt_x-.3"/>
                                          </p:val>
                                        </p:tav>
                                        <p:tav tm="50000">
                                          <p:val>
                                            <p:strVal val="#ppt_x"/>
                                          </p:val>
                                        </p:tav>
                                        <p:tav tm="100000">
                                          <p:val>
                                            <p:strVal val="#ppt_x"/>
                                          </p:val>
                                        </p:tav>
                                      </p:tavLst>
                                    </p:anim>
                                    <p:anim calcmode="lin" valueType="num">
                                      <p:cBhvr>
                                        <p:cTn id="363" dur="500" fill="hold"/>
                                        <p:tgtEl>
                                          <p:spTgt spid="6191"/>
                                        </p:tgtEl>
                                        <p:attrNameLst>
                                          <p:attrName>ppt_y</p:attrName>
                                        </p:attrNameLst>
                                      </p:cBhvr>
                                      <p:tavLst>
                                        <p:tav tm="0">
                                          <p:val>
                                            <p:strVal val="#ppt_y"/>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27" presetClass="entr" presetSubtype="0" fill="hold" grpId="0" nodeType="clickEffect">
                                  <p:stCondLst>
                                    <p:cond delay="0"/>
                                  </p:stCondLst>
                                  <p:iterate type="lt">
                                    <p:tmPct val="50000"/>
                                  </p:iterate>
                                  <p:childTnLst>
                                    <p:set>
                                      <p:cBhvr>
                                        <p:cTn id="367" dur="1" fill="hold">
                                          <p:stCondLst>
                                            <p:cond delay="0"/>
                                          </p:stCondLst>
                                        </p:cTn>
                                        <p:tgtEl>
                                          <p:spTgt spid="6192"/>
                                        </p:tgtEl>
                                        <p:attrNameLst>
                                          <p:attrName>style.visibility</p:attrName>
                                        </p:attrNameLst>
                                      </p:cBhvr>
                                      <p:to>
                                        <p:strVal val="visible"/>
                                      </p:to>
                                    </p:set>
                                    <p:anim calcmode="discrete" valueType="clr">
                                      <p:cBhvr override="childStyle">
                                        <p:cTn id="368" dur="80"/>
                                        <p:tgtEl>
                                          <p:spTgt spid="6192"/>
                                        </p:tgtEl>
                                        <p:attrNameLst>
                                          <p:attrName>style.color</p:attrName>
                                        </p:attrNameLst>
                                      </p:cBhvr>
                                      <p:tavLst>
                                        <p:tav tm="0">
                                          <p:val>
                                            <p:clrVal>
                                              <a:schemeClr val="accent2"/>
                                            </p:clrVal>
                                          </p:val>
                                        </p:tav>
                                        <p:tav tm="50000">
                                          <p:val>
                                            <p:clrVal>
                                              <a:schemeClr val="hlink"/>
                                            </p:clrVal>
                                          </p:val>
                                        </p:tav>
                                      </p:tavLst>
                                    </p:anim>
                                    <p:anim calcmode="discrete" valueType="clr">
                                      <p:cBhvr>
                                        <p:cTn id="369" dur="80"/>
                                        <p:tgtEl>
                                          <p:spTgt spid="6192"/>
                                        </p:tgtEl>
                                        <p:attrNameLst>
                                          <p:attrName>fillcolor</p:attrName>
                                        </p:attrNameLst>
                                      </p:cBhvr>
                                      <p:tavLst>
                                        <p:tav tm="0">
                                          <p:val>
                                            <p:clrVal>
                                              <a:schemeClr val="accent2"/>
                                            </p:clrVal>
                                          </p:val>
                                        </p:tav>
                                        <p:tav tm="50000">
                                          <p:val>
                                            <p:clrVal>
                                              <a:schemeClr val="hlink"/>
                                            </p:clrVal>
                                          </p:val>
                                        </p:tav>
                                      </p:tavLst>
                                    </p:anim>
                                    <p:set>
                                      <p:cBhvr>
                                        <p:cTn id="370" dur="80"/>
                                        <p:tgtEl>
                                          <p:spTgt spid="6192"/>
                                        </p:tgtEl>
                                        <p:attrNameLst>
                                          <p:attrName>fill.type</p:attrName>
                                        </p:attrNameLst>
                                      </p:cBhvr>
                                      <p:to>
                                        <p:strVal val="solid"/>
                                      </p:to>
                                    </p:set>
                                  </p:childTnLst>
                                </p:cTn>
                              </p:par>
                            </p:childTnLst>
                          </p:cTn>
                        </p:par>
                        <p:par>
                          <p:cTn id="371" fill="hold">
                            <p:stCondLst>
                              <p:cond delay="319"/>
                            </p:stCondLst>
                            <p:childTnLst>
                              <p:par>
                                <p:cTn id="372" presetID="17" presetClass="entr" presetSubtype="8" fill="hold" nodeType="afterEffect">
                                  <p:stCondLst>
                                    <p:cond delay="0"/>
                                  </p:stCondLst>
                                  <p:childTnLst>
                                    <p:set>
                                      <p:cBhvr>
                                        <p:cTn id="373" dur="1" fill="hold">
                                          <p:stCondLst>
                                            <p:cond delay="0"/>
                                          </p:stCondLst>
                                        </p:cTn>
                                        <p:tgtEl>
                                          <p:spTgt spid="6193"/>
                                        </p:tgtEl>
                                        <p:attrNameLst>
                                          <p:attrName>style.visibility</p:attrName>
                                        </p:attrNameLst>
                                      </p:cBhvr>
                                      <p:to>
                                        <p:strVal val="visible"/>
                                      </p:to>
                                    </p:set>
                                    <p:anim calcmode="lin" valueType="num">
                                      <p:cBhvr>
                                        <p:cTn id="374" dur="500" fill="hold"/>
                                        <p:tgtEl>
                                          <p:spTgt spid="6193"/>
                                        </p:tgtEl>
                                        <p:attrNameLst>
                                          <p:attrName>ppt_x</p:attrName>
                                        </p:attrNameLst>
                                      </p:cBhvr>
                                      <p:tavLst>
                                        <p:tav tm="0">
                                          <p:val>
                                            <p:strVal val="#ppt_x-#ppt_w/2"/>
                                          </p:val>
                                        </p:tav>
                                        <p:tav tm="100000">
                                          <p:val>
                                            <p:strVal val="#ppt_x"/>
                                          </p:val>
                                        </p:tav>
                                      </p:tavLst>
                                    </p:anim>
                                    <p:anim calcmode="lin" valueType="num">
                                      <p:cBhvr>
                                        <p:cTn id="375" dur="500" fill="hold"/>
                                        <p:tgtEl>
                                          <p:spTgt spid="6193"/>
                                        </p:tgtEl>
                                        <p:attrNameLst>
                                          <p:attrName>ppt_y</p:attrName>
                                        </p:attrNameLst>
                                      </p:cBhvr>
                                      <p:tavLst>
                                        <p:tav tm="0">
                                          <p:val>
                                            <p:strVal val="#ppt_y"/>
                                          </p:val>
                                        </p:tav>
                                        <p:tav tm="100000">
                                          <p:val>
                                            <p:strVal val="#ppt_y"/>
                                          </p:val>
                                        </p:tav>
                                      </p:tavLst>
                                    </p:anim>
                                    <p:anim calcmode="lin" valueType="num">
                                      <p:cBhvr>
                                        <p:cTn id="376" dur="500" fill="hold"/>
                                        <p:tgtEl>
                                          <p:spTgt spid="6193"/>
                                        </p:tgtEl>
                                        <p:attrNameLst>
                                          <p:attrName>ppt_w</p:attrName>
                                        </p:attrNameLst>
                                      </p:cBhvr>
                                      <p:tavLst>
                                        <p:tav tm="0">
                                          <p:val>
                                            <p:fltVal val="0"/>
                                          </p:val>
                                        </p:tav>
                                        <p:tav tm="100000">
                                          <p:val>
                                            <p:strVal val="#ppt_w"/>
                                          </p:val>
                                        </p:tav>
                                      </p:tavLst>
                                    </p:anim>
                                    <p:anim calcmode="lin" valueType="num">
                                      <p:cBhvr>
                                        <p:cTn id="377" dur="500" fill="hold"/>
                                        <p:tgtEl>
                                          <p:spTgt spid="6193"/>
                                        </p:tgtEl>
                                        <p:attrNameLst>
                                          <p:attrName>ppt_h</p:attrName>
                                        </p:attrNameLst>
                                      </p:cBhvr>
                                      <p:tavLst>
                                        <p:tav tm="0">
                                          <p:val>
                                            <p:strVal val="#ppt_h"/>
                                          </p:val>
                                        </p:tav>
                                        <p:tav tm="100000">
                                          <p:val>
                                            <p:strVal val="#ppt_h"/>
                                          </p:val>
                                        </p:tav>
                                      </p:tavLst>
                                    </p:anim>
                                  </p:childTnLst>
                                </p:cTn>
                              </p:par>
                            </p:childTnLst>
                          </p:cTn>
                        </p:par>
                      </p:childTnLst>
                    </p:cTn>
                  </p:par>
                  <p:par>
                    <p:cTn id="378" fill="hold">
                      <p:stCondLst>
                        <p:cond delay="indefinite"/>
                      </p:stCondLst>
                      <p:childTnLst>
                        <p:par>
                          <p:cTn id="379" fill="hold">
                            <p:stCondLst>
                              <p:cond delay="0"/>
                            </p:stCondLst>
                            <p:childTnLst>
                              <p:par>
                                <p:cTn id="380" presetID="27" presetClass="entr" presetSubtype="0" fill="hold" grpId="0" nodeType="clickEffect">
                                  <p:stCondLst>
                                    <p:cond delay="0"/>
                                  </p:stCondLst>
                                  <p:iterate type="lt">
                                    <p:tmPct val="50000"/>
                                  </p:iterate>
                                  <p:childTnLst>
                                    <p:set>
                                      <p:cBhvr>
                                        <p:cTn id="381" dur="1" fill="hold">
                                          <p:stCondLst>
                                            <p:cond delay="0"/>
                                          </p:stCondLst>
                                        </p:cTn>
                                        <p:tgtEl>
                                          <p:spTgt spid="6194"/>
                                        </p:tgtEl>
                                        <p:attrNameLst>
                                          <p:attrName>style.visibility</p:attrName>
                                        </p:attrNameLst>
                                      </p:cBhvr>
                                      <p:to>
                                        <p:strVal val="visible"/>
                                      </p:to>
                                    </p:set>
                                    <p:anim calcmode="discrete" valueType="clr">
                                      <p:cBhvr override="childStyle">
                                        <p:cTn id="382" dur="80"/>
                                        <p:tgtEl>
                                          <p:spTgt spid="6194"/>
                                        </p:tgtEl>
                                        <p:attrNameLst>
                                          <p:attrName>style.color</p:attrName>
                                        </p:attrNameLst>
                                      </p:cBhvr>
                                      <p:tavLst>
                                        <p:tav tm="0">
                                          <p:val>
                                            <p:clrVal>
                                              <a:schemeClr val="accent2"/>
                                            </p:clrVal>
                                          </p:val>
                                        </p:tav>
                                        <p:tav tm="50000">
                                          <p:val>
                                            <p:clrVal>
                                              <a:schemeClr val="hlink"/>
                                            </p:clrVal>
                                          </p:val>
                                        </p:tav>
                                      </p:tavLst>
                                    </p:anim>
                                    <p:anim calcmode="discrete" valueType="clr">
                                      <p:cBhvr>
                                        <p:cTn id="383" dur="80"/>
                                        <p:tgtEl>
                                          <p:spTgt spid="6194"/>
                                        </p:tgtEl>
                                        <p:attrNameLst>
                                          <p:attrName>fillcolor</p:attrName>
                                        </p:attrNameLst>
                                      </p:cBhvr>
                                      <p:tavLst>
                                        <p:tav tm="0">
                                          <p:val>
                                            <p:clrVal>
                                              <a:schemeClr val="accent2"/>
                                            </p:clrVal>
                                          </p:val>
                                        </p:tav>
                                        <p:tav tm="50000">
                                          <p:val>
                                            <p:clrVal>
                                              <a:schemeClr val="hlink"/>
                                            </p:clrVal>
                                          </p:val>
                                        </p:tav>
                                      </p:tavLst>
                                    </p:anim>
                                    <p:set>
                                      <p:cBhvr>
                                        <p:cTn id="384" dur="80"/>
                                        <p:tgtEl>
                                          <p:spTgt spid="6194"/>
                                        </p:tgtEl>
                                        <p:attrNameLst>
                                          <p:attrName>fill.type</p:attrName>
                                        </p:attrNameLst>
                                      </p:cBhvr>
                                      <p:to>
                                        <p:strVal val="solid"/>
                                      </p:to>
                                    </p:set>
                                  </p:childTnLst>
                                </p:cTn>
                              </p:par>
                            </p:childTnLst>
                          </p:cTn>
                        </p:par>
                        <p:par>
                          <p:cTn id="385" fill="hold">
                            <p:stCondLst>
                              <p:cond delay="319"/>
                            </p:stCondLst>
                            <p:childTnLst>
                              <p:par>
                                <p:cTn id="386" presetID="27" presetClass="entr" presetSubtype="0" fill="hold" grpId="0" nodeType="afterEffect">
                                  <p:stCondLst>
                                    <p:cond delay="0"/>
                                  </p:stCondLst>
                                  <p:iterate type="lt">
                                    <p:tmPct val="50000"/>
                                  </p:iterate>
                                  <p:childTnLst>
                                    <p:set>
                                      <p:cBhvr>
                                        <p:cTn id="387" dur="1" fill="hold">
                                          <p:stCondLst>
                                            <p:cond delay="0"/>
                                          </p:stCondLst>
                                        </p:cTn>
                                        <p:tgtEl>
                                          <p:spTgt spid="6195"/>
                                        </p:tgtEl>
                                        <p:attrNameLst>
                                          <p:attrName>style.visibility</p:attrName>
                                        </p:attrNameLst>
                                      </p:cBhvr>
                                      <p:to>
                                        <p:strVal val="visible"/>
                                      </p:to>
                                    </p:set>
                                    <p:anim calcmode="discrete" valueType="clr">
                                      <p:cBhvr override="childStyle">
                                        <p:cTn id="388" dur="80"/>
                                        <p:tgtEl>
                                          <p:spTgt spid="6195"/>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6195"/>
                                        </p:tgtEl>
                                        <p:attrNameLst>
                                          <p:attrName>fillcolor</p:attrName>
                                        </p:attrNameLst>
                                      </p:cBhvr>
                                      <p:tavLst>
                                        <p:tav tm="0">
                                          <p:val>
                                            <p:clrVal>
                                              <a:schemeClr val="accent2"/>
                                            </p:clrVal>
                                          </p:val>
                                        </p:tav>
                                        <p:tav tm="50000">
                                          <p:val>
                                            <p:clrVal>
                                              <a:schemeClr val="hlink"/>
                                            </p:clrVal>
                                          </p:val>
                                        </p:tav>
                                      </p:tavLst>
                                    </p:anim>
                                    <p:set>
                                      <p:cBhvr>
                                        <p:cTn id="390" dur="80"/>
                                        <p:tgtEl>
                                          <p:spTgt spid="6195"/>
                                        </p:tgtEl>
                                        <p:attrNameLst>
                                          <p:attrName>fill.type</p:attrName>
                                        </p:attrNameLst>
                                      </p:cBhvr>
                                      <p:to>
                                        <p:strVal val="solid"/>
                                      </p:to>
                                    </p:set>
                                  </p:childTnLst>
                                </p:cTn>
                              </p:par>
                            </p:childTnLst>
                          </p:cTn>
                        </p:par>
                        <p:par>
                          <p:cTn id="391" fill="hold">
                            <p:stCondLst>
                              <p:cond delay="519"/>
                            </p:stCondLst>
                            <p:childTnLst>
                              <p:par>
                                <p:cTn id="392" presetID="39" presetClass="entr" presetSubtype="0" accel="100000" fill="hold" grpId="0" nodeType="afterEffect">
                                  <p:stCondLst>
                                    <p:cond delay="0"/>
                                  </p:stCondLst>
                                  <p:childTnLst>
                                    <p:set>
                                      <p:cBhvr>
                                        <p:cTn id="393" dur="1" fill="hold">
                                          <p:stCondLst>
                                            <p:cond delay="0"/>
                                          </p:stCondLst>
                                        </p:cTn>
                                        <p:tgtEl>
                                          <p:spTgt spid="6196"/>
                                        </p:tgtEl>
                                        <p:attrNameLst>
                                          <p:attrName>style.visibility</p:attrName>
                                        </p:attrNameLst>
                                      </p:cBhvr>
                                      <p:to>
                                        <p:strVal val="visible"/>
                                      </p:to>
                                    </p:set>
                                    <p:anim calcmode="lin" valueType="num">
                                      <p:cBhvr>
                                        <p:cTn id="394" dur="500" fill="hold"/>
                                        <p:tgtEl>
                                          <p:spTgt spid="6196"/>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6196"/>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6196"/>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6196"/>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27" presetClass="entr" presetSubtype="0" fill="hold" grpId="0" nodeType="clickEffect">
                                  <p:stCondLst>
                                    <p:cond delay="0"/>
                                  </p:stCondLst>
                                  <p:iterate type="lt">
                                    <p:tmPct val="50000"/>
                                  </p:iterate>
                                  <p:childTnLst>
                                    <p:set>
                                      <p:cBhvr>
                                        <p:cTn id="401" dur="1" fill="hold">
                                          <p:stCondLst>
                                            <p:cond delay="0"/>
                                          </p:stCondLst>
                                        </p:cTn>
                                        <p:tgtEl>
                                          <p:spTgt spid="66"/>
                                        </p:tgtEl>
                                        <p:attrNameLst>
                                          <p:attrName>style.visibility</p:attrName>
                                        </p:attrNameLst>
                                      </p:cBhvr>
                                      <p:to>
                                        <p:strVal val="visible"/>
                                      </p:to>
                                    </p:set>
                                    <p:anim calcmode="discrete" valueType="clr">
                                      <p:cBhvr override="childStyle">
                                        <p:cTn id="402" dur="80"/>
                                        <p:tgtEl>
                                          <p:spTgt spid="66"/>
                                        </p:tgtEl>
                                        <p:attrNameLst>
                                          <p:attrName>style.color</p:attrName>
                                        </p:attrNameLst>
                                      </p:cBhvr>
                                      <p:tavLst>
                                        <p:tav tm="0">
                                          <p:val>
                                            <p:clrVal>
                                              <a:schemeClr val="accent2"/>
                                            </p:clrVal>
                                          </p:val>
                                        </p:tav>
                                        <p:tav tm="50000">
                                          <p:val>
                                            <p:clrVal>
                                              <a:schemeClr val="hlink"/>
                                            </p:clrVal>
                                          </p:val>
                                        </p:tav>
                                      </p:tavLst>
                                    </p:anim>
                                    <p:anim calcmode="discrete" valueType="clr">
                                      <p:cBhvr>
                                        <p:cTn id="403" dur="80"/>
                                        <p:tgtEl>
                                          <p:spTgt spid="66"/>
                                        </p:tgtEl>
                                        <p:attrNameLst>
                                          <p:attrName>fillcolor</p:attrName>
                                        </p:attrNameLst>
                                      </p:cBhvr>
                                      <p:tavLst>
                                        <p:tav tm="0">
                                          <p:val>
                                            <p:clrVal>
                                              <a:schemeClr val="accent2"/>
                                            </p:clrVal>
                                          </p:val>
                                        </p:tav>
                                        <p:tav tm="50000">
                                          <p:val>
                                            <p:clrVal>
                                              <a:schemeClr val="hlink"/>
                                            </p:clrVal>
                                          </p:val>
                                        </p:tav>
                                      </p:tavLst>
                                    </p:anim>
                                    <p:set>
                                      <p:cBhvr>
                                        <p:cTn id="404" dur="80"/>
                                        <p:tgtEl>
                                          <p:spTgt spid="66"/>
                                        </p:tgtEl>
                                        <p:attrNameLst>
                                          <p:attrName>fill.type</p:attrName>
                                        </p:attrNameLst>
                                      </p:cBhvr>
                                      <p:to>
                                        <p:strVal val="solid"/>
                                      </p:to>
                                    </p:set>
                                  </p:childTnLst>
                                </p:cTn>
                              </p:par>
                            </p:childTnLst>
                          </p:cTn>
                        </p:par>
                      </p:childTnLst>
                    </p:cTn>
                  </p:par>
                  <p:par>
                    <p:cTn id="405" fill="hold">
                      <p:stCondLst>
                        <p:cond delay="indefinite"/>
                      </p:stCondLst>
                      <p:childTnLst>
                        <p:par>
                          <p:cTn id="406" fill="hold">
                            <p:stCondLst>
                              <p:cond delay="0"/>
                            </p:stCondLst>
                            <p:childTnLst>
                              <p:par>
                                <p:cTn id="407" presetID="27" presetClass="entr" presetSubtype="0" fill="hold" grpId="0" nodeType="clickEffect">
                                  <p:stCondLst>
                                    <p:cond delay="0"/>
                                  </p:stCondLst>
                                  <p:iterate type="lt">
                                    <p:tmPct val="50000"/>
                                  </p:iterate>
                                  <p:childTnLst>
                                    <p:set>
                                      <p:cBhvr>
                                        <p:cTn id="408" dur="1" fill="hold">
                                          <p:stCondLst>
                                            <p:cond delay="0"/>
                                          </p:stCondLst>
                                        </p:cTn>
                                        <p:tgtEl>
                                          <p:spTgt spid="68"/>
                                        </p:tgtEl>
                                        <p:attrNameLst>
                                          <p:attrName>style.visibility</p:attrName>
                                        </p:attrNameLst>
                                      </p:cBhvr>
                                      <p:to>
                                        <p:strVal val="visible"/>
                                      </p:to>
                                    </p:set>
                                    <p:anim calcmode="discrete" valueType="clr">
                                      <p:cBhvr override="childStyle">
                                        <p:cTn id="409" dur="80"/>
                                        <p:tgtEl>
                                          <p:spTgt spid="68"/>
                                        </p:tgtEl>
                                        <p:attrNameLst>
                                          <p:attrName>style.color</p:attrName>
                                        </p:attrNameLst>
                                      </p:cBhvr>
                                      <p:tavLst>
                                        <p:tav tm="0">
                                          <p:val>
                                            <p:clrVal>
                                              <a:schemeClr val="accent2"/>
                                            </p:clrVal>
                                          </p:val>
                                        </p:tav>
                                        <p:tav tm="50000">
                                          <p:val>
                                            <p:clrVal>
                                              <a:schemeClr val="hlink"/>
                                            </p:clrVal>
                                          </p:val>
                                        </p:tav>
                                      </p:tavLst>
                                    </p:anim>
                                    <p:anim calcmode="discrete" valueType="clr">
                                      <p:cBhvr>
                                        <p:cTn id="410" dur="80"/>
                                        <p:tgtEl>
                                          <p:spTgt spid="68"/>
                                        </p:tgtEl>
                                        <p:attrNameLst>
                                          <p:attrName>fillcolor</p:attrName>
                                        </p:attrNameLst>
                                      </p:cBhvr>
                                      <p:tavLst>
                                        <p:tav tm="0">
                                          <p:val>
                                            <p:clrVal>
                                              <a:schemeClr val="accent2"/>
                                            </p:clrVal>
                                          </p:val>
                                        </p:tav>
                                        <p:tav tm="50000">
                                          <p:val>
                                            <p:clrVal>
                                              <a:schemeClr val="hlink"/>
                                            </p:clrVal>
                                          </p:val>
                                        </p:tav>
                                      </p:tavLst>
                                    </p:anim>
                                    <p:set>
                                      <p:cBhvr>
                                        <p:cTn id="411" dur="80"/>
                                        <p:tgtEl>
                                          <p:spTgt spid="68"/>
                                        </p:tgtEl>
                                        <p:attrNameLst>
                                          <p:attrName>fill.type</p:attrName>
                                        </p:attrNameLst>
                                      </p:cBhvr>
                                      <p:to>
                                        <p:strVal val="solid"/>
                                      </p:to>
                                    </p:set>
                                  </p:childTnLst>
                                </p:cTn>
                              </p:par>
                            </p:childTnLst>
                          </p:cTn>
                        </p:par>
                        <p:par>
                          <p:cTn id="412" fill="hold">
                            <p:stCondLst>
                              <p:cond delay="319"/>
                            </p:stCondLst>
                            <p:childTnLst>
                              <p:par>
                                <p:cTn id="413" presetID="27" presetClass="entr" presetSubtype="0" fill="hold" grpId="0" nodeType="afterEffect">
                                  <p:stCondLst>
                                    <p:cond delay="0"/>
                                  </p:stCondLst>
                                  <p:iterate type="lt">
                                    <p:tmPct val="50000"/>
                                  </p:iterate>
                                  <p:childTnLst>
                                    <p:set>
                                      <p:cBhvr>
                                        <p:cTn id="414" dur="1" fill="hold">
                                          <p:stCondLst>
                                            <p:cond delay="0"/>
                                          </p:stCondLst>
                                        </p:cTn>
                                        <p:tgtEl>
                                          <p:spTgt spid="69"/>
                                        </p:tgtEl>
                                        <p:attrNameLst>
                                          <p:attrName>style.visibility</p:attrName>
                                        </p:attrNameLst>
                                      </p:cBhvr>
                                      <p:to>
                                        <p:strVal val="visible"/>
                                      </p:to>
                                    </p:set>
                                    <p:anim calcmode="discrete" valueType="clr">
                                      <p:cBhvr override="childStyle">
                                        <p:cTn id="415" dur="80"/>
                                        <p:tgtEl>
                                          <p:spTgt spid="69"/>
                                        </p:tgtEl>
                                        <p:attrNameLst>
                                          <p:attrName>style.color</p:attrName>
                                        </p:attrNameLst>
                                      </p:cBhvr>
                                      <p:tavLst>
                                        <p:tav tm="0">
                                          <p:val>
                                            <p:clrVal>
                                              <a:schemeClr val="accent2"/>
                                            </p:clrVal>
                                          </p:val>
                                        </p:tav>
                                        <p:tav tm="50000">
                                          <p:val>
                                            <p:clrVal>
                                              <a:schemeClr val="hlink"/>
                                            </p:clrVal>
                                          </p:val>
                                        </p:tav>
                                      </p:tavLst>
                                    </p:anim>
                                    <p:anim calcmode="discrete" valueType="clr">
                                      <p:cBhvr>
                                        <p:cTn id="416" dur="80"/>
                                        <p:tgtEl>
                                          <p:spTgt spid="69"/>
                                        </p:tgtEl>
                                        <p:attrNameLst>
                                          <p:attrName>fillcolor</p:attrName>
                                        </p:attrNameLst>
                                      </p:cBhvr>
                                      <p:tavLst>
                                        <p:tav tm="0">
                                          <p:val>
                                            <p:clrVal>
                                              <a:schemeClr val="accent2"/>
                                            </p:clrVal>
                                          </p:val>
                                        </p:tav>
                                        <p:tav tm="50000">
                                          <p:val>
                                            <p:clrVal>
                                              <a:schemeClr val="hlink"/>
                                            </p:clrVal>
                                          </p:val>
                                        </p:tav>
                                      </p:tavLst>
                                    </p:anim>
                                    <p:set>
                                      <p:cBhvr>
                                        <p:cTn id="417" dur="80"/>
                                        <p:tgtEl>
                                          <p:spTgt spid="69"/>
                                        </p:tgtEl>
                                        <p:attrNameLst>
                                          <p:attrName>fill.type</p:attrName>
                                        </p:attrNameLst>
                                      </p:cBhvr>
                                      <p:to>
                                        <p:strVal val="solid"/>
                                      </p:to>
                                    </p:set>
                                  </p:childTnLst>
                                </p:cTn>
                              </p:par>
                            </p:childTnLst>
                          </p:cTn>
                        </p:par>
                        <p:par>
                          <p:cTn id="418" fill="hold">
                            <p:stCondLst>
                              <p:cond delay="560"/>
                            </p:stCondLst>
                            <p:childTnLst>
                              <p:par>
                                <p:cTn id="419" presetID="39" presetClass="entr" presetSubtype="0" accel="100000" fill="hold" grpId="0" nodeType="afterEffect">
                                  <p:stCondLst>
                                    <p:cond delay="0"/>
                                  </p:stCondLst>
                                  <p:childTnLst>
                                    <p:set>
                                      <p:cBhvr>
                                        <p:cTn id="420" dur="1" fill="hold">
                                          <p:stCondLst>
                                            <p:cond delay="0"/>
                                          </p:stCondLst>
                                        </p:cTn>
                                        <p:tgtEl>
                                          <p:spTgt spid="70"/>
                                        </p:tgtEl>
                                        <p:attrNameLst>
                                          <p:attrName>style.visibility</p:attrName>
                                        </p:attrNameLst>
                                      </p:cBhvr>
                                      <p:to>
                                        <p:strVal val="visible"/>
                                      </p:to>
                                    </p:set>
                                    <p:anim calcmode="lin" valueType="num">
                                      <p:cBhvr>
                                        <p:cTn id="421" dur="500" fill="hold"/>
                                        <p:tgtEl>
                                          <p:spTgt spid="70"/>
                                        </p:tgtEl>
                                        <p:attrNameLst>
                                          <p:attrName>ppt_h</p:attrName>
                                        </p:attrNameLst>
                                      </p:cBhvr>
                                      <p:tavLst>
                                        <p:tav tm="0">
                                          <p:val>
                                            <p:strVal val="#ppt_h/20"/>
                                          </p:val>
                                        </p:tav>
                                        <p:tav tm="50000">
                                          <p:val>
                                            <p:strVal val="#ppt_h/20"/>
                                          </p:val>
                                        </p:tav>
                                        <p:tav tm="100000">
                                          <p:val>
                                            <p:strVal val="#ppt_h"/>
                                          </p:val>
                                        </p:tav>
                                      </p:tavLst>
                                    </p:anim>
                                    <p:anim calcmode="lin" valueType="num">
                                      <p:cBhvr>
                                        <p:cTn id="422" dur="500" fill="hold"/>
                                        <p:tgtEl>
                                          <p:spTgt spid="70"/>
                                        </p:tgtEl>
                                        <p:attrNameLst>
                                          <p:attrName>ppt_w</p:attrName>
                                        </p:attrNameLst>
                                      </p:cBhvr>
                                      <p:tavLst>
                                        <p:tav tm="0">
                                          <p:val>
                                            <p:strVal val="#ppt_w+.3"/>
                                          </p:val>
                                        </p:tav>
                                        <p:tav tm="50000">
                                          <p:val>
                                            <p:strVal val="#ppt_w+.3"/>
                                          </p:val>
                                        </p:tav>
                                        <p:tav tm="100000">
                                          <p:val>
                                            <p:strVal val="#ppt_w"/>
                                          </p:val>
                                        </p:tav>
                                      </p:tavLst>
                                    </p:anim>
                                    <p:anim calcmode="lin" valueType="num">
                                      <p:cBhvr>
                                        <p:cTn id="423" dur="500" fill="hold"/>
                                        <p:tgtEl>
                                          <p:spTgt spid="70"/>
                                        </p:tgtEl>
                                        <p:attrNameLst>
                                          <p:attrName>ppt_x</p:attrName>
                                        </p:attrNameLst>
                                      </p:cBhvr>
                                      <p:tavLst>
                                        <p:tav tm="0">
                                          <p:val>
                                            <p:strVal val="#ppt_x-.3"/>
                                          </p:val>
                                        </p:tav>
                                        <p:tav tm="50000">
                                          <p:val>
                                            <p:strVal val="#ppt_x"/>
                                          </p:val>
                                        </p:tav>
                                        <p:tav tm="100000">
                                          <p:val>
                                            <p:strVal val="#ppt_x"/>
                                          </p:val>
                                        </p:tav>
                                      </p:tavLst>
                                    </p:anim>
                                    <p:anim calcmode="lin" valueType="num">
                                      <p:cBhvr>
                                        <p:cTn id="424" dur="500" fill="hold"/>
                                        <p:tgtEl>
                                          <p:spTgt spid="70"/>
                                        </p:tgtEl>
                                        <p:attrNameLst>
                                          <p:attrName>ppt_y</p:attrName>
                                        </p:attrNameLst>
                                      </p:cBhvr>
                                      <p:tavLst>
                                        <p:tav tm="0">
                                          <p:val>
                                            <p:strVal val="#ppt_y"/>
                                          </p:val>
                                        </p:tav>
                                        <p:tav tm="100000">
                                          <p:val>
                                            <p:strVal val="#ppt_y"/>
                                          </p:val>
                                        </p:tav>
                                      </p:tavLst>
                                    </p:anim>
                                  </p:childTnLst>
                                </p:cTn>
                              </p:par>
                            </p:childTnLst>
                          </p:cTn>
                        </p:par>
                        <p:par>
                          <p:cTn id="425" fill="hold">
                            <p:stCondLst>
                              <p:cond delay="1060"/>
                            </p:stCondLst>
                            <p:childTnLst>
                              <p:par>
                                <p:cTn id="426" presetID="17" presetClass="entr" presetSubtype="8" fill="hold" nodeType="afterEffect">
                                  <p:stCondLst>
                                    <p:cond delay="0"/>
                                  </p:stCondLst>
                                  <p:childTnLst>
                                    <p:set>
                                      <p:cBhvr>
                                        <p:cTn id="427" dur="1" fill="hold">
                                          <p:stCondLst>
                                            <p:cond delay="0"/>
                                          </p:stCondLst>
                                        </p:cTn>
                                        <p:tgtEl>
                                          <p:spTgt spid="83"/>
                                        </p:tgtEl>
                                        <p:attrNameLst>
                                          <p:attrName>style.visibility</p:attrName>
                                        </p:attrNameLst>
                                      </p:cBhvr>
                                      <p:to>
                                        <p:strVal val="visible"/>
                                      </p:to>
                                    </p:set>
                                    <p:anim calcmode="lin" valueType="num">
                                      <p:cBhvr>
                                        <p:cTn id="428" dur="500" fill="hold"/>
                                        <p:tgtEl>
                                          <p:spTgt spid="83"/>
                                        </p:tgtEl>
                                        <p:attrNameLst>
                                          <p:attrName>ppt_x</p:attrName>
                                        </p:attrNameLst>
                                      </p:cBhvr>
                                      <p:tavLst>
                                        <p:tav tm="0">
                                          <p:val>
                                            <p:strVal val="#ppt_x-#ppt_w/2"/>
                                          </p:val>
                                        </p:tav>
                                        <p:tav tm="100000">
                                          <p:val>
                                            <p:strVal val="#ppt_x"/>
                                          </p:val>
                                        </p:tav>
                                      </p:tavLst>
                                    </p:anim>
                                    <p:anim calcmode="lin" valueType="num">
                                      <p:cBhvr>
                                        <p:cTn id="429" dur="500" fill="hold"/>
                                        <p:tgtEl>
                                          <p:spTgt spid="83"/>
                                        </p:tgtEl>
                                        <p:attrNameLst>
                                          <p:attrName>ppt_y</p:attrName>
                                        </p:attrNameLst>
                                      </p:cBhvr>
                                      <p:tavLst>
                                        <p:tav tm="0">
                                          <p:val>
                                            <p:strVal val="#ppt_y"/>
                                          </p:val>
                                        </p:tav>
                                        <p:tav tm="100000">
                                          <p:val>
                                            <p:strVal val="#ppt_y"/>
                                          </p:val>
                                        </p:tav>
                                      </p:tavLst>
                                    </p:anim>
                                    <p:anim calcmode="lin" valueType="num">
                                      <p:cBhvr>
                                        <p:cTn id="430" dur="500" fill="hold"/>
                                        <p:tgtEl>
                                          <p:spTgt spid="83"/>
                                        </p:tgtEl>
                                        <p:attrNameLst>
                                          <p:attrName>ppt_w</p:attrName>
                                        </p:attrNameLst>
                                      </p:cBhvr>
                                      <p:tavLst>
                                        <p:tav tm="0">
                                          <p:val>
                                            <p:fltVal val="0"/>
                                          </p:val>
                                        </p:tav>
                                        <p:tav tm="100000">
                                          <p:val>
                                            <p:strVal val="#ppt_w"/>
                                          </p:val>
                                        </p:tav>
                                      </p:tavLst>
                                    </p:anim>
                                    <p:anim calcmode="lin" valueType="num">
                                      <p:cBhvr>
                                        <p:cTn id="431" dur="500" fill="hold"/>
                                        <p:tgtEl>
                                          <p:spTgt spid="83"/>
                                        </p:tgtEl>
                                        <p:attrNameLst>
                                          <p:attrName>ppt_h</p:attrName>
                                        </p:attrNameLst>
                                      </p:cBhvr>
                                      <p:tavLst>
                                        <p:tav tm="0">
                                          <p:val>
                                            <p:strVal val="#ppt_h"/>
                                          </p:val>
                                        </p:tav>
                                        <p:tav tm="100000">
                                          <p:val>
                                            <p:strVal val="#ppt_h"/>
                                          </p:val>
                                        </p:tav>
                                      </p:tavLst>
                                    </p:anim>
                                  </p:childTnLst>
                                </p:cTn>
                              </p:par>
                            </p:childTnLst>
                          </p:cTn>
                        </p:par>
                        <p:par>
                          <p:cTn id="432" fill="hold">
                            <p:stCondLst>
                              <p:cond delay="1560"/>
                            </p:stCondLst>
                            <p:childTnLst>
                              <p:par>
                                <p:cTn id="433" presetID="17" presetClass="entr" presetSubtype="1" fill="hold" nodeType="afterEffect">
                                  <p:stCondLst>
                                    <p:cond delay="0"/>
                                  </p:stCondLst>
                                  <p:childTnLst>
                                    <p:set>
                                      <p:cBhvr>
                                        <p:cTn id="434" dur="1" fill="hold">
                                          <p:stCondLst>
                                            <p:cond delay="0"/>
                                          </p:stCondLst>
                                        </p:cTn>
                                        <p:tgtEl>
                                          <p:spTgt spid="88"/>
                                        </p:tgtEl>
                                        <p:attrNameLst>
                                          <p:attrName>style.visibility</p:attrName>
                                        </p:attrNameLst>
                                      </p:cBhvr>
                                      <p:to>
                                        <p:strVal val="visible"/>
                                      </p:to>
                                    </p:set>
                                    <p:anim calcmode="lin" valueType="num">
                                      <p:cBhvr>
                                        <p:cTn id="435" dur="500" fill="hold"/>
                                        <p:tgtEl>
                                          <p:spTgt spid="88"/>
                                        </p:tgtEl>
                                        <p:attrNameLst>
                                          <p:attrName>ppt_x</p:attrName>
                                        </p:attrNameLst>
                                      </p:cBhvr>
                                      <p:tavLst>
                                        <p:tav tm="0">
                                          <p:val>
                                            <p:strVal val="#ppt_x"/>
                                          </p:val>
                                        </p:tav>
                                        <p:tav tm="100000">
                                          <p:val>
                                            <p:strVal val="#ppt_x"/>
                                          </p:val>
                                        </p:tav>
                                      </p:tavLst>
                                    </p:anim>
                                    <p:anim calcmode="lin" valueType="num">
                                      <p:cBhvr>
                                        <p:cTn id="436" dur="500" fill="hold"/>
                                        <p:tgtEl>
                                          <p:spTgt spid="88"/>
                                        </p:tgtEl>
                                        <p:attrNameLst>
                                          <p:attrName>ppt_y</p:attrName>
                                        </p:attrNameLst>
                                      </p:cBhvr>
                                      <p:tavLst>
                                        <p:tav tm="0">
                                          <p:val>
                                            <p:strVal val="#ppt_y-#ppt_h/2"/>
                                          </p:val>
                                        </p:tav>
                                        <p:tav tm="100000">
                                          <p:val>
                                            <p:strVal val="#ppt_y"/>
                                          </p:val>
                                        </p:tav>
                                      </p:tavLst>
                                    </p:anim>
                                    <p:anim calcmode="lin" valueType="num">
                                      <p:cBhvr>
                                        <p:cTn id="437" dur="500" fill="hold"/>
                                        <p:tgtEl>
                                          <p:spTgt spid="88"/>
                                        </p:tgtEl>
                                        <p:attrNameLst>
                                          <p:attrName>ppt_w</p:attrName>
                                        </p:attrNameLst>
                                      </p:cBhvr>
                                      <p:tavLst>
                                        <p:tav tm="0">
                                          <p:val>
                                            <p:strVal val="#ppt_w"/>
                                          </p:val>
                                        </p:tav>
                                        <p:tav tm="100000">
                                          <p:val>
                                            <p:strVal val="#ppt_w"/>
                                          </p:val>
                                        </p:tav>
                                      </p:tavLst>
                                    </p:anim>
                                    <p:anim calcmode="lin" valueType="num">
                                      <p:cBhvr>
                                        <p:cTn id="438" dur="500" fill="hold"/>
                                        <p:tgtEl>
                                          <p:spTgt spid="88"/>
                                        </p:tgtEl>
                                        <p:attrNameLst>
                                          <p:attrName>ppt_h</p:attrName>
                                        </p:attrNameLst>
                                      </p:cBhvr>
                                      <p:tavLst>
                                        <p:tav tm="0">
                                          <p:val>
                                            <p:fltVal val="0"/>
                                          </p:val>
                                        </p:tav>
                                        <p:tav tm="100000">
                                          <p:val>
                                            <p:strVal val="#ppt_h"/>
                                          </p:val>
                                        </p:tav>
                                      </p:tavLst>
                                    </p:anim>
                                  </p:childTnLst>
                                </p:cTn>
                              </p:par>
                            </p:childTnLst>
                          </p:cTn>
                        </p:par>
                        <p:par>
                          <p:cTn id="439" fill="hold">
                            <p:stCondLst>
                              <p:cond delay="2060"/>
                            </p:stCondLst>
                            <p:childTnLst>
                              <p:par>
                                <p:cTn id="440" presetID="53" presetClass="entr" presetSubtype="16" fill="hold" grpId="0" nodeType="afterEffect">
                                  <p:stCondLst>
                                    <p:cond delay="0"/>
                                  </p:stCondLst>
                                  <p:childTnLst>
                                    <p:set>
                                      <p:cBhvr>
                                        <p:cTn id="441" dur="1" fill="hold">
                                          <p:stCondLst>
                                            <p:cond delay="0"/>
                                          </p:stCondLst>
                                        </p:cTn>
                                        <p:tgtEl>
                                          <p:spTgt spid="26"/>
                                        </p:tgtEl>
                                        <p:attrNameLst>
                                          <p:attrName>style.visibility</p:attrName>
                                        </p:attrNameLst>
                                      </p:cBhvr>
                                      <p:to>
                                        <p:strVal val="visible"/>
                                      </p:to>
                                    </p:set>
                                    <p:anim calcmode="lin" valueType="num">
                                      <p:cBhvr>
                                        <p:cTn id="442" dur="500" fill="hold"/>
                                        <p:tgtEl>
                                          <p:spTgt spid="26"/>
                                        </p:tgtEl>
                                        <p:attrNameLst>
                                          <p:attrName>ppt_w</p:attrName>
                                        </p:attrNameLst>
                                      </p:cBhvr>
                                      <p:tavLst>
                                        <p:tav tm="0">
                                          <p:val>
                                            <p:fltVal val="0"/>
                                          </p:val>
                                        </p:tav>
                                        <p:tav tm="100000">
                                          <p:val>
                                            <p:strVal val="#ppt_w"/>
                                          </p:val>
                                        </p:tav>
                                      </p:tavLst>
                                    </p:anim>
                                    <p:anim calcmode="lin" valueType="num">
                                      <p:cBhvr>
                                        <p:cTn id="443" dur="500" fill="hold"/>
                                        <p:tgtEl>
                                          <p:spTgt spid="26"/>
                                        </p:tgtEl>
                                        <p:attrNameLst>
                                          <p:attrName>ppt_h</p:attrName>
                                        </p:attrNameLst>
                                      </p:cBhvr>
                                      <p:tavLst>
                                        <p:tav tm="0">
                                          <p:val>
                                            <p:fltVal val="0"/>
                                          </p:val>
                                        </p:tav>
                                        <p:tav tm="100000">
                                          <p:val>
                                            <p:strVal val="#ppt_h"/>
                                          </p:val>
                                        </p:tav>
                                      </p:tavLst>
                                    </p:anim>
                                    <p:animEffect transition="in" filter="fade">
                                      <p:cBhvr>
                                        <p:cTn id="44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7" grpId="0"/>
      <p:bldP spid="8" grpId="0"/>
      <p:bldP spid="6153" grpId="0"/>
      <p:bldP spid="6156" grpId="0"/>
      <p:bldP spid="6157" grpId="0"/>
      <p:bldP spid="22" grpId="0"/>
      <p:bldP spid="23" grpId="0"/>
      <p:bldP spid="6161" grpId="0"/>
      <p:bldP spid="6162" grpId="0"/>
      <p:bldP spid="6164" grpId="0"/>
      <p:bldP spid="6165" grpId="0"/>
      <p:bldP spid="6167" grpId="0"/>
      <p:bldP spid="6168" grpId="0"/>
      <p:bldP spid="6169" grpId="0"/>
      <p:bldP spid="6171" grpId="0"/>
      <p:bldP spid="6172" grpId="0"/>
      <p:bldP spid="6173" grpId="0"/>
      <p:bldP spid="6175" grpId="0"/>
      <p:bldP spid="6176" grpId="0"/>
      <p:bldP spid="6177" grpId="0"/>
      <p:bldP spid="6179" grpId="0"/>
      <p:bldP spid="6180" grpId="0"/>
      <p:bldP spid="6181" grpId="0"/>
      <p:bldP spid="6182" grpId="0"/>
      <p:bldP spid="6184" grpId="0"/>
      <p:bldP spid="6186" grpId="0"/>
      <p:bldP spid="6187" grpId="0"/>
      <p:bldP spid="6188" grpId="0"/>
      <p:bldP spid="6190" grpId="0"/>
      <p:bldP spid="6191" grpId="0"/>
      <p:bldP spid="6192" grpId="0"/>
      <p:bldP spid="6194" grpId="0"/>
      <p:bldP spid="6195" grpId="0"/>
      <p:bldP spid="6196" grpId="0"/>
      <p:bldP spid="66" grpId="0"/>
      <p:bldP spid="68" grpId="0"/>
      <p:bldP spid="69" grpId="0"/>
      <p:bldP spid="70"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980728"/>
            <a:ext cx="3571873" cy="1177387"/>
          </a:xfrm>
        </p:spPr>
        <p:txBody>
          <a:bodyPr/>
          <a:lstStyle/>
          <a:p>
            <a:r>
              <a:rPr lang="en-US" altLang="zh-CN" dirty="0"/>
              <a:t>3.22 </a:t>
            </a:r>
            <a:r>
              <a:rPr lang="zh-CN" altLang="en-US" dirty="0"/>
              <a:t>①</a:t>
            </a:r>
            <a:r>
              <a:rPr lang="en-US" altLang="zh-CN" dirty="0"/>
              <a:t> </a:t>
            </a:r>
            <a:r>
              <a:rPr lang="zh-CN" altLang="en-US" dirty="0"/>
              <a:t>用</a:t>
            </a:r>
            <a:r>
              <a:rPr lang="zh-CN" altLang="en-US" dirty="0">
                <a:solidFill>
                  <a:srgbClr val="C00000"/>
                </a:solidFill>
              </a:rPr>
              <a:t>原码</a:t>
            </a:r>
            <a:r>
              <a:rPr lang="zh-CN" altLang="en-US" dirty="0"/>
              <a:t>加减交替法，求</a:t>
            </a:r>
            <a:r>
              <a:rPr lang="en-US" altLang="zh-CN" dirty="0"/>
              <a:t>X÷Y</a:t>
            </a:r>
            <a:r>
              <a:rPr lang="zh-CN" altLang="en-US" dirty="0"/>
              <a:t>。</a:t>
            </a:r>
            <a:endParaRPr lang="zh-CN" altLang="en-US" dirty="0"/>
          </a:p>
        </p:txBody>
      </p:sp>
      <p:sp>
        <p:nvSpPr>
          <p:cNvPr id="3" name="内容占位符 2"/>
          <p:cNvSpPr>
            <a:spLocks noGrp="1"/>
          </p:cNvSpPr>
          <p:nvPr>
            <p:ph idx="1"/>
          </p:nvPr>
        </p:nvSpPr>
        <p:spPr>
          <a:xfrm>
            <a:off x="142844" y="2123157"/>
            <a:ext cx="4000528" cy="3131302"/>
          </a:xfrm>
        </p:spPr>
        <p:txBody>
          <a:bodyPr/>
          <a:lstStyle/>
          <a:p>
            <a:pPr marL="0" indent="0">
              <a:spcBef>
                <a:spcPts val="600"/>
              </a:spcBef>
              <a:buNone/>
            </a:pPr>
            <a:r>
              <a:rPr lang="en-US" altLang="zh-CN" dirty="0"/>
              <a:t> X </a:t>
            </a:r>
            <a:r>
              <a:rPr lang="zh-CN" altLang="en-US" dirty="0"/>
              <a:t>＝ －</a:t>
            </a:r>
            <a:r>
              <a:rPr lang="en-US" altLang="zh-CN" dirty="0"/>
              <a:t>0.10101</a:t>
            </a:r>
            <a:r>
              <a:rPr lang="en-US" altLang="zh-CN" dirty="0">
                <a:solidFill>
                  <a:srgbClr val="FF6600"/>
                </a:solidFill>
              </a:rPr>
              <a:t>00000</a:t>
            </a:r>
            <a:endParaRPr lang="en-US" altLang="zh-CN" dirty="0">
              <a:solidFill>
                <a:srgbClr val="FF6600"/>
              </a:solidFill>
            </a:endParaRPr>
          </a:p>
          <a:p>
            <a:pPr marL="0" indent="0">
              <a:spcBef>
                <a:spcPts val="600"/>
              </a:spcBef>
              <a:buNone/>
            </a:pPr>
            <a:r>
              <a:rPr lang="en-US" altLang="zh-CN" dirty="0"/>
              <a:t> Y </a:t>
            </a:r>
            <a:r>
              <a:rPr lang="zh-CN" altLang="en-US" dirty="0"/>
              <a:t>＝ ＋</a:t>
            </a:r>
            <a:r>
              <a:rPr lang="en-US" altLang="zh-CN" dirty="0"/>
              <a:t>0.11011</a:t>
            </a:r>
            <a:endParaRPr lang="en-US" altLang="zh-CN" dirty="0"/>
          </a:p>
          <a:p>
            <a:pPr marL="0" indent="0">
              <a:spcBef>
                <a:spcPts val="6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|X|</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0.1010100000</a:t>
            </a:r>
            <a:endParaRPr lang="en-US" altLang="zh-CN" dirty="0">
              <a:solidFill>
                <a:srgbClr val="0000FF"/>
              </a:solidFill>
            </a:endParaRPr>
          </a:p>
          <a:p>
            <a:pPr marL="0" indent="0">
              <a:spcBef>
                <a:spcPts val="6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|Y|</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0.11011</a:t>
            </a:r>
            <a:endParaRPr lang="en-US" altLang="zh-CN" dirty="0">
              <a:solidFill>
                <a:srgbClr val="0000FF"/>
              </a:solidFill>
            </a:endParaRPr>
          </a:p>
          <a:p>
            <a:pPr marL="0" indent="0">
              <a:spcBef>
                <a:spcPts val="600"/>
              </a:spcBef>
              <a:buNone/>
            </a:pPr>
            <a:r>
              <a:rPr lang="en-US" altLang="zh-CN" dirty="0">
                <a:solidFill>
                  <a:srgbClr val="0000FF"/>
                </a:solidFill>
              </a:rPr>
              <a:t>[</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rPr>
              <a:t>|Y|]</a:t>
            </a:r>
            <a:r>
              <a:rPr lang="zh-CN" altLang="en-US" baseline="-25000" dirty="0">
                <a:solidFill>
                  <a:srgbClr val="0000FF"/>
                </a:solidFill>
              </a:rPr>
              <a:t>补</a:t>
            </a:r>
            <a:r>
              <a:rPr lang="zh-CN" altLang="en-US" dirty="0">
                <a:solidFill>
                  <a:srgbClr val="0000FF"/>
                </a:solidFill>
              </a:rPr>
              <a:t>＝</a:t>
            </a:r>
            <a:r>
              <a:rPr lang="zh-CN" altLang="en-US" baseline="-25000" dirty="0">
                <a:solidFill>
                  <a:srgbClr val="0000FF"/>
                </a:solidFill>
              </a:rPr>
              <a:t> </a:t>
            </a:r>
            <a:r>
              <a:rPr lang="en-US" altLang="zh-CN" dirty="0">
                <a:solidFill>
                  <a:srgbClr val="0000FF"/>
                </a:solidFill>
              </a:rPr>
              <a:t>1.00101</a:t>
            </a:r>
            <a:endParaRPr lang="en-US" altLang="zh-CN" dirty="0">
              <a:solidFill>
                <a:srgbClr val="0000FF"/>
              </a:solidFill>
            </a:endParaRPr>
          </a:p>
          <a:p>
            <a:pPr marL="0" indent="0">
              <a:spcBef>
                <a:spcPts val="600"/>
              </a:spcBef>
              <a:buNone/>
            </a:pPr>
            <a:r>
              <a:rPr lang="zh-CN" altLang="en-US" dirty="0">
                <a:solidFill>
                  <a:srgbClr val="0000FF"/>
                </a:solidFill>
              </a:rPr>
              <a:t>商符＝</a:t>
            </a:r>
            <a:r>
              <a:rPr lang="en-US" altLang="zh-CN" dirty="0">
                <a:solidFill>
                  <a:srgbClr val="0000FF"/>
                </a:solidFill>
              </a:rPr>
              <a:t>1⊕0</a:t>
            </a:r>
            <a:r>
              <a:rPr lang="zh-CN" altLang="en-US" dirty="0">
                <a:solidFill>
                  <a:srgbClr val="0000FF"/>
                </a:solidFill>
              </a:rPr>
              <a:t>＝</a:t>
            </a:r>
            <a:r>
              <a:rPr lang="en-US" altLang="zh-CN" dirty="0">
                <a:solidFill>
                  <a:srgbClr val="CC0066"/>
                </a:solidFill>
              </a:rPr>
              <a:t>1</a:t>
            </a:r>
            <a:endParaRPr lang="zh-CN" altLang="en-US" dirty="0">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fld>
            <a:endParaRPr lang="en-US" altLang="zh-CN"/>
          </a:p>
        </p:txBody>
      </p:sp>
      <p:sp>
        <p:nvSpPr>
          <p:cNvPr id="6149" name="TextBox 4"/>
          <p:cNvSpPr txBox="1">
            <a:spLocks noChangeArrowheads="1"/>
          </p:cNvSpPr>
          <p:nvPr/>
        </p:nvSpPr>
        <p:spPr bwMode="auto">
          <a:xfrm>
            <a:off x="3857657" y="158624"/>
            <a:ext cx="1000125" cy="461963"/>
          </a:xfrm>
          <a:prstGeom prst="rect">
            <a:avLst/>
          </a:prstGeom>
          <a:noFill/>
          <a:ln w="9525">
            <a:noFill/>
            <a:miter lim="800000"/>
          </a:ln>
        </p:spPr>
        <p:txBody>
          <a:bodyPr>
            <a:spAutoFit/>
          </a:bodyPr>
          <a:lstStyle/>
          <a:p>
            <a:pPr algn="l"/>
            <a:r>
              <a:rPr lang="zh-CN" altLang="en-US" sz="2400" dirty="0">
                <a:solidFill>
                  <a:srgbClr val="008000"/>
                </a:solidFill>
              </a:rPr>
              <a:t>符号</a:t>
            </a:r>
            <a:endParaRPr lang="zh-CN" altLang="en-US" sz="2400" dirty="0">
              <a:solidFill>
                <a:srgbClr val="008000"/>
              </a:solidFill>
            </a:endParaRPr>
          </a:p>
        </p:txBody>
      </p:sp>
      <p:sp>
        <p:nvSpPr>
          <p:cNvPr id="6" name="TextBox 5"/>
          <p:cNvSpPr txBox="1"/>
          <p:nvPr/>
        </p:nvSpPr>
        <p:spPr>
          <a:xfrm>
            <a:off x="4519372" y="16866"/>
            <a:ext cx="2428892" cy="387798"/>
          </a:xfrm>
          <a:prstGeom prst="rect">
            <a:avLst/>
          </a:prstGeom>
          <a:noFill/>
        </p:spPr>
        <p:txBody>
          <a:bodyPr wrap="square">
            <a:spAutoFit/>
          </a:bodyPr>
          <a:lstStyle/>
          <a:p>
            <a:pPr>
              <a:lnSpc>
                <a:spcPct val="80000"/>
              </a:lnSpc>
              <a:spcBef>
                <a:spcPts val="0"/>
              </a:spcBef>
              <a:defRPr/>
            </a:pPr>
            <a:r>
              <a:rPr lang="zh-CN" altLang="en-US" sz="2400" dirty="0">
                <a:solidFill>
                  <a:srgbClr val="008000"/>
                </a:solidFill>
                <a:latin typeface="+mn-ea"/>
                <a:ea typeface="+mn-ea"/>
              </a:rPr>
              <a:t>被除数</a:t>
            </a:r>
            <a:r>
              <a:rPr lang="en-US" altLang="zh-CN" sz="2400" dirty="0">
                <a:solidFill>
                  <a:srgbClr val="008000"/>
                </a:solidFill>
                <a:latin typeface="+mn-ea"/>
                <a:ea typeface="+mn-ea"/>
              </a:rPr>
              <a:t>(</a:t>
            </a:r>
            <a:r>
              <a:rPr lang="zh-CN" altLang="en-US" sz="2400" dirty="0">
                <a:solidFill>
                  <a:srgbClr val="008000"/>
                </a:solidFill>
                <a:latin typeface="+mn-ea"/>
                <a:ea typeface="+mn-ea"/>
              </a:rPr>
              <a:t>余数</a:t>
            </a:r>
            <a:r>
              <a:rPr lang="en-US" altLang="zh-CN" sz="2400" dirty="0">
                <a:solidFill>
                  <a:srgbClr val="008000"/>
                </a:solidFill>
                <a:latin typeface="+mn-ea"/>
                <a:ea typeface="+mn-ea"/>
              </a:rPr>
              <a:t>)</a:t>
            </a:r>
            <a:endParaRPr lang="zh-CN" altLang="en-US" sz="2400" dirty="0">
              <a:solidFill>
                <a:srgbClr val="008000"/>
              </a:solidFill>
              <a:latin typeface="+mn-ea"/>
              <a:ea typeface="+mn-ea"/>
            </a:endParaRPr>
          </a:p>
        </p:txBody>
      </p:sp>
      <p:sp>
        <p:nvSpPr>
          <p:cNvPr id="6153" name="TextBox 8"/>
          <p:cNvSpPr txBox="1">
            <a:spLocks noChangeArrowheads="1"/>
          </p:cNvSpPr>
          <p:nvPr/>
        </p:nvSpPr>
        <p:spPr bwMode="auto">
          <a:xfrm>
            <a:off x="7164288" y="158624"/>
            <a:ext cx="1143025" cy="461963"/>
          </a:xfrm>
          <a:prstGeom prst="rect">
            <a:avLst/>
          </a:prstGeom>
          <a:noFill/>
          <a:ln w="9525">
            <a:noFill/>
            <a:miter lim="800000"/>
          </a:ln>
        </p:spPr>
        <p:txBody>
          <a:bodyPr wrap="square">
            <a:spAutoFit/>
          </a:bodyPr>
          <a:lstStyle/>
          <a:p>
            <a:pPr algn="l"/>
            <a:r>
              <a:rPr lang="zh-CN" altLang="en-US" sz="2400" dirty="0">
                <a:solidFill>
                  <a:srgbClr val="008000"/>
                </a:solidFill>
              </a:rPr>
              <a:t>操作</a:t>
            </a:r>
            <a:endParaRPr lang="zh-CN" altLang="en-US" sz="2400" dirty="0">
              <a:solidFill>
                <a:srgbClr val="008000"/>
              </a:solidFill>
            </a:endParaRPr>
          </a:p>
        </p:txBody>
      </p:sp>
      <p:cxnSp>
        <p:nvCxnSpPr>
          <p:cNvPr id="6154" name="直接连接符 12"/>
          <p:cNvCxnSpPr>
            <a:cxnSpLocks noChangeShapeType="1"/>
          </p:cNvCxnSpPr>
          <p:nvPr/>
        </p:nvCxnSpPr>
        <p:spPr bwMode="auto">
          <a:xfrm>
            <a:off x="4000532" y="594049"/>
            <a:ext cx="4531908" cy="0"/>
          </a:xfrm>
          <a:prstGeom prst="line">
            <a:avLst/>
          </a:prstGeom>
          <a:noFill/>
          <a:ln w="28575" algn="ctr">
            <a:solidFill>
              <a:schemeClr val="tx1"/>
            </a:solidFill>
            <a:round/>
          </a:ln>
        </p:spPr>
      </p:cxnSp>
      <p:cxnSp>
        <p:nvCxnSpPr>
          <p:cNvPr id="6206" name="直接连接符 15"/>
          <p:cNvCxnSpPr>
            <a:cxnSpLocks noChangeShapeType="1"/>
          </p:cNvCxnSpPr>
          <p:nvPr/>
        </p:nvCxnSpPr>
        <p:spPr bwMode="auto">
          <a:xfrm>
            <a:off x="4572001" y="62668"/>
            <a:ext cx="1" cy="6462676"/>
          </a:xfrm>
          <a:prstGeom prst="line">
            <a:avLst/>
          </a:prstGeom>
          <a:noFill/>
          <a:ln w="28575" algn="ctr">
            <a:solidFill>
              <a:schemeClr val="tx1"/>
            </a:solidFill>
            <a:round/>
          </a:ln>
        </p:spPr>
      </p:cxnSp>
      <p:cxnSp>
        <p:nvCxnSpPr>
          <p:cNvPr id="6207" name="直接连接符 16"/>
          <p:cNvCxnSpPr>
            <a:cxnSpLocks noChangeShapeType="1"/>
          </p:cNvCxnSpPr>
          <p:nvPr/>
        </p:nvCxnSpPr>
        <p:spPr bwMode="auto">
          <a:xfrm>
            <a:off x="6858398" y="62668"/>
            <a:ext cx="17799" cy="6174644"/>
          </a:xfrm>
          <a:prstGeom prst="line">
            <a:avLst/>
          </a:prstGeom>
          <a:noFill/>
          <a:ln w="28575" algn="ctr">
            <a:solidFill>
              <a:schemeClr val="tx1"/>
            </a:solidFill>
            <a:round/>
          </a:ln>
        </p:spPr>
      </p:cxnSp>
      <p:sp>
        <p:nvSpPr>
          <p:cNvPr id="6156" name="TextBox 19"/>
          <p:cNvSpPr txBox="1">
            <a:spLocks noChangeArrowheads="1"/>
          </p:cNvSpPr>
          <p:nvPr/>
        </p:nvSpPr>
        <p:spPr bwMode="auto">
          <a:xfrm>
            <a:off x="3929086" y="532137"/>
            <a:ext cx="3071820"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00 1010100000</a:t>
            </a:r>
            <a:endParaRPr lang="zh-CN" altLang="en-US" dirty="0">
              <a:latin typeface="Courier New" panose="02070309020205020404" pitchFamily="49" charset="0"/>
              <a:cs typeface="Courier New" panose="02070309020205020404" pitchFamily="49" charset="0"/>
            </a:endParaRPr>
          </a:p>
        </p:txBody>
      </p:sp>
      <p:cxnSp>
        <p:nvCxnSpPr>
          <p:cNvPr id="6163" name="直接连接符 28"/>
          <p:cNvCxnSpPr>
            <a:cxnSpLocks noChangeShapeType="1"/>
          </p:cNvCxnSpPr>
          <p:nvPr/>
        </p:nvCxnSpPr>
        <p:spPr bwMode="auto">
          <a:xfrm>
            <a:off x="4000532" y="1594181"/>
            <a:ext cx="4531908" cy="0"/>
          </a:xfrm>
          <a:prstGeom prst="line">
            <a:avLst/>
          </a:prstGeom>
          <a:noFill/>
          <a:ln w="28575" algn="ctr">
            <a:solidFill>
              <a:schemeClr val="tx1"/>
            </a:solidFill>
            <a:round/>
          </a:ln>
        </p:spPr>
      </p:cxnSp>
      <p:sp>
        <p:nvSpPr>
          <p:cNvPr id="6167" name="TextBox 33"/>
          <p:cNvSpPr txBox="1">
            <a:spLocks noChangeArrowheads="1"/>
          </p:cNvSpPr>
          <p:nvPr/>
        </p:nvSpPr>
        <p:spPr bwMode="auto">
          <a:xfrm>
            <a:off x="7020284" y="846467"/>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66" name="内容占位符 2"/>
          <p:cNvSpPr txBox="1"/>
          <p:nvPr/>
        </p:nvSpPr>
        <p:spPr bwMode="auto">
          <a:xfrm>
            <a:off x="142844" y="5264149"/>
            <a:ext cx="3786214" cy="1214446"/>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dirty="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dirty="0">
                <a:ln>
                  <a:noFill/>
                </a:ln>
                <a:solidFill>
                  <a:srgbClr val="0000FF"/>
                </a:solidFill>
                <a:effectLst/>
                <a:uLnTx/>
                <a:uFillTx/>
                <a:latin typeface="+mn-lt"/>
                <a:ea typeface="+mn-ea"/>
                <a:cs typeface="+mn-cs"/>
              </a:rPr>
              <a:t>原</a:t>
            </a:r>
            <a:r>
              <a:rPr kumimoji="0" lang="zh-CN" altLang="en-US" sz="2800" b="1" i="0" u="none" strike="noStrike" kern="0" cap="none" spc="0" normalizeH="0" baseline="0" noProof="0" dirty="0">
                <a:ln>
                  <a:noFill/>
                </a:ln>
                <a:solidFill>
                  <a:srgbClr val="0000FF"/>
                </a:solidFill>
                <a:effectLst/>
                <a:uLnTx/>
                <a:uFillTx/>
                <a:latin typeface="+mn-lt"/>
                <a:ea typeface="+mn-ea"/>
                <a:cs typeface="+mn-cs"/>
              </a:rPr>
              <a:t>＝</a:t>
            </a:r>
            <a:r>
              <a:rPr lang="en-US" altLang="zh-CN" dirty="0">
                <a:solidFill>
                  <a:srgbClr val="CC0066"/>
                </a:solidFill>
                <a:latin typeface="+mn-lt"/>
                <a:ea typeface="+mn-ea"/>
              </a:rPr>
              <a:t>1</a:t>
            </a:r>
            <a:r>
              <a:rPr kumimoji="0" lang="en-US" altLang="zh-CN" sz="2800" b="1" i="0" u="none" strike="noStrike" kern="0" cap="none" spc="0" normalizeH="0" baseline="0" noProof="0" dirty="0">
                <a:ln>
                  <a:noFill/>
                </a:ln>
                <a:solidFill>
                  <a:srgbClr val="0000FF"/>
                </a:solidFill>
                <a:effectLst/>
                <a:uLnTx/>
                <a:uFillTx/>
                <a:latin typeface="+mn-lt"/>
                <a:ea typeface="+mn-ea"/>
                <a:cs typeface="+mn-cs"/>
              </a:rPr>
              <a:t>.11000</a:t>
            </a:r>
            <a:endParaRPr kumimoji="0" lang="en-US" altLang="zh-CN" sz="2800" b="1" i="0" u="none" strike="noStrike" kern="0" cap="none" spc="0" normalizeH="0" baseline="0" noProof="0" dirty="0">
              <a:ln>
                <a:noFill/>
              </a:ln>
              <a:solidFill>
                <a:srgbClr val="0000FF"/>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lang="zh-CN" altLang="en-US" kern="0" dirty="0">
                <a:solidFill>
                  <a:srgbClr val="0000FF"/>
                </a:solidFill>
                <a:latin typeface="+mn-lt"/>
                <a:ea typeface="+mn-ea"/>
              </a:rPr>
              <a:t>    余数＝</a:t>
            </a:r>
            <a:r>
              <a:rPr lang="en-US" altLang="zh-CN" kern="0" dirty="0">
                <a:solidFill>
                  <a:srgbClr val="008000"/>
                </a:solidFill>
                <a:latin typeface="+mn-lt"/>
                <a:ea typeface="+mn-ea"/>
              </a:rPr>
              <a:t>1</a:t>
            </a:r>
            <a:r>
              <a:rPr lang="en-US" altLang="zh-CN" kern="0" dirty="0">
                <a:solidFill>
                  <a:srgbClr val="0000FF"/>
                </a:solidFill>
                <a:latin typeface="+mn-lt"/>
                <a:ea typeface="+mn-ea"/>
              </a:rPr>
              <a:t>.11000×2</a:t>
            </a:r>
            <a:r>
              <a:rPr lang="en-US" altLang="zh-CN" kern="0" baseline="30000" dirty="0">
                <a:solidFill>
                  <a:srgbClr val="0000FF"/>
                </a:solidFill>
                <a:latin typeface="+mn-lt"/>
                <a:ea typeface="+mn-ea"/>
              </a:rPr>
              <a:t>-5</a:t>
            </a:r>
            <a:endParaRPr kumimoji="0" lang="zh-CN" altLang="en-US" sz="2800" b="1" i="0" u="none" strike="noStrike" kern="0" cap="none" spc="0" normalizeH="0" baseline="30000" noProof="0" dirty="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020272" y="1560847"/>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855992"/>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01 0101000000</a:t>
            </a:r>
            <a:endParaRPr lang="zh-CN" altLang="en-US" dirty="0">
              <a:latin typeface="Courier New" panose="02070309020205020404" pitchFamily="49" charset="0"/>
              <a:cs typeface="Courier New" panose="02070309020205020404" pitchFamily="49" charset="0"/>
            </a:endParaRPr>
          </a:p>
        </p:txBody>
      </p:sp>
      <p:sp>
        <p:nvSpPr>
          <p:cNvPr id="72" name="TextBox 19"/>
          <p:cNvSpPr txBox="1">
            <a:spLocks noChangeArrowheads="1"/>
          </p:cNvSpPr>
          <p:nvPr/>
        </p:nvSpPr>
        <p:spPr bwMode="auto">
          <a:xfrm>
            <a:off x="3929058" y="1165553"/>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11 00101</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73" name="TextBox 33"/>
          <p:cNvSpPr txBox="1">
            <a:spLocks noChangeArrowheads="1"/>
          </p:cNvSpPr>
          <p:nvPr/>
        </p:nvSpPr>
        <p:spPr bwMode="auto">
          <a:xfrm>
            <a:off x="7020272" y="1165553"/>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522743"/>
            <a:ext cx="3071820"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00 011110000</a:t>
            </a:r>
            <a:r>
              <a:rPr lang="en-US" altLang="zh-CN" dirty="0">
                <a:solidFill>
                  <a:srgbClr val="FF0000"/>
                </a:solidFill>
                <a:latin typeface="Courier New" panose="02070309020205020404" pitchFamily="49" charset="0"/>
                <a:cs typeface="Courier New" panose="02070309020205020404" pitchFamily="49" charset="0"/>
              </a:rPr>
              <a:t>1</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76" name="TextBox 33"/>
          <p:cNvSpPr txBox="1">
            <a:spLocks noChangeArrowheads="1"/>
          </p:cNvSpPr>
          <p:nvPr/>
        </p:nvSpPr>
        <p:spPr bwMode="auto">
          <a:xfrm>
            <a:off x="7020272" y="1846599"/>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77" name="TextBox 19"/>
          <p:cNvSpPr txBox="1">
            <a:spLocks noChangeArrowheads="1"/>
          </p:cNvSpPr>
          <p:nvPr/>
        </p:nvSpPr>
        <p:spPr bwMode="auto">
          <a:xfrm>
            <a:off x="3929058" y="1856779"/>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00 11110000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78" name="TextBox 19"/>
          <p:cNvSpPr txBox="1">
            <a:spLocks noChangeArrowheads="1"/>
          </p:cNvSpPr>
          <p:nvPr/>
        </p:nvSpPr>
        <p:spPr bwMode="auto">
          <a:xfrm>
            <a:off x="3929058" y="2165685"/>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11 00101</a:t>
            </a:r>
            <a:endParaRPr lang="zh-CN" altLang="en-US" dirty="0">
              <a:solidFill>
                <a:srgbClr val="FF0000"/>
              </a:solidFill>
              <a:latin typeface="Courier New" panose="02070309020205020404" pitchFamily="49" charset="0"/>
              <a:cs typeface="Courier New" panose="02070309020205020404" pitchFamily="49" charset="0"/>
            </a:endParaRPr>
          </a:p>
        </p:txBody>
      </p:sp>
      <p:sp>
        <p:nvSpPr>
          <p:cNvPr id="79" name="TextBox 33"/>
          <p:cNvSpPr txBox="1">
            <a:spLocks noChangeArrowheads="1"/>
          </p:cNvSpPr>
          <p:nvPr/>
        </p:nvSpPr>
        <p:spPr bwMode="auto">
          <a:xfrm>
            <a:off x="7020272" y="2141876"/>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594313"/>
            <a:ext cx="4531944" cy="0"/>
          </a:xfrm>
          <a:prstGeom prst="line">
            <a:avLst/>
          </a:prstGeom>
          <a:noFill/>
          <a:ln w="28575" algn="ctr">
            <a:solidFill>
              <a:schemeClr val="tx1"/>
            </a:solidFill>
            <a:round/>
          </a:ln>
        </p:spPr>
      </p:cxnSp>
      <p:sp>
        <p:nvSpPr>
          <p:cNvPr id="81" name="TextBox 19"/>
          <p:cNvSpPr txBox="1">
            <a:spLocks noChangeArrowheads="1"/>
          </p:cNvSpPr>
          <p:nvPr/>
        </p:nvSpPr>
        <p:spPr bwMode="auto">
          <a:xfrm>
            <a:off x="3929058" y="2522875"/>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00 00011000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endParaRPr lang="zh-CN" altLang="en-US" dirty="0">
              <a:solidFill>
                <a:srgbClr val="FF00FF"/>
              </a:solidFill>
              <a:latin typeface="Courier New" panose="02070309020205020404" pitchFamily="49" charset="0"/>
              <a:cs typeface="Courier New" panose="02070309020205020404" pitchFamily="49" charset="0"/>
            </a:endParaRPr>
          </a:p>
        </p:txBody>
      </p:sp>
      <p:sp>
        <p:nvSpPr>
          <p:cNvPr id="82" name="TextBox 33"/>
          <p:cNvSpPr txBox="1">
            <a:spLocks noChangeArrowheads="1"/>
          </p:cNvSpPr>
          <p:nvPr/>
        </p:nvSpPr>
        <p:spPr bwMode="auto">
          <a:xfrm>
            <a:off x="7020272" y="2522875"/>
            <a:ext cx="1643062" cy="523220"/>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FF00FF"/>
                </a:solidFill>
                <a:latin typeface="+mn-lt"/>
                <a:cs typeface="Courier New" panose="02070309020205020404" pitchFamily="49" charset="0"/>
              </a:rPr>
              <a:t>1</a:t>
            </a:r>
            <a:endParaRPr lang="zh-CN" altLang="en-US">
              <a:solidFill>
                <a:srgbClr val="FF00FF"/>
              </a:solidFill>
              <a:latin typeface="+mn-lt"/>
              <a:cs typeface="Courier New" panose="02070309020205020404" pitchFamily="49" charset="0"/>
            </a:endParaRPr>
          </a:p>
        </p:txBody>
      </p:sp>
      <p:sp>
        <p:nvSpPr>
          <p:cNvPr id="83" name="TextBox 33"/>
          <p:cNvSpPr txBox="1">
            <a:spLocks noChangeArrowheads="1"/>
          </p:cNvSpPr>
          <p:nvPr/>
        </p:nvSpPr>
        <p:spPr bwMode="auto">
          <a:xfrm>
            <a:off x="7020272" y="2846731"/>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84" name="TextBox 33"/>
          <p:cNvSpPr txBox="1">
            <a:spLocks noChangeArrowheads="1"/>
          </p:cNvSpPr>
          <p:nvPr/>
        </p:nvSpPr>
        <p:spPr bwMode="auto">
          <a:xfrm>
            <a:off x="7020272" y="3132483"/>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86" name="TextBox 19"/>
          <p:cNvSpPr txBox="1">
            <a:spLocks noChangeArrowheads="1"/>
          </p:cNvSpPr>
          <p:nvPr/>
        </p:nvSpPr>
        <p:spPr bwMode="auto">
          <a:xfrm>
            <a:off x="3929058" y="2856911"/>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00 0011000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87" name="TextBox 19"/>
          <p:cNvSpPr txBox="1">
            <a:spLocks noChangeArrowheads="1"/>
          </p:cNvSpPr>
          <p:nvPr/>
        </p:nvSpPr>
        <p:spPr bwMode="auto">
          <a:xfrm>
            <a:off x="3929058" y="3165817"/>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11 00101</a:t>
            </a:r>
            <a:endParaRPr lang="zh-CN" altLang="en-US" dirty="0">
              <a:solidFill>
                <a:srgbClr val="FF0000"/>
              </a:solidFill>
              <a:latin typeface="Courier New" panose="02070309020205020404" pitchFamily="49" charset="0"/>
              <a:cs typeface="Courier New" panose="02070309020205020404" pitchFamily="49" charset="0"/>
            </a:endParaRPr>
          </a:p>
        </p:txBody>
      </p:sp>
      <p:cxnSp>
        <p:nvCxnSpPr>
          <p:cNvPr id="88" name="直接连接符 12"/>
          <p:cNvCxnSpPr>
            <a:cxnSpLocks noChangeShapeType="1"/>
          </p:cNvCxnSpPr>
          <p:nvPr/>
        </p:nvCxnSpPr>
        <p:spPr bwMode="auto">
          <a:xfrm>
            <a:off x="4000496" y="3594445"/>
            <a:ext cx="4531944" cy="0"/>
          </a:xfrm>
          <a:prstGeom prst="line">
            <a:avLst/>
          </a:prstGeom>
          <a:noFill/>
          <a:ln w="28575" algn="ctr">
            <a:solidFill>
              <a:schemeClr val="tx1"/>
            </a:solidFill>
            <a:round/>
          </a:ln>
        </p:spPr>
      </p:cxnSp>
      <p:sp>
        <p:nvSpPr>
          <p:cNvPr id="89" name="TextBox 19"/>
          <p:cNvSpPr txBox="1">
            <a:spLocks noChangeArrowheads="1"/>
          </p:cNvSpPr>
          <p:nvPr/>
        </p:nvSpPr>
        <p:spPr bwMode="auto">
          <a:xfrm>
            <a:off x="3929058" y="3523007"/>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11 0101100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solidFill>
                  <a:srgbClr val="008000"/>
                </a:solidFill>
                <a:latin typeface="Courier New" panose="02070309020205020404" pitchFamily="49" charset="0"/>
                <a:cs typeface="Courier New" panose="02070309020205020404" pitchFamily="49" charset="0"/>
              </a:rPr>
              <a:t>0</a:t>
            </a:r>
            <a:endParaRPr lang="zh-CN" altLang="en-US" dirty="0">
              <a:solidFill>
                <a:srgbClr val="008000"/>
              </a:solidFill>
              <a:latin typeface="Courier New" panose="02070309020205020404" pitchFamily="49" charset="0"/>
              <a:cs typeface="Courier New" panose="02070309020205020404" pitchFamily="49" charset="0"/>
            </a:endParaRPr>
          </a:p>
        </p:txBody>
      </p:sp>
      <p:sp>
        <p:nvSpPr>
          <p:cNvPr id="90" name="TextBox 33"/>
          <p:cNvSpPr txBox="1">
            <a:spLocks noChangeArrowheads="1"/>
          </p:cNvSpPr>
          <p:nvPr/>
        </p:nvSpPr>
        <p:spPr bwMode="auto">
          <a:xfrm>
            <a:off x="7020272" y="3523007"/>
            <a:ext cx="1643062" cy="523220"/>
          </a:xfrm>
          <a:prstGeom prst="rect">
            <a:avLst/>
          </a:prstGeom>
          <a:noFill/>
          <a:ln w="9525">
            <a:noFill/>
            <a:miter lim="800000"/>
          </a:ln>
        </p:spPr>
        <p:txBody>
          <a:bodyPr>
            <a:spAutoFit/>
          </a:bodyPr>
          <a:lstStyle/>
          <a:p>
            <a:pPr algn="l"/>
            <a:r>
              <a:rPr lang="en-US" altLang="zh-CN" sz="2400" dirty="0"/>
              <a:t>R＜0, </a:t>
            </a:r>
            <a:r>
              <a:rPr lang="zh-CN" altLang="en-US" sz="2400" dirty="0"/>
              <a:t>商</a:t>
            </a:r>
            <a:r>
              <a:rPr lang="en-US" altLang="zh-CN" dirty="0">
                <a:solidFill>
                  <a:srgbClr val="008000"/>
                </a:solidFill>
                <a:latin typeface="+mn-lt"/>
                <a:cs typeface="Courier New" panose="02070309020205020404" pitchFamily="49" charset="0"/>
              </a:rPr>
              <a:t>0</a:t>
            </a:r>
            <a:endParaRPr lang="zh-CN" altLang="en-US" dirty="0">
              <a:solidFill>
                <a:srgbClr val="008000"/>
              </a:solidFill>
              <a:latin typeface="+mn-lt"/>
              <a:cs typeface="Courier New" panose="02070309020205020404" pitchFamily="49" charset="0"/>
            </a:endParaRPr>
          </a:p>
        </p:txBody>
      </p:sp>
      <p:sp>
        <p:nvSpPr>
          <p:cNvPr id="91" name="TextBox 33"/>
          <p:cNvSpPr txBox="1">
            <a:spLocks noChangeArrowheads="1"/>
          </p:cNvSpPr>
          <p:nvPr/>
        </p:nvSpPr>
        <p:spPr bwMode="auto">
          <a:xfrm>
            <a:off x="7020272" y="3846863"/>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92" name="TextBox 33"/>
          <p:cNvSpPr txBox="1">
            <a:spLocks noChangeArrowheads="1"/>
          </p:cNvSpPr>
          <p:nvPr/>
        </p:nvSpPr>
        <p:spPr bwMode="auto">
          <a:xfrm>
            <a:off x="7020272" y="4132615"/>
            <a:ext cx="1643062" cy="461962"/>
          </a:xfrm>
          <a:prstGeom prst="rect">
            <a:avLst/>
          </a:prstGeom>
          <a:noFill/>
          <a:ln w="9525">
            <a:noFill/>
            <a:miter lim="800000"/>
          </a:ln>
        </p:spPr>
        <p:txBody>
          <a:bodyPr>
            <a:spAutoFit/>
          </a:bodyPr>
          <a:lstStyle/>
          <a:p>
            <a:pPr algn="l"/>
            <a:r>
              <a:rPr lang="zh-CN" altLang="en-US" sz="2400" dirty="0"/>
              <a:t>＋</a:t>
            </a:r>
            <a:r>
              <a:rPr lang="en-US" altLang="zh-CN" sz="2400" dirty="0"/>
              <a:t>|Y|</a:t>
            </a:r>
            <a:endParaRPr lang="zh-CN" altLang="en-US" sz="2400" dirty="0"/>
          </a:p>
        </p:txBody>
      </p:sp>
      <p:sp>
        <p:nvSpPr>
          <p:cNvPr id="94" name="TextBox 19"/>
          <p:cNvSpPr txBox="1">
            <a:spLocks noChangeArrowheads="1"/>
          </p:cNvSpPr>
          <p:nvPr/>
        </p:nvSpPr>
        <p:spPr bwMode="auto">
          <a:xfrm>
            <a:off x="3929058" y="3857043"/>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10 101100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solidFill>
                  <a:srgbClr val="008000"/>
                </a:solidFill>
                <a:latin typeface="Courier New" panose="02070309020205020404" pitchFamily="49" charset="0"/>
                <a:cs typeface="Courier New" panose="02070309020205020404" pitchFamily="49" charset="0"/>
              </a:rPr>
              <a:t>0</a:t>
            </a:r>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95" name="TextBox 19"/>
          <p:cNvSpPr txBox="1">
            <a:spLocks noChangeArrowheads="1"/>
          </p:cNvSpPr>
          <p:nvPr/>
        </p:nvSpPr>
        <p:spPr bwMode="auto">
          <a:xfrm>
            <a:off x="3929058" y="4142140"/>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00 11011</a:t>
            </a:r>
            <a:endParaRPr lang="zh-CN" altLang="en-US" dirty="0">
              <a:solidFill>
                <a:srgbClr val="FF0000"/>
              </a:solidFill>
              <a:latin typeface="Courier New" panose="02070309020205020404" pitchFamily="49" charset="0"/>
              <a:cs typeface="Courier New" panose="02070309020205020404" pitchFamily="49" charset="0"/>
            </a:endParaRPr>
          </a:p>
        </p:txBody>
      </p:sp>
      <p:cxnSp>
        <p:nvCxnSpPr>
          <p:cNvPr id="96" name="直接连接符 12"/>
          <p:cNvCxnSpPr>
            <a:cxnSpLocks noChangeShapeType="1"/>
          </p:cNvCxnSpPr>
          <p:nvPr/>
        </p:nvCxnSpPr>
        <p:spPr bwMode="auto">
          <a:xfrm>
            <a:off x="4000496" y="4594577"/>
            <a:ext cx="4531944" cy="0"/>
          </a:xfrm>
          <a:prstGeom prst="line">
            <a:avLst/>
          </a:prstGeom>
          <a:noFill/>
          <a:ln w="28575" algn="ctr">
            <a:solidFill>
              <a:schemeClr val="tx1"/>
            </a:solidFill>
            <a:round/>
          </a:ln>
        </p:spPr>
      </p:cxnSp>
      <p:sp>
        <p:nvSpPr>
          <p:cNvPr id="98" name="TextBox 19"/>
          <p:cNvSpPr txBox="1">
            <a:spLocks noChangeArrowheads="1"/>
          </p:cNvSpPr>
          <p:nvPr/>
        </p:nvSpPr>
        <p:spPr bwMode="auto">
          <a:xfrm>
            <a:off x="3929058" y="4523139"/>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11 100010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solidFill>
                  <a:srgbClr val="008000"/>
                </a:solidFill>
                <a:latin typeface="Courier New" panose="02070309020205020404" pitchFamily="49" charset="0"/>
                <a:cs typeface="Courier New" panose="02070309020205020404" pitchFamily="49" charset="0"/>
              </a:rPr>
              <a:t>0</a:t>
            </a:r>
            <a:r>
              <a:rPr lang="en-US" altLang="zh-CN" dirty="0">
                <a:solidFill>
                  <a:srgbClr val="0066FF"/>
                </a:solidFill>
                <a:latin typeface="Courier New" panose="02070309020205020404" pitchFamily="49" charset="0"/>
                <a:cs typeface="Courier New" panose="02070309020205020404" pitchFamily="49" charset="0"/>
              </a:rPr>
              <a:t>0</a:t>
            </a:r>
            <a:endParaRPr lang="zh-CN" altLang="en-US" dirty="0">
              <a:solidFill>
                <a:srgbClr val="0066FF"/>
              </a:solidFill>
              <a:latin typeface="Courier New" panose="02070309020205020404" pitchFamily="49" charset="0"/>
              <a:cs typeface="Courier New" panose="02070309020205020404" pitchFamily="49" charset="0"/>
            </a:endParaRPr>
          </a:p>
        </p:txBody>
      </p:sp>
      <p:sp>
        <p:nvSpPr>
          <p:cNvPr id="99" name="TextBox 33"/>
          <p:cNvSpPr txBox="1">
            <a:spLocks noChangeArrowheads="1"/>
          </p:cNvSpPr>
          <p:nvPr/>
        </p:nvSpPr>
        <p:spPr bwMode="auto">
          <a:xfrm>
            <a:off x="7020272" y="4523139"/>
            <a:ext cx="1643062" cy="523220"/>
          </a:xfrm>
          <a:prstGeom prst="rect">
            <a:avLst/>
          </a:prstGeom>
          <a:noFill/>
          <a:ln w="9525">
            <a:noFill/>
            <a:miter lim="800000"/>
          </a:ln>
        </p:spPr>
        <p:txBody>
          <a:bodyPr>
            <a:spAutoFit/>
          </a:bodyPr>
          <a:lstStyle/>
          <a:p>
            <a:pPr algn="l"/>
            <a:r>
              <a:rPr lang="en-US" altLang="zh-CN" sz="2400" dirty="0"/>
              <a:t>R＜0, </a:t>
            </a:r>
            <a:r>
              <a:rPr lang="zh-CN" altLang="en-US" sz="2400" dirty="0"/>
              <a:t>商</a:t>
            </a:r>
            <a:r>
              <a:rPr lang="en-US" altLang="zh-CN" dirty="0">
                <a:solidFill>
                  <a:srgbClr val="0066FF"/>
                </a:solidFill>
                <a:latin typeface="+mn-lt"/>
                <a:cs typeface="Courier New" panose="02070309020205020404" pitchFamily="49" charset="0"/>
              </a:rPr>
              <a:t>0</a:t>
            </a:r>
            <a:endParaRPr lang="zh-CN" altLang="en-US" dirty="0">
              <a:solidFill>
                <a:srgbClr val="0066FF"/>
              </a:solidFill>
              <a:latin typeface="+mn-lt"/>
              <a:cs typeface="Courier New" panose="02070309020205020404" pitchFamily="49" charset="0"/>
            </a:endParaRPr>
          </a:p>
        </p:txBody>
      </p:sp>
      <p:sp>
        <p:nvSpPr>
          <p:cNvPr id="100" name="TextBox 33"/>
          <p:cNvSpPr txBox="1">
            <a:spLocks noChangeArrowheads="1"/>
          </p:cNvSpPr>
          <p:nvPr/>
        </p:nvSpPr>
        <p:spPr bwMode="auto">
          <a:xfrm>
            <a:off x="7020272" y="4846995"/>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101" name="TextBox 33"/>
          <p:cNvSpPr txBox="1">
            <a:spLocks noChangeArrowheads="1"/>
          </p:cNvSpPr>
          <p:nvPr/>
        </p:nvSpPr>
        <p:spPr bwMode="auto">
          <a:xfrm>
            <a:off x="7020272" y="5132747"/>
            <a:ext cx="1643062" cy="461962"/>
          </a:xfrm>
          <a:prstGeom prst="rect">
            <a:avLst/>
          </a:prstGeom>
          <a:noFill/>
          <a:ln w="9525">
            <a:noFill/>
            <a:miter lim="800000"/>
          </a:ln>
        </p:spPr>
        <p:txBody>
          <a:bodyPr>
            <a:spAutoFit/>
          </a:bodyPr>
          <a:lstStyle/>
          <a:p>
            <a:pPr algn="l"/>
            <a:r>
              <a:rPr lang="zh-CN" altLang="en-US" sz="2400" dirty="0"/>
              <a:t>＋</a:t>
            </a:r>
            <a:r>
              <a:rPr lang="en-US" altLang="zh-CN" sz="2400" dirty="0"/>
              <a:t>|Y|</a:t>
            </a:r>
            <a:endParaRPr lang="zh-CN" altLang="en-US" sz="2400" dirty="0"/>
          </a:p>
        </p:txBody>
      </p:sp>
      <p:sp>
        <p:nvSpPr>
          <p:cNvPr id="103" name="TextBox 19"/>
          <p:cNvSpPr txBox="1">
            <a:spLocks noChangeArrowheads="1"/>
          </p:cNvSpPr>
          <p:nvPr/>
        </p:nvSpPr>
        <p:spPr bwMode="auto">
          <a:xfrm>
            <a:off x="3929058" y="4857175"/>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11 00010</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solidFill>
                  <a:srgbClr val="008000"/>
                </a:solidFill>
                <a:latin typeface="Courier New" panose="02070309020205020404" pitchFamily="49" charset="0"/>
                <a:cs typeface="Courier New" panose="02070309020205020404" pitchFamily="49" charset="0"/>
              </a:rPr>
              <a:t>0</a:t>
            </a:r>
            <a:r>
              <a:rPr lang="en-US" altLang="zh-CN" dirty="0">
                <a:solidFill>
                  <a:srgbClr val="0066FF"/>
                </a:solidFill>
                <a:latin typeface="Courier New" panose="02070309020205020404" pitchFamily="49" charset="0"/>
                <a:cs typeface="Courier New" panose="02070309020205020404" pitchFamily="49" charset="0"/>
              </a:rPr>
              <a:t>0</a:t>
            </a:r>
            <a:r>
              <a:rPr lang="en-US" altLang="zh-CN" dirty="0">
                <a:latin typeface="Courier New" panose="02070309020205020404" pitchFamily="49" charset="0"/>
                <a:cs typeface="Courier New" panose="02070309020205020404" pitchFamily="49" charset="0"/>
              </a:rPr>
              <a:t>0</a:t>
            </a:r>
            <a:endParaRPr lang="zh-CN" altLang="en-US" dirty="0">
              <a:latin typeface="Courier New" panose="02070309020205020404" pitchFamily="49" charset="0"/>
              <a:cs typeface="Courier New" panose="02070309020205020404" pitchFamily="49" charset="0"/>
            </a:endParaRPr>
          </a:p>
        </p:txBody>
      </p:sp>
      <p:sp>
        <p:nvSpPr>
          <p:cNvPr id="104" name="TextBox 19"/>
          <p:cNvSpPr txBox="1">
            <a:spLocks noChangeArrowheads="1"/>
          </p:cNvSpPr>
          <p:nvPr/>
        </p:nvSpPr>
        <p:spPr bwMode="auto">
          <a:xfrm>
            <a:off x="3929058" y="5142272"/>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00 11011</a:t>
            </a:r>
            <a:endParaRPr lang="zh-CN" altLang="en-US" dirty="0">
              <a:latin typeface="Courier New" panose="02070309020205020404" pitchFamily="49" charset="0"/>
              <a:cs typeface="Courier New" panose="02070309020205020404" pitchFamily="49" charset="0"/>
            </a:endParaRPr>
          </a:p>
        </p:txBody>
      </p:sp>
      <p:cxnSp>
        <p:nvCxnSpPr>
          <p:cNvPr id="105" name="直接连接符 12"/>
          <p:cNvCxnSpPr>
            <a:cxnSpLocks noChangeShapeType="1"/>
          </p:cNvCxnSpPr>
          <p:nvPr/>
        </p:nvCxnSpPr>
        <p:spPr bwMode="auto">
          <a:xfrm>
            <a:off x="4000496" y="5594709"/>
            <a:ext cx="4531944" cy="0"/>
          </a:xfrm>
          <a:prstGeom prst="line">
            <a:avLst/>
          </a:prstGeom>
          <a:noFill/>
          <a:ln w="28575" algn="ctr">
            <a:solidFill>
              <a:schemeClr val="tx1"/>
            </a:solidFill>
            <a:round/>
          </a:ln>
        </p:spPr>
      </p:cxnSp>
      <p:sp>
        <p:nvSpPr>
          <p:cNvPr id="106" name="TextBox 19"/>
          <p:cNvSpPr txBox="1">
            <a:spLocks noChangeArrowheads="1"/>
          </p:cNvSpPr>
          <p:nvPr/>
        </p:nvSpPr>
        <p:spPr bwMode="auto">
          <a:xfrm>
            <a:off x="3929058" y="5523271"/>
            <a:ext cx="3071820" cy="523220"/>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11 11101</a:t>
            </a:r>
            <a:r>
              <a:rPr lang="en-US" altLang="zh-CN" dirty="0">
                <a:solidFill>
                  <a:srgbClr val="FF0000"/>
                </a:solidFill>
                <a:latin typeface="Courier New" panose="02070309020205020404" pitchFamily="49" charset="0"/>
                <a:cs typeface="Courier New" panose="02070309020205020404" pitchFamily="49" charset="0"/>
              </a:rPr>
              <a:t>1</a:t>
            </a:r>
            <a:r>
              <a:rPr lang="en-US" altLang="zh-CN" dirty="0">
                <a:solidFill>
                  <a:srgbClr val="FF00FF"/>
                </a:solidFill>
                <a:latin typeface="Courier New" panose="02070309020205020404" pitchFamily="49" charset="0"/>
                <a:cs typeface="Courier New" panose="02070309020205020404" pitchFamily="49" charset="0"/>
              </a:rPr>
              <a:t>1</a:t>
            </a:r>
            <a:r>
              <a:rPr lang="en-US" altLang="zh-CN" dirty="0">
                <a:solidFill>
                  <a:srgbClr val="008000"/>
                </a:solidFill>
                <a:latin typeface="Courier New" panose="02070309020205020404" pitchFamily="49" charset="0"/>
                <a:cs typeface="Courier New" panose="02070309020205020404" pitchFamily="49" charset="0"/>
              </a:rPr>
              <a:t>0</a:t>
            </a:r>
            <a:r>
              <a:rPr lang="en-US" altLang="zh-CN" dirty="0">
                <a:solidFill>
                  <a:srgbClr val="0066FF"/>
                </a:solidFill>
                <a:latin typeface="Courier New" panose="02070309020205020404" pitchFamily="49" charset="0"/>
                <a:cs typeface="Courier New" panose="02070309020205020404" pitchFamily="49" charset="0"/>
              </a:rPr>
              <a:t>0</a:t>
            </a:r>
            <a:r>
              <a:rPr lang="en-US" altLang="zh-CN" dirty="0">
                <a:solidFill>
                  <a:srgbClr val="9933FF"/>
                </a:solidFill>
                <a:latin typeface="Courier New" panose="02070309020205020404" pitchFamily="49" charset="0"/>
                <a:cs typeface="Courier New" panose="02070309020205020404" pitchFamily="49" charset="0"/>
              </a:rPr>
              <a:t>0</a:t>
            </a:r>
            <a:endParaRPr lang="zh-CN" altLang="en-US" dirty="0">
              <a:solidFill>
                <a:srgbClr val="9933FF"/>
              </a:solidFill>
              <a:latin typeface="Courier New" panose="02070309020205020404" pitchFamily="49" charset="0"/>
              <a:cs typeface="Courier New" panose="02070309020205020404" pitchFamily="49" charset="0"/>
            </a:endParaRPr>
          </a:p>
        </p:txBody>
      </p:sp>
      <p:sp>
        <p:nvSpPr>
          <p:cNvPr id="107" name="TextBox 33"/>
          <p:cNvSpPr txBox="1">
            <a:spLocks noChangeArrowheads="1"/>
          </p:cNvSpPr>
          <p:nvPr/>
        </p:nvSpPr>
        <p:spPr bwMode="auto">
          <a:xfrm>
            <a:off x="7020272" y="5488103"/>
            <a:ext cx="1643062" cy="523220"/>
          </a:xfrm>
          <a:prstGeom prst="rect">
            <a:avLst/>
          </a:prstGeom>
          <a:noFill/>
          <a:ln w="9525">
            <a:noFill/>
            <a:miter lim="800000"/>
          </a:ln>
        </p:spPr>
        <p:txBody>
          <a:bodyPr>
            <a:spAutoFit/>
          </a:bodyPr>
          <a:lstStyle/>
          <a:p>
            <a:pPr algn="l"/>
            <a:r>
              <a:rPr lang="en-US" altLang="zh-CN" sz="2400" dirty="0"/>
              <a:t>R＜0, </a:t>
            </a:r>
            <a:r>
              <a:rPr lang="zh-CN" altLang="en-US" sz="2400" dirty="0"/>
              <a:t>商</a:t>
            </a:r>
            <a:r>
              <a:rPr lang="en-US" altLang="zh-CN" dirty="0">
                <a:solidFill>
                  <a:srgbClr val="9933FF"/>
                </a:solidFill>
                <a:latin typeface="+mn-lt"/>
                <a:cs typeface="Courier New" panose="02070309020205020404" pitchFamily="49" charset="0"/>
              </a:rPr>
              <a:t>0</a:t>
            </a:r>
            <a:endParaRPr lang="zh-CN" altLang="en-US" dirty="0">
              <a:solidFill>
                <a:srgbClr val="9933FF"/>
              </a:solidFill>
              <a:latin typeface="+mn-lt"/>
              <a:cs typeface="Courier New" panose="02070309020205020404" pitchFamily="49" charset="0"/>
            </a:endParaRPr>
          </a:p>
        </p:txBody>
      </p:sp>
      <p:sp>
        <p:nvSpPr>
          <p:cNvPr id="109" name="左大括号 108"/>
          <p:cNvSpPr/>
          <p:nvPr/>
        </p:nvSpPr>
        <p:spPr bwMode="auto">
          <a:xfrm rot="16200000">
            <a:off x="5065226" y="6032119"/>
            <a:ext cx="237684" cy="108012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dirty="0"/>
          </a:p>
        </p:txBody>
      </p:sp>
      <p:sp>
        <p:nvSpPr>
          <p:cNvPr id="110" name="左大括号 109"/>
          <p:cNvSpPr/>
          <p:nvPr/>
        </p:nvSpPr>
        <p:spPr bwMode="auto">
          <a:xfrm rot="16200000">
            <a:off x="6161465" y="5544181"/>
            <a:ext cx="237683" cy="1047882"/>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228184" y="5987383"/>
            <a:ext cx="714375" cy="461963"/>
          </a:xfrm>
          <a:prstGeom prst="rect">
            <a:avLst/>
          </a:prstGeom>
          <a:noFill/>
        </p:spPr>
        <p:txBody>
          <a:bodyPr>
            <a:spAutoFit/>
          </a:bodyPr>
          <a:lstStyle/>
          <a:p>
            <a:pPr algn="l">
              <a:defRPr/>
            </a:pPr>
            <a:r>
              <a:rPr lang="zh-CN" altLang="en-US" sz="2400" dirty="0">
                <a:solidFill>
                  <a:srgbClr val="FF0000"/>
                </a:solidFill>
                <a:latin typeface="+mn-ea"/>
                <a:ea typeface="+mn-ea"/>
              </a:rPr>
              <a:t>商</a:t>
            </a:r>
            <a:endParaRPr lang="zh-CN" altLang="en-US" sz="2400" dirty="0">
              <a:solidFill>
                <a:srgbClr val="FF0000"/>
              </a:solidFill>
              <a:latin typeface="+mn-ea"/>
              <a:ea typeface="+mn-ea"/>
            </a:endParaRPr>
          </a:p>
        </p:txBody>
      </p:sp>
      <p:sp>
        <p:nvSpPr>
          <p:cNvPr id="112" name="TextBox 111"/>
          <p:cNvSpPr txBox="1"/>
          <p:nvPr/>
        </p:nvSpPr>
        <p:spPr>
          <a:xfrm>
            <a:off x="5578687" y="6351711"/>
            <a:ext cx="1071570" cy="461665"/>
          </a:xfrm>
          <a:prstGeom prst="rect">
            <a:avLst/>
          </a:prstGeom>
          <a:noFill/>
        </p:spPr>
        <p:txBody>
          <a:bodyPr wrap="square">
            <a:spAutoFit/>
          </a:bodyPr>
          <a:lstStyle/>
          <a:p>
            <a:pPr algn="l">
              <a:defRPr/>
            </a:pPr>
            <a:r>
              <a:rPr lang="zh-CN" altLang="en-US" sz="2400" dirty="0">
                <a:solidFill>
                  <a:srgbClr val="FF0000"/>
                </a:solidFill>
                <a:latin typeface="+mn-ea"/>
                <a:ea typeface="+mn-ea"/>
              </a:rPr>
              <a:t>余数</a:t>
            </a:r>
            <a:endParaRPr lang="zh-CN" altLang="en-US" sz="2400" dirty="0">
              <a:solidFill>
                <a:srgbClr val="FF0000"/>
              </a:solidFill>
              <a:latin typeface="+mn-ea"/>
              <a:ea typeface="+mn-ea"/>
            </a:endParaRPr>
          </a:p>
        </p:txBody>
      </p:sp>
      <p:cxnSp>
        <p:nvCxnSpPr>
          <p:cNvPr id="114" name="直接连接符 113"/>
          <p:cNvCxnSpPr/>
          <p:nvPr/>
        </p:nvCxnSpPr>
        <p:spPr bwMode="auto">
          <a:xfrm rot="10800000">
            <a:off x="6572264" y="956007"/>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456073"/>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1956139"/>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456205"/>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2956271"/>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456337"/>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3956403"/>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456469"/>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4956535"/>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456601"/>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p:nvPr/>
        </p:nvSpPr>
        <p:spPr bwMode="auto">
          <a:xfrm>
            <a:off x="611560" y="62668"/>
            <a:ext cx="3837434" cy="489433"/>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97" name="TextBox 96"/>
          <p:cNvSpPr txBox="1"/>
          <p:nvPr/>
        </p:nvSpPr>
        <p:spPr>
          <a:xfrm>
            <a:off x="4716016" y="232600"/>
            <a:ext cx="2016224" cy="461665"/>
          </a:xfrm>
          <a:prstGeom prst="rect">
            <a:avLst/>
          </a:prstGeom>
          <a:noFill/>
        </p:spPr>
        <p:txBody>
          <a:bodyPr wrap="square">
            <a:spAutoFit/>
          </a:bodyPr>
          <a:lstStyle/>
          <a:p>
            <a:pPr>
              <a:defRPr/>
            </a:pPr>
            <a:r>
              <a:rPr lang="en-US" altLang="zh-CN" sz="2400" dirty="0">
                <a:solidFill>
                  <a:srgbClr val="008000"/>
                </a:solidFill>
                <a:latin typeface="+mn-lt"/>
                <a:ea typeface="+mn-ea"/>
              </a:rPr>
              <a:t>D</a:t>
            </a:r>
            <a:r>
              <a:rPr lang="en-US" altLang="zh-CN" sz="2400" dirty="0">
                <a:solidFill>
                  <a:srgbClr val="008000"/>
                </a:solidFill>
                <a:latin typeface="+mn-ea"/>
                <a:ea typeface="+mn-ea"/>
              </a:rPr>
              <a:t>     </a:t>
            </a:r>
            <a:r>
              <a:rPr lang="en-US" altLang="zh-CN" sz="2400" dirty="0">
                <a:solidFill>
                  <a:srgbClr val="008000"/>
                </a:solidFill>
                <a:latin typeface="+mn-lt"/>
                <a:ea typeface="+mn-ea"/>
              </a:rPr>
              <a:t>A</a:t>
            </a:r>
            <a:endParaRPr lang="zh-CN" altLang="en-US" sz="2400" dirty="0">
              <a:solidFill>
                <a:srgbClr val="008000"/>
              </a:solidFill>
              <a:latin typeface="+mn-lt"/>
              <a:ea typeface="+mn-ea"/>
            </a:endParaRPr>
          </a:p>
        </p:txBody>
      </p:sp>
      <p:cxnSp>
        <p:nvCxnSpPr>
          <p:cNvPr id="113" name="直接连接符 18"/>
          <p:cNvCxnSpPr>
            <a:cxnSpLocks noChangeShapeType="1"/>
          </p:cNvCxnSpPr>
          <p:nvPr/>
        </p:nvCxnSpPr>
        <p:spPr bwMode="auto">
          <a:xfrm>
            <a:off x="5724128" y="339776"/>
            <a:ext cx="0" cy="238521"/>
          </a:xfrm>
          <a:prstGeom prst="line">
            <a:avLst/>
          </a:prstGeom>
          <a:noFill/>
          <a:ln w="28575" algn="ctr">
            <a:solidFill>
              <a:schemeClr val="tx1"/>
            </a:solidFill>
            <a:round/>
          </a:ln>
        </p:spPr>
      </p:cxnSp>
      <p:cxnSp>
        <p:nvCxnSpPr>
          <p:cNvPr id="115" name="直接连接符 12"/>
          <p:cNvCxnSpPr>
            <a:cxnSpLocks noChangeShapeType="1"/>
          </p:cNvCxnSpPr>
          <p:nvPr/>
        </p:nvCxnSpPr>
        <p:spPr bwMode="auto">
          <a:xfrm>
            <a:off x="4572000" y="339776"/>
            <a:ext cx="2304256" cy="0"/>
          </a:xfrm>
          <a:prstGeom prst="line">
            <a:avLst/>
          </a:prstGeom>
          <a:noFill/>
          <a:ln w="28575" algn="ctr">
            <a:solidFill>
              <a:schemeClr val="tx1"/>
            </a:solidFill>
            <a:round/>
          </a:ln>
        </p:spPr>
      </p:cxnSp>
      <p:sp>
        <p:nvSpPr>
          <p:cNvPr id="75" name="TextBox 19"/>
          <p:cNvSpPr txBox="1">
            <a:spLocks noChangeArrowheads="1"/>
          </p:cNvSpPr>
          <p:nvPr/>
        </p:nvSpPr>
        <p:spPr bwMode="auto">
          <a:xfrm>
            <a:off x="3929058" y="5811821"/>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00 11011</a:t>
            </a:r>
            <a:endParaRPr lang="zh-CN" altLang="en-US" dirty="0">
              <a:latin typeface="Courier New" panose="02070309020205020404" pitchFamily="49" charset="0"/>
              <a:cs typeface="Courier New" panose="02070309020205020404" pitchFamily="49" charset="0"/>
            </a:endParaRPr>
          </a:p>
        </p:txBody>
      </p:sp>
      <p:sp>
        <p:nvSpPr>
          <p:cNvPr id="85" name="TextBox 33"/>
          <p:cNvSpPr txBox="1">
            <a:spLocks noChangeArrowheads="1"/>
          </p:cNvSpPr>
          <p:nvPr/>
        </p:nvSpPr>
        <p:spPr bwMode="auto">
          <a:xfrm>
            <a:off x="6642648" y="5840432"/>
            <a:ext cx="2387378" cy="461665"/>
          </a:xfrm>
          <a:prstGeom prst="rect">
            <a:avLst/>
          </a:prstGeom>
          <a:noFill/>
          <a:ln w="9525">
            <a:noFill/>
            <a:miter lim="800000"/>
          </a:ln>
        </p:spPr>
        <p:txBody>
          <a:bodyPr wrap="square">
            <a:spAutoFit/>
          </a:bodyPr>
          <a:lstStyle/>
          <a:p>
            <a:pPr algn="r"/>
            <a:r>
              <a:rPr lang="zh-CN" altLang="en-US" sz="2400" dirty="0">
                <a:solidFill>
                  <a:srgbClr val="FF6600"/>
                </a:solidFill>
              </a:rPr>
              <a:t>＋</a:t>
            </a:r>
            <a:r>
              <a:rPr lang="en-US" altLang="zh-CN" sz="2400" dirty="0">
                <a:solidFill>
                  <a:srgbClr val="FF6600"/>
                </a:solidFill>
              </a:rPr>
              <a:t>|Y|, </a:t>
            </a:r>
            <a:r>
              <a:rPr lang="zh-CN" altLang="en-US" sz="2400" dirty="0">
                <a:solidFill>
                  <a:srgbClr val="FF6600"/>
                </a:solidFill>
              </a:rPr>
              <a:t>恢复余数</a:t>
            </a:r>
            <a:endParaRPr lang="zh-CN" altLang="en-US" sz="2400" dirty="0">
              <a:solidFill>
                <a:srgbClr val="FF6600"/>
              </a:solidFill>
            </a:endParaRPr>
          </a:p>
        </p:txBody>
      </p:sp>
      <p:cxnSp>
        <p:nvCxnSpPr>
          <p:cNvPr id="93" name="直接连接符 12"/>
          <p:cNvCxnSpPr>
            <a:cxnSpLocks noChangeShapeType="1"/>
          </p:cNvCxnSpPr>
          <p:nvPr/>
        </p:nvCxnSpPr>
        <p:spPr bwMode="auto">
          <a:xfrm>
            <a:off x="4000496" y="6237312"/>
            <a:ext cx="4531944" cy="0"/>
          </a:xfrm>
          <a:prstGeom prst="line">
            <a:avLst/>
          </a:prstGeom>
          <a:noFill/>
          <a:ln w="28575" algn="ctr">
            <a:solidFill>
              <a:schemeClr val="tx1"/>
            </a:solidFill>
            <a:round/>
          </a:ln>
        </p:spPr>
      </p:cxnSp>
      <p:sp>
        <p:nvSpPr>
          <p:cNvPr id="102" name="TextBox 19"/>
          <p:cNvSpPr txBox="1">
            <a:spLocks noChangeArrowheads="1"/>
          </p:cNvSpPr>
          <p:nvPr/>
        </p:nvSpPr>
        <p:spPr bwMode="auto">
          <a:xfrm>
            <a:off x="3929058" y="6165304"/>
            <a:ext cx="2071702" cy="523875"/>
          </a:xfrm>
          <a:prstGeom prst="rect">
            <a:avLst/>
          </a:prstGeom>
          <a:noFill/>
          <a:ln w="9525">
            <a:noFill/>
            <a:miter lim="800000"/>
          </a:ln>
        </p:spPr>
        <p:txBody>
          <a:bodyPr wrap="square">
            <a:spAutoFit/>
          </a:bodyPr>
          <a:lstStyle/>
          <a:p>
            <a:pPr algn="l"/>
            <a:r>
              <a:rPr lang="en-US" altLang="zh-CN" dirty="0">
                <a:latin typeface="Courier New" panose="02070309020205020404" pitchFamily="49" charset="0"/>
                <a:cs typeface="Courier New" panose="02070309020205020404" pitchFamily="49" charset="0"/>
              </a:rPr>
              <a:t>00 11000</a:t>
            </a:r>
            <a:endParaRPr lang="zh-CN" altLang="en-US" dirty="0">
              <a:latin typeface="Courier New" panose="02070309020205020404" pitchFamily="49" charset="0"/>
              <a:cs typeface="Courier New" panose="02070309020205020404"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3"/>
                                        </p:tgtEl>
                                        <p:attrNameLst>
                                          <p:attrName>style.visibility</p:attrName>
                                        </p:attrNameLst>
                                      </p:cBhvr>
                                      <p:to>
                                        <p:strVal val="visible"/>
                                      </p:to>
                                    </p:set>
                                  </p:childTnLst>
                                </p:cTn>
                              </p:par>
                            </p:childTnLst>
                          </p:cTn>
                        </p:par>
                        <p:par>
                          <p:cTn id="39" fill="hold">
                            <p:stCondLst>
                              <p:cond delay="0"/>
                            </p:stCondLst>
                            <p:childTnLst>
                              <p:par>
                                <p:cTn id="40" presetID="17" presetClass="entr" presetSubtype="8" fill="hold" nodeType="afterEffect">
                                  <p:stCondLst>
                                    <p:cond delay="0"/>
                                  </p:stCondLst>
                                  <p:childTnLst>
                                    <p:set>
                                      <p:cBhvr>
                                        <p:cTn id="41" dur="1" fill="hold">
                                          <p:stCondLst>
                                            <p:cond delay="0"/>
                                          </p:stCondLst>
                                        </p:cTn>
                                        <p:tgtEl>
                                          <p:spTgt spid="6154"/>
                                        </p:tgtEl>
                                        <p:attrNameLst>
                                          <p:attrName>style.visibility</p:attrName>
                                        </p:attrNameLst>
                                      </p:cBhvr>
                                      <p:to>
                                        <p:strVal val="visible"/>
                                      </p:to>
                                    </p:set>
                                    <p:anim calcmode="lin" valueType="num">
                                      <p:cBhvr>
                                        <p:cTn id="42" dur="500" fill="hold"/>
                                        <p:tgtEl>
                                          <p:spTgt spid="6154"/>
                                        </p:tgtEl>
                                        <p:attrNameLst>
                                          <p:attrName>ppt_x</p:attrName>
                                        </p:attrNameLst>
                                      </p:cBhvr>
                                      <p:tavLst>
                                        <p:tav tm="0">
                                          <p:val>
                                            <p:strVal val="#ppt_x-#ppt_w/2"/>
                                          </p:val>
                                        </p:tav>
                                        <p:tav tm="100000">
                                          <p:val>
                                            <p:strVal val="#ppt_x"/>
                                          </p:val>
                                        </p:tav>
                                      </p:tavLst>
                                    </p:anim>
                                    <p:anim calcmode="lin" valueType="num">
                                      <p:cBhvr>
                                        <p:cTn id="43" dur="500" fill="hold"/>
                                        <p:tgtEl>
                                          <p:spTgt spid="6154"/>
                                        </p:tgtEl>
                                        <p:attrNameLst>
                                          <p:attrName>ppt_y</p:attrName>
                                        </p:attrNameLst>
                                      </p:cBhvr>
                                      <p:tavLst>
                                        <p:tav tm="0">
                                          <p:val>
                                            <p:strVal val="#ppt_y"/>
                                          </p:val>
                                        </p:tav>
                                        <p:tav tm="100000">
                                          <p:val>
                                            <p:strVal val="#ppt_y"/>
                                          </p:val>
                                        </p:tav>
                                      </p:tavLst>
                                    </p:anim>
                                    <p:anim calcmode="lin" valueType="num">
                                      <p:cBhvr>
                                        <p:cTn id="44" dur="500" fill="hold"/>
                                        <p:tgtEl>
                                          <p:spTgt spid="6154"/>
                                        </p:tgtEl>
                                        <p:attrNameLst>
                                          <p:attrName>ppt_w</p:attrName>
                                        </p:attrNameLst>
                                      </p:cBhvr>
                                      <p:tavLst>
                                        <p:tav tm="0">
                                          <p:val>
                                            <p:fltVal val="0"/>
                                          </p:val>
                                        </p:tav>
                                        <p:tav tm="100000">
                                          <p:val>
                                            <p:strVal val="#ppt_w"/>
                                          </p:val>
                                        </p:tav>
                                      </p:tavLst>
                                    </p:anim>
                                    <p:anim calcmode="lin" valueType="num">
                                      <p:cBhvr>
                                        <p:cTn id="45" dur="500" fill="hold"/>
                                        <p:tgtEl>
                                          <p:spTgt spid="6154"/>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17" presetClass="entr" presetSubtype="1" fill="hold" nodeType="afterEffect">
                                  <p:stCondLst>
                                    <p:cond delay="0"/>
                                  </p:stCondLst>
                                  <p:childTnLst>
                                    <p:set>
                                      <p:cBhvr>
                                        <p:cTn id="48" dur="1" fill="hold">
                                          <p:stCondLst>
                                            <p:cond delay="0"/>
                                          </p:stCondLst>
                                        </p:cTn>
                                        <p:tgtEl>
                                          <p:spTgt spid="6206"/>
                                        </p:tgtEl>
                                        <p:attrNameLst>
                                          <p:attrName>style.visibility</p:attrName>
                                        </p:attrNameLst>
                                      </p:cBhvr>
                                      <p:to>
                                        <p:strVal val="visible"/>
                                      </p:to>
                                    </p:set>
                                    <p:anim calcmode="lin" valueType="num">
                                      <p:cBhvr>
                                        <p:cTn id="49" dur="500" fill="hold"/>
                                        <p:tgtEl>
                                          <p:spTgt spid="6206"/>
                                        </p:tgtEl>
                                        <p:attrNameLst>
                                          <p:attrName>ppt_x</p:attrName>
                                        </p:attrNameLst>
                                      </p:cBhvr>
                                      <p:tavLst>
                                        <p:tav tm="0">
                                          <p:val>
                                            <p:strVal val="#ppt_x"/>
                                          </p:val>
                                        </p:tav>
                                        <p:tav tm="100000">
                                          <p:val>
                                            <p:strVal val="#ppt_x"/>
                                          </p:val>
                                        </p:tav>
                                      </p:tavLst>
                                    </p:anim>
                                    <p:anim calcmode="lin" valueType="num">
                                      <p:cBhvr>
                                        <p:cTn id="50" dur="500" fill="hold"/>
                                        <p:tgtEl>
                                          <p:spTgt spid="6206"/>
                                        </p:tgtEl>
                                        <p:attrNameLst>
                                          <p:attrName>ppt_y</p:attrName>
                                        </p:attrNameLst>
                                      </p:cBhvr>
                                      <p:tavLst>
                                        <p:tav tm="0">
                                          <p:val>
                                            <p:strVal val="#ppt_y-#ppt_h/2"/>
                                          </p:val>
                                        </p:tav>
                                        <p:tav tm="100000">
                                          <p:val>
                                            <p:strVal val="#ppt_y"/>
                                          </p:val>
                                        </p:tav>
                                      </p:tavLst>
                                    </p:anim>
                                    <p:anim calcmode="lin" valueType="num">
                                      <p:cBhvr>
                                        <p:cTn id="51" dur="500" fill="hold"/>
                                        <p:tgtEl>
                                          <p:spTgt spid="6206"/>
                                        </p:tgtEl>
                                        <p:attrNameLst>
                                          <p:attrName>ppt_w</p:attrName>
                                        </p:attrNameLst>
                                      </p:cBhvr>
                                      <p:tavLst>
                                        <p:tav tm="0">
                                          <p:val>
                                            <p:strVal val="#ppt_w"/>
                                          </p:val>
                                        </p:tav>
                                        <p:tav tm="100000">
                                          <p:val>
                                            <p:strVal val="#ppt_w"/>
                                          </p:val>
                                        </p:tav>
                                      </p:tavLst>
                                    </p:anim>
                                    <p:anim calcmode="lin" valueType="num">
                                      <p:cBhvr>
                                        <p:cTn id="52" dur="500" fill="hold"/>
                                        <p:tgtEl>
                                          <p:spTgt spid="6206"/>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7" presetClass="entr" presetSubtype="1" fill="hold" nodeType="afterEffect">
                                  <p:stCondLst>
                                    <p:cond delay="0"/>
                                  </p:stCondLst>
                                  <p:childTnLst>
                                    <p:set>
                                      <p:cBhvr>
                                        <p:cTn id="55" dur="1" fill="hold">
                                          <p:stCondLst>
                                            <p:cond delay="0"/>
                                          </p:stCondLst>
                                        </p:cTn>
                                        <p:tgtEl>
                                          <p:spTgt spid="6207"/>
                                        </p:tgtEl>
                                        <p:attrNameLst>
                                          <p:attrName>style.visibility</p:attrName>
                                        </p:attrNameLst>
                                      </p:cBhvr>
                                      <p:to>
                                        <p:strVal val="visible"/>
                                      </p:to>
                                    </p:set>
                                    <p:anim calcmode="lin" valueType="num">
                                      <p:cBhvr>
                                        <p:cTn id="56" dur="500" fill="hold"/>
                                        <p:tgtEl>
                                          <p:spTgt spid="6207"/>
                                        </p:tgtEl>
                                        <p:attrNameLst>
                                          <p:attrName>ppt_x</p:attrName>
                                        </p:attrNameLst>
                                      </p:cBhvr>
                                      <p:tavLst>
                                        <p:tav tm="0">
                                          <p:val>
                                            <p:strVal val="#ppt_x"/>
                                          </p:val>
                                        </p:tav>
                                        <p:tav tm="100000">
                                          <p:val>
                                            <p:strVal val="#ppt_x"/>
                                          </p:val>
                                        </p:tav>
                                      </p:tavLst>
                                    </p:anim>
                                    <p:anim calcmode="lin" valueType="num">
                                      <p:cBhvr>
                                        <p:cTn id="57" dur="500" fill="hold"/>
                                        <p:tgtEl>
                                          <p:spTgt spid="6207"/>
                                        </p:tgtEl>
                                        <p:attrNameLst>
                                          <p:attrName>ppt_y</p:attrName>
                                        </p:attrNameLst>
                                      </p:cBhvr>
                                      <p:tavLst>
                                        <p:tav tm="0">
                                          <p:val>
                                            <p:strVal val="#ppt_y-#ppt_h/2"/>
                                          </p:val>
                                        </p:tav>
                                        <p:tav tm="100000">
                                          <p:val>
                                            <p:strVal val="#ppt_y"/>
                                          </p:val>
                                        </p:tav>
                                      </p:tavLst>
                                    </p:anim>
                                    <p:anim calcmode="lin" valueType="num">
                                      <p:cBhvr>
                                        <p:cTn id="58" dur="500" fill="hold"/>
                                        <p:tgtEl>
                                          <p:spTgt spid="6207"/>
                                        </p:tgtEl>
                                        <p:attrNameLst>
                                          <p:attrName>ppt_w</p:attrName>
                                        </p:attrNameLst>
                                      </p:cBhvr>
                                      <p:tavLst>
                                        <p:tav tm="0">
                                          <p:val>
                                            <p:strVal val="#ppt_w"/>
                                          </p:val>
                                        </p:tav>
                                        <p:tav tm="100000">
                                          <p:val>
                                            <p:strVal val="#ppt_w"/>
                                          </p:val>
                                        </p:tav>
                                      </p:tavLst>
                                    </p:anim>
                                    <p:anim calcmode="lin" valueType="num">
                                      <p:cBhvr>
                                        <p:cTn id="59" dur="500" fill="hold"/>
                                        <p:tgtEl>
                                          <p:spTgt spid="6207"/>
                                        </p:tgtEl>
                                        <p:attrNameLst>
                                          <p:attrName>ppt_h</p:attrName>
                                        </p:attrNameLst>
                                      </p:cBhvr>
                                      <p:tavLst>
                                        <p:tav tm="0">
                                          <p:val>
                                            <p:fltVal val="0"/>
                                          </p:val>
                                        </p:tav>
                                        <p:tav tm="100000">
                                          <p:val>
                                            <p:strVal val="#ppt_h"/>
                                          </p:val>
                                        </p:tav>
                                      </p:tavLst>
                                    </p:anim>
                                  </p:childTnLst>
                                </p:cTn>
                              </p:par>
                            </p:childTnLst>
                          </p:cTn>
                        </p:par>
                        <p:par>
                          <p:cTn id="60" fill="hold">
                            <p:stCondLst>
                              <p:cond delay="1500"/>
                            </p:stCondLst>
                            <p:childTnLst>
                              <p:par>
                                <p:cTn id="61" presetID="17"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 calcmode="lin" valueType="num">
                                      <p:cBhvr>
                                        <p:cTn id="63" dur="500" fill="hold"/>
                                        <p:tgtEl>
                                          <p:spTgt spid="115"/>
                                        </p:tgtEl>
                                        <p:attrNameLst>
                                          <p:attrName>ppt_w</p:attrName>
                                        </p:attrNameLst>
                                      </p:cBhvr>
                                      <p:tavLst>
                                        <p:tav tm="0">
                                          <p:val>
                                            <p:fltVal val="0"/>
                                          </p:val>
                                        </p:tav>
                                        <p:tav tm="100000">
                                          <p:val>
                                            <p:strVal val="#ppt_w"/>
                                          </p:val>
                                        </p:tav>
                                      </p:tavLst>
                                    </p:anim>
                                    <p:anim calcmode="lin" valueType="num">
                                      <p:cBhvr>
                                        <p:cTn id="64" dur="500" fill="hold"/>
                                        <p:tgtEl>
                                          <p:spTgt spid="115"/>
                                        </p:tgtEl>
                                        <p:attrNameLst>
                                          <p:attrName>ppt_h</p:attrName>
                                        </p:attrNameLst>
                                      </p:cBhvr>
                                      <p:tavLst>
                                        <p:tav tm="0">
                                          <p:val>
                                            <p:strVal val="#ppt_h"/>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p:cTn id="67" dur="500" fill="hold"/>
                                        <p:tgtEl>
                                          <p:spTgt spid="113"/>
                                        </p:tgtEl>
                                        <p:attrNameLst>
                                          <p:attrName>ppt_x</p:attrName>
                                        </p:attrNameLst>
                                      </p:cBhvr>
                                      <p:tavLst>
                                        <p:tav tm="0">
                                          <p:val>
                                            <p:strVal val="#ppt_x"/>
                                          </p:val>
                                        </p:tav>
                                        <p:tav tm="100000">
                                          <p:val>
                                            <p:strVal val="#ppt_x"/>
                                          </p:val>
                                        </p:tav>
                                      </p:tavLst>
                                    </p:anim>
                                    <p:anim calcmode="lin" valueType="num">
                                      <p:cBhvr>
                                        <p:cTn id="68" dur="500" fill="hold"/>
                                        <p:tgtEl>
                                          <p:spTgt spid="113"/>
                                        </p:tgtEl>
                                        <p:attrNameLst>
                                          <p:attrName>ppt_y</p:attrName>
                                        </p:attrNameLst>
                                      </p:cBhvr>
                                      <p:tavLst>
                                        <p:tav tm="0">
                                          <p:val>
                                            <p:strVal val="#ppt_y-#ppt_h/2"/>
                                          </p:val>
                                        </p:tav>
                                        <p:tav tm="100000">
                                          <p:val>
                                            <p:strVal val="#ppt_y"/>
                                          </p:val>
                                        </p:tav>
                                      </p:tavLst>
                                    </p:anim>
                                    <p:anim calcmode="lin" valueType="num">
                                      <p:cBhvr>
                                        <p:cTn id="69" dur="500" fill="hold"/>
                                        <p:tgtEl>
                                          <p:spTgt spid="113"/>
                                        </p:tgtEl>
                                        <p:attrNameLst>
                                          <p:attrName>ppt_w</p:attrName>
                                        </p:attrNameLst>
                                      </p:cBhvr>
                                      <p:tavLst>
                                        <p:tav tm="0">
                                          <p:val>
                                            <p:strVal val="#ppt_w"/>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childTnLst>
                                </p:cTn>
                              </p:par>
                            </p:childTnLst>
                          </p:cTn>
                        </p:par>
                        <p:par>
                          <p:cTn id="71" fill="hold">
                            <p:stCondLst>
                              <p:cond delay="2000"/>
                            </p:stCondLst>
                            <p:childTnLst>
                              <p:par>
                                <p:cTn id="72" presetID="23" presetClass="entr" presetSubtype="16"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 calcmode="lin" valueType="num">
                                      <p:cBhvr>
                                        <p:cTn id="74" dur="500" fill="hold"/>
                                        <p:tgtEl>
                                          <p:spTgt spid="97"/>
                                        </p:tgtEl>
                                        <p:attrNameLst>
                                          <p:attrName>ppt_w</p:attrName>
                                        </p:attrNameLst>
                                      </p:cBhvr>
                                      <p:tavLst>
                                        <p:tav tm="0">
                                          <p:val>
                                            <p:fltVal val="0"/>
                                          </p:val>
                                        </p:tav>
                                        <p:tav tm="100000">
                                          <p:val>
                                            <p:strVal val="#ppt_w"/>
                                          </p:val>
                                        </p:tav>
                                      </p:tavLst>
                                    </p:anim>
                                    <p:anim calcmode="lin" valueType="num">
                                      <p:cBhvr>
                                        <p:cTn id="75"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6156"/>
                                        </p:tgtEl>
                                        <p:attrNameLst>
                                          <p:attrName>style.visibility</p:attrName>
                                        </p:attrNameLst>
                                      </p:cBhvr>
                                      <p:to>
                                        <p:strVal val="visible"/>
                                      </p:to>
                                    </p:set>
                                    <p:anim calcmode="discrete" valueType="clr">
                                      <p:cBhvr override="childStyle">
                                        <p:cTn id="80"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6156"/>
                                        </p:tgtEl>
                                        <p:attrNameLst>
                                          <p:attrName>fillcolor</p:attrName>
                                        </p:attrNameLst>
                                      </p:cBhvr>
                                      <p:tavLst>
                                        <p:tav tm="0">
                                          <p:val>
                                            <p:clrVal>
                                              <a:schemeClr val="accent2"/>
                                            </p:clrVal>
                                          </p:val>
                                        </p:tav>
                                        <p:tav tm="50000">
                                          <p:val>
                                            <p:clrVal>
                                              <a:schemeClr val="hlink"/>
                                            </p:clrVal>
                                          </p:val>
                                        </p:tav>
                                      </p:tavLst>
                                    </p:anim>
                                    <p:set>
                                      <p:cBhvr>
                                        <p:cTn id="82" dur="80"/>
                                        <p:tgtEl>
                                          <p:spTgt spid="615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9" presetClass="entr" presetSubtype="0" accel="100000" fill="hold" grpId="0" nodeType="clickEffect">
                                  <p:stCondLst>
                                    <p:cond delay="0"/>
                                  </p:stCondLst>
                                  <p:childTnLst>
                                    <p:set>
                                      <p:cBhvr>
                                        <p:cTn id="86" dur="1" fill="hold">
                                          <p:stCondLst>
                                            <p:cond delay="0"/>
                                          </p:stCondLst>
                                        </p:cTn>
                                        <p:tgtEl>
                                          <p:spTgt spid="6167"/>
                                        </p:tgtEl>
                                        <p:attrNameLst>
                                          <p:attrName>style.visibility</p:attrName>
                                        </p:attrNameLst>
                                      </p:cBhvr>
                                      <p:to>
                                        <p:strVal val="visible"/>
                                      </p:to>
                                    </p:set>
                                    <p:anim calcmode="lin" valueType="num">
                                      <p:cBhvr>
                                        <p:cTn id="87"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8"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9"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90"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grpId="0" nodeType="click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right)">
                                      <p:cBhvr>
                                        <p:cTn id="95" dur="500"/>
                                        <p:tgtEl>
                                          <p:spTgt spid="71"/>
                                        </p:tgtEl>
                                      </p:cBhvr>
                                    </p:animEffect>
                                  </p:childTnLst>
                                </p:cTn>
                              </p:par>
                            </p:childTnLst>
                          </p:cTn>
                        </p:par>
                        <p:par>
                          <p:cTn id="96" fill="hold">
                            <p:stCondLst>
                              <p:cond delay="500"/>
                            </p:stCondLst>
                            <p:childTnLst>
                              <p:par>
                                <p:cTn id="97" presetID="17" presetClass="entr" presetSubtype="2" fill="hold" nodeType="afterEffect">
                                  <p:stCondLst>
                                    <p:cond delay="0"/>
                                  </p:stCondLst>
                                  <p:childTnLst>
                                    <p:set>
                                      <p:cBhvr>
                                        <p:cTn id="98" dur="1" fill="hold">
                                          <p:stCondLst>
                                            <p:cond delay="0"/>
                                          </p:stCondLst>
                                        </p:cTn>
                                        <p:tgtEl>
                                          <p:spTgt spid="114"/>
                                        </p:tgtEl>
                                        <p:attrNameLst>
                                          <p:attrName>style.visibility</p:attrName>
                                        </p:attrNameLst>
                                      </p:cBhvr>
                                      <p:to>
                                        <p:strVal val="visible"/>
                                      </p:to>
                                    </p:set>
                                    <p:anim calcmode="lin" valueType="num">
                                      <p:cBhvr>
                                        <p:cTn id="99" dur="500" fill="hold"/>
                                        <p:tgtEl>
                                          <p:spTgt spid="114"/>
                                        </p:tgtEl>
                                        <p:attrNameLst>
                                          <p:attrName>ppt_x</p:attrName>
                                        </p:attrNameLst>
                                      </p:cBhvr>
                                      <p:tavLst>
                                        <p:tav tm="0">
                                          <p:val>
                                            <p:strVal val="#ppt_x+#ppt_w/2"/>
                                          </p:val>
                                        </p:tav>
                                        <p:tav tm="100000">
                                          <p:val>
                                            <p:strVal val="#ppt_x"/>
                                          </p:val>
                                        </p:tav>
                                      </p:tavLst>
                                    </p:anim>
                                    <p:anim calcmode="lin" valueType="num">
                                      <p:cBhvr>
                                        <p:cTn id="100" dur="500" fill="hold"/>
                                        <p:tgtEl>
                                          <p:spTgt spid="114"/>
                                        </p:tgtEl>
                                        <p:attrNameLst>
                                          <p:attrName>ppt_y</p:attrName>
                                        </p:attrNameLst>
                                      </p:cBhvr>
                                      <p:tavLst>
                                        <p:tav tm="0">
                                          <p:val>
                                            <p:strVal val="#ppt_y"/>
                                          </p:val>
                                        </p:tav>
                                        <p:tav tm="100000">
                                          <p:val>
                                            <p:strVal val="#ppt_y"/>
                                          </p:val>
                                        </p:tav>
                                      </p:tavLst>
                                    </p:anim>
                                    <p:anim calcmode="lin" valueType="num">
                                      <p:cBhvr>
                                        <p:cTn id="101" dur="500" fill="hold"/>
                                        <p:tgtEl>
                                          <p:spTgt spid="114"/>
                                        </p:tgtEl>
                                        <p:attrNameLst>
                                          <p:attrName>ppt_w</p:attrName>
                                        </p:attrNameLst>
                                      </p:cBhvr>
                                      <p:tavLst>
                                        <p:tav tm="0">
                                          <p:val>
                                            <p:fltVal val="0"/>
                                          </p:val>
                                        </p:tav>
                                        <p:tav tm="100000">
                                          <p:val>
                                            <p:strVal val="#ppt_w"/>
                                          </p:val>
                                        </p:tav>
                                      </p:tavLst>
                                    </p:anim>
                                    <p:anim calcmode="lin" valueType="num">
                                      <p:cBhvr>
                                        <p:cTn id="102" dur="500" fill="hold"/>
                                        <p:tgtEl>
                                          <p:spTgt spid="114"/>
                                        </p:tgtEl>
                                        <p:attrNameLst>
                                          <p:attrName>ppt_h</p:attrName>
                                        </p:attrNameLst>
                                      </p:cBhvr>
                                      <p:tavLst>
                                        <p:tav tm="0">
                                          <p:val>
                                            <p:strVal val="#ppt_h"/>
                                          </p:val>
                                        </p:tav>
                                        <p:tav tm="100000">
                                          <p:val>
                                            <p:strVal val="#ppt_h"/>
                                          </p:val>
                                        </p:tav>
                                      </p:tavLst>
                                    </p:anim>
                                  </p:childTnLst>
                                </p:cTn>
                              </p:par>
                            </p:childTnLst>
                          </p:cTn>
                        </p:par>
                        <p:par>
                          <p:cTn id="103" fill="hold">
                            <p:stCondLst>
                              <p:cond delay="1000"/>
                            </p:stCondLst>
                            <p:childTnLst>
                              <p:par>
                                <p:cTn id="104" presetID="17" presetClass="entr" presetSubtype="1" fill="hold" nodeType="afterEffect">
                                  <p:stCondLst>
                                    <p:cond delay="0"/>
                                  </p:stCondLst>
                                  <p:childTnLst>
                                    <p:set>
                                      <p:cBhvr>
                                        <p:cTn id="105" dur="1" fill="hold">
                                          <p:stCondLst>
                                            <p:cond delay="0"/>
                                          </p:stCondLst>
                                        </p:cTn>
                                        <p:tgtEl>
                                          <p:spTgt spid="116"/>
                                        </p:tgtEl>
                                        <p:attrNameLst>
                                          <p:attrName>style.visibility</p:attrName>
                                        </p:attrNameLst>
                                      </p:cBhvr>
                                      <p:to>
                                        <p:strVal val="visible"/>
                                      </p:to>
                                    </p:set>
                                    <p:anim calcmode="lin" valueType="num">
                                      <p:cBhvr>
                                        <p:cTn id="106" dur="500" fill="hold"/>
                                        <p:tgtEl>
                                          <p:spTgt spid="116"/>
                                        </p:tgtEl>
                                        <p:attrNameLst>
                                          <p:attrName>ppt_x</p:attrName>
                                        </p:attrNameLst>
                                      </p:cBhvr>
                                      <p:tavLst>
                                        <p:tav tm="0">
                                          <p:val>
                                            <p:strVal val="#ppt_x"/>
                                          </p:val>
                                        </p:tav>
                                        <p:tav tm="100000">
                                          <p:val>
                                            <p:strVal val="#ppt_x"/>
                                          </p:val>
                                        </p:tav>
                                      </p:tavLst>
                                    </p:anim>
                                    <p:anim calcmode="lin" valueType="num">
                                      <p:cBhvr>
                                        <p:cTn id="107" dur="500" fill="hold"/>
                                        <p:tgtEl>
                                          <p:spTgt spid="116"/>
                                        </p:tgtEl>
                                        <p:attrNameLst>
                                          <p:attrName>ppt_y</p:attrName>
                                        </p:attrNameLst>
                                      </p:cBhvr>
                                      <p:tavLst>
                                        <p:tav tm="0">
                                          <p:val>
                                            <p:strVal val="#ppt_y-#ppt_h/2"/>
                                          </p:val>
                                        </p:tav>
                                        <p:tav tm="100000">
                                          <p:val>
                                            <p:strVal val="#ppt_y"/>
                                          </p:val>
                                        </p:tav>
                                      </p:tavLst>
                                    </p:anim>
                                    <p:anim calcmode="lin" valueType="num">
                                      <p:cBhvr>
                                        <p:cTn id="108" dur="500" fill="hold"/>
                                        <p:tgtEl>
                                          <p:spTgt spid="116"/>
                                        </p:tgtEl>
                                        <p:attrNameLst>
                                          <p:attrName>ppt_w</p:attrName>
                                        </p:attrNameLst>
                                      </p:cBhvr>
                                      <p:tavLst>
                                        <p:tav tm="0">
                                          <p:val>
                                            <p:strVal val="#ppt_w"/>
                                          </p:val>
                                        </p:tav>
                                        <p:tav tm="100000">
                                          <p:val>
                                            <p:strVal val="#ppt_w"/>
                                          </p:val>
                                        </p:tav>
                                      </p:tavLst>
                                    </p:anim>
                                    <p:anim calcmode="lin" valueType="num">
                                      <p:cBhvr>
                                        <p:cTn id="109"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39" presetClass="entr" presetSubtype="0" accel="10000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 calcmode="lin" valueType="num">
                                      <p:cBhvr>
                                        <p:cTn id="114"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5"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6"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7" presetClass="entr" presetSubtype="0" fill="hold" grpId="0" nodeType="clickEffect">
                                  <p:stCondLst>
                                    <p:cond delay="0"/>
                                  </p:stCondLst>
                                  <p:iterate type="lt">
                                    <p:tmPct val="50000"/>
                                  </p:iterate>
                                  <p:childTnLst>
                                    <p:set>
                                      <p:cBhvr>
                                        <p:cTn id="121" dur="1" fill="hold">
                                          <p:stCondLst>
                                            <p:cond delay="0"/>
                                          </p:stCondLst>
                                        </p:cTn>
                                        <p:tgtEl>
                                          <p:spTgt spid="72"/>
                                        </p:tgtEl>
                                        <p:attrNameLst>
                                          <p:attrName>style.visibility</p:attrName>
                                        </p:attrNameLst>
                                      </p:cBhvr>
                                      <p:to>
                                        <p:strVal val="visible"/>
                                      </p:to>
                                    </p:set>
                                    <p:anim calcmode="discrete" valueType="clr">
                                      <p:cBhvr override="childStyle">
                                        <p:cTn id="122"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3" dur="80"/>
                                        <p:tgtEl>
                                          <p:spTgt spid="72"/>
                                        </p:tgtEl>
                                        <p:attrNameLst>
                                          <p:attrName>fillcolor</p:attrName>
                                        </p:attrNameLst>
                                      </p:cBhvr>
                                      <p:tavLst>
                                        <p:tav tm="0">
                                          <p:val>
                                            <p:clrVal>
                                              <a:schemeClr val="accent2"/>
                                            </p:clrVal>
                                          </p:val>
                                        </p:tav>
                                        <p:tav tm="50000">
                                          <p:val>
                                            <p:clrVal>
                                              <a:schemeClr val="hlink"/>
                                            </p:clrVal>
                                          </p:val>
                                        </p:tav>
                                      </p:tavLst>
                                    </p:anim>
                                    <p:set>
                                      <p:cBhvr>
                                        <p:cTn id="124" dur="80"/>
                                        <p:tgtEl>
                                          <p:spTgt spid="72"/>
                                        </p:tgtEl>
                                        <p:attrNameLst>
                                          <p:attrName>fill.type</p:attrName>
                                        </p:attrNameLst>
                                      </p:cBhvr>
                                      <p:to>
                                        <p:strVal val="solid"/>
                                      </p:to>
                                    </p:set>
                                  </p:childTnLst>
                                </p:cTn>
                              </p:par>
                            </p:childTnLst>
                          </p:cTn>
                        </p:par>
                        <p:par>
                          <p:cTn id="125" fill="hold">
                            <p:stCondLst>
                              <p:cond delay="359"/>
                            </p:stCondLst>
                            <p:childTnLst>
                              <p:par>
                                <p:cTn id="126" presetID="17" presetClass="entr" presetSubtype="8" fill="hold" nodeType="afterEffect">
                                  <p:stCondLst>
                                    <p:cond delay="0"/>
                                  </p:stCondLst>
                                  <p:childTnLst>
                                    <p:set>
                                      <p:cBhvr>
                                        <p:cTn id="127" dur="1" fill="hold">
                                          <p:stCondLst>
                                            <p:cond delay="0"/>
                                          </p:stCondLst>
                                        </p:cTn>
                                        <p:tgtEl>
                                          <p:spTgt spid="6163"/>
                                        </p:tgtEl>
                                        <p:attrNameLst>
                                          <p:attrName>style.visibility</p:attrName>
                                        </p:attrNameLst>
                                      </p:cBhvr>
                                      <p:to>
                                        <p:strVal val="visible"/>
                                      </p:to>
                                    </p:set>
                                    <p:anim calcmode="lin" valueType="num">
                                      <p:cBhvr>
                                        <p:cTn id="128" dur="500" fill="hold"/>
                                        <p:tgtEl>
                                          <p:spTgt spid="6163"/>
                                        </p:tgtEl>
                                        <p:attrNameLst>
                                          <p:attrName>ppt_x</p:attrName>
                                        </p:attrNameLst>
                                      </p:cBhvr>
                                      <p:tavLst>
                                        <p:tav tm="0">
                                          <p:val>
                                            <p:strVal val="#ppt_x-#ppt_w/2"/>
                                          </p:val>
                                        </p:tav>
                                        <p:tav tm="100000">
                                          <p:val>
                                            <p:strVal val="#ppt_x"/>
                                          </p:val>
                                        </p:tav>
                                      </p:tavLst>
                                    </p:anim>
                                    <p:anim calcmode="lin" valueType="num">
                                      <p:cBhvr>
                                        <p:cTn id="129" dur="500" fill="hold"/>
                                        <p:tgtEl>
                                          <p:spTgt spid="6163"/>
                                        </p:tgtEl>
                                        <p:attrNameLst>
                                          <p:attrName>ppt_y</p:attrName>
                                        </p:attrNameLst>
                                      </p:cBhvr>
                                      <p:tavLst>
                                        <p:tav tm="0">
                                          <p:val>
                                            <p:strVal val="#ppt_y"/>
                                          </p:val>
                                        </p:tav>
                                        <p:tav tm="100000">
                                          <p:val>
                                            <p:strVal val="#ppt_y"/>
                                          </p:val>
                                        </p:tav>
                                      </p:tavLst>
                                    </p:anim>
                                    <p:anim calcmode="lin" valueType="num">
                                      <p:cBhvr>
                                        <p:cTn id="130" dur="500" fill="hold"/>
                                        <p:tgtEl>
                                          <p:spTgt spid="6163"/>
                                        </p:tgtEl>
                                        <p:attrNameLst>
                                          <p:attrName>ppt_w</p:attrName>
                                        </p:attrNameLst>
                                      </p:cBhvr>
                                      <p:tavLst>
                                        <p:tav tm="0">
                                          <p:val>
                                            <p:fltVal val="0"/>
                                          </p:val>
                                        </p:tav>
                                        <p:tav tm="100000">
                                          <p:val>
                                            <p:strVal val="#ppt_w"/>
                                          </p:val>
                                        </p:tav>
                                      </p:tavLst>
                                    </p:anim>
                                    <p:anim calcmode="lin" valueType="num">
                                      <p:cBhvr>
                                        <p:cTn id="131"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7" presetClass="entr" presetSubtype="0" fill="hold" grpId="0" nodeType="clickEffect">
                                  <p:stCondLst>
                                    <p:cond delay="0"/>
                                  </p:stCondLst>
                                  <p:iterate type="lt">
                                    <p:tmPct val="50000"/>
                                  </p:iterate>
                                  <p:childTnLst>
                                    <p:set>
                                      <p:cBhvr>
                                        <p:cTn id="135" dur="1" fill="hold">
                                          <p:stCondLst>
                                            <p:cond delay="0"/>
                                          </p:stCondLst>
                                        </p:cTn>
                                        <p:tgtEl>
                                          <p:spTgt spid="74"/>
                                        </p:tgtEl>
                                        <p:attrNameLst>
                                          <p:attrName>style.visibility</p:attrName>
                                        </p:attrNameLst>
                                      </p:cBhvr>
                                      <p:to>
                                        <p:strVal val="visible"/>
                                      </p:to>
                                    </p:set>
                                    <p:anim calcmode="discrete" valueType="clr">
                                      <p:cBhvr override="childStyle">
                                        <p:cTn id="136"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7" dur="80"/>
                                        <p:tgtEl>
                                          <p:spTgt spid="74"/>
                                        </p:tgtEl>
                                        <p:attrNameLst>
                                          <p:attrName>fillcolor</p:attrName>
                                        </p:attrNameLst>
                                      </p:cBhvr>
                                      <p:tavLst>
                                        <p:tav tm="0">
                                          <p:val>
                                            <p:clrVal>
                                              <a:schemeClr val="accent2"/>
                                            </p:clrVal>
                                          </p:val>
                                        </p:tav>
                                        <p:tav tm="50000">
                                          <p:val>
                                            <p:clrVal>
                                              <a:schemeClr val="hlink"/>
                                            </p:clrVal>
                                          </p:val>
                                        </p:tav>
                                      </p:tavLst>
                                    </p:anim>
                                    <p:set>
                                      <p:cBhvr>
                                        <p:cTn id="138" dur="80"/>
                                        <p:tgtEl>
                                          <p:spTgt spid="74"/>
                                        </p:tgtEl>
                                        <p:attrNameLst>
                                          <p:attrName>fill.type</p:attrName>
                                        </p:attrNameLst>
                                      </p:cBhvr>
                                      <p:to>
                                        <p:strVal val="solid"/>
                                      </p:to>
                                    </p:set>
                                  </p:childTnLst>
                                </p:cTn>
                              </p:par>
                            </p:childTnLst>
                          </p:cTn>
                        </p:par>
                        <p:par>
                          <p:cTn id="139" fill="hold">
                            <p:stCondLst>
                              <p:cond delay="560"/>
                            </p:stCondLst>
                            <p:childTnLst>
                              <p:par>
                                <p:cTn id="140" presetID="39" presetClass="entr" presetSubtype="0" accel="10000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39" presetClass="entr" presetSubtype="0" accel="100000" fill="hold" grpId="0" nodeType="clickEffect">
                                  <p:stCondLst>
                                    <p:cond delay="0"/>
                                  </p:stCondLst>
                                  <p:childTnLst>
                                    <p:set>
                                      <p:cBhvr>
                                        <p:cTn id="149" dur="1" fill="hold">
                                          <p:stCondLst>
                                            <p:cond delay="0"/>
                                          </p:stCondLst>
                                        </p:cTn>
                                        <p:tgtEl>
                                          <p:spTgt spid="76"/>
                                        </p:tgtEl>
                                        <p:attrNameLst>
                                          <p:attrName>style.visibility</p:attrName>
                                        </p:attrNameLst>
                                      </p:cBhvr>
                                      <p:to>
                                        <p:strVal val="visible"/>
                                      </p:to>
                                    </p:set>
                                    <p:anim calcmode="lin" valueType="num">
                                      <p:cBhvr>
                                        <p:cTn id="150"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1"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2"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3"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grpId="0" nodeType="click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right)">
                                      <p:cBhvr>
                                        <p:cTn id="158" dur="500"/>
                                        <p:tgtEl>
                                          <p:spTgt spid="77"/>
                                        </p:tgtEl>
                                      </p:cBhvr>
                                    </p:animEffect>
                                  </p:childTnLst>
                                </p:cTn>
                              </p:par>
                            </p:childTnLst>
                          </p:cTn>
                        </p:par>
                        <p:par>
                          <p:cTn id="159" fill="hold">
                            <p:stCondLst>
                              <p:cond delay="500"/>
                            </p:stCondLst>
                            <p:childTnLst>
                              <p:par>
                                <p:cTn id="160" presetID="17" presetClass="entr" presetSubtype="2" fill="hold" nodeType="after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p:cTn id="162" dur="500" fill="hold"/>
                                        <p:tgtEl>
                                          <p:spTgt spid="118"/>
                                        </p:tgtEl>
                                        <p:attrNameLst>
                                          <p:attrName>ppt_x</p:attrName>
                                        </p:attrNameLst>
                                      </p:cBhvr>
                                      <p:tavLst>
                                        <p:tav tm="0">
                                          <p:val>
                                            <p:strVal val="#ppt_x+#ppt_w/2"/>
                                          </p:val>
                                        </p:tav>
                                        <p:tav tm="100000">
                                          <p:val>
                                            <p:strVal val="#ppt_x"/>
                                          </p:val>
                                        </p:tav>
                                      </p:tavLst>
                                    </p:anim>
                                    <p:anim calcmode="lin" valueType="num">
                                      <p:cBhvr>
                                        <p:cTn id="163" dur="500" fill="hold"/>
                                        <p:tgtEl>
                                          <p:spTgt spid="118"/>
                                        </p:tgtEl>
                                        <p:attrNameLst>
                                          <p:attrName>ppt_y</p:attrName>
                                        </p:attrNameLst>
                                      </p:cBhvr>
                                      <p:tavLst>
                                        <p:tav tm="0">
                                          <p:val>
                                            <p:strVal val="#ppt_y"/>
                                          </p:val>
                                        </p:tav>
                                        <p:tav tm="100000">
                                          <p:val>
                                            <p:strVal val="#ppt_y"/>
                                          </p:val>
                                        </p:tav>
                                      </p:tavLst>
                                    </p:anim>
                                    <p:anim calcmode="lin" valueType="num">
                                      <p:cBhvr>
                                        <p:cTn id="164" dur="500" fill="hold"/>
                                        <p:tgtEl>
                                          <p:spTgt spid="118"/>
                                        </p:tgtEl>
                                        <p:attrNameLst>
                                          <p:attrName>ppt_w</p:attrName>
                                        </p:attrNameLst>
                                      </p:cBhvr>
                                      <p:tavLst>
                                        <p:tav tm="0">
                                          <p:val>
                                            <p:fltVal val="0"/>
                                          </p:val>
                                        </p:tav>
                                        <p:tav tm="100000">
                                          <p:val>
                                            <p:strVal val="#ppt_w"/>
                                          </p:val>
                                        </p:tav>
                                      </p:tavLst>
                                    </p:anim>
                                    <p:anim calcmode="lin" valueType="num">
                                      <p:cBhvr>
                                        <p:cTn id="165" dur="500" fill="hold"/>
                                        <p:tgtEl>
                                          <p:spTgt spid="118"/>
                                        </p:tgtEl>
                                        <p:attrNameLst>
                                          <p:attrName>ppt_h</p:attrName>
                                        </p:attrNameLst>
                                      </p:cBhvr>
                                      <p:tavLst>
                                        <p:tav tm="0">
                                          <p:val>
                                            <p:strVal val="#ppt_h"/>
                                          </p:val>
                                        </p:tav>
                                        <p:tav tm="100000">
                                          <p:val>
                                            <p:strVal val="#ppt_h"/>
                                          </p:val>
                                        </p:tav>
                                      </p:tavLst>
                                    </p:anim>
                                  </p:childTnLst>
                                </p:cTn>
                              </p:par>
                            </p:childTnLst>
                          </p:cTn>
                        </p:par>
                        <p:par>
                          <p:cTn id="166" fill="hold">
                            <p:stCondLst>
                              <p:cond delay="1000"/>
                            </p:stCondLst>
                            <p:childTnLst>
                              <p:par>
                                <p:cTn id="167" presetID="17" presetClass="entr" presetSubtype="1" fill="hold" nodeType="after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p:cTn id="169" dur="500" fill="hold"/>
                                        <p:tgtEl>
                                          <p:spTgt spid="120"/>
                                        </p:tgtEl>
                                        <p:attrNameLst>
                                          <p:attrName>ppt_x</p:attrName>
                                        </p:attrNameLst>
                                      </p:cBhvr>
                                      <p:tavLst>
                                        <p:tav tm="0">
                                          <p:val>
                                            <p:strVal val="#ppt_x"/>
                                          </p:val>
                                        </p:tav>
                                        <p:tav tm="100000">
                                          <p:val>
                                            <p:strVal val="#ppt_x"/>
                                          </p:val>
                                        </p:tav>
                                      </p:tavLst>
                                    </p:anim>
                                    <p:anim calcmode="lin" valueType="num">
                                      <p:cBhvr>
                                        <p:cTn id="170" dur="500" fill="hold"/>
                                        <p:tgtEl>
                                          <p:spTgt spid="120"/>
                                        </p:tgtEl>
                                        <p:attrNameLst>
                                          <p:attrName>ppt_y</p:attrName>
                                        </p:attrNameLst>
                                      </p:cBhvr>
                                      <p:tavLst>
                                        <p:tav tm="0">
                                          <p:val>
                                            <p:strVal val="#ppt_y-#ppt_h/2"/>
                                          </p:val>
                                        </p:tav>
                                        <p:tav tm="100000">
                                          <p:val>
                                            <p:strVal val="#ppt_y"/>
                                          </p:val>
                                        </p:tav>
                                      </p:tavLst>
                                    </p:anim>
                                    <p:anim calcmode="lin" valueType="num">
                                      <p:cBhvr>
                                        <p:cTn id="171" dur="500" fill="hold"/>
                                        <p:tgtEl>
                                          <p:spTgt spid="120"/>
                                        </p:tgtEl>
                                        <p:attrNameLst>
                                          <p:attrName>ppt_w</p:attrName>
                                        </p:attrNameLst>
                                      </p:cBhvr>
                                      <p:tavLst>
                                        <p:tav tm="0">
                                          <p:val>
                                            <p:strVal val="#ppt_w"/>
                                          </p:val>
                                        </p:tav>
                                        <p:tav tm="100000">
                                          <p:val>
                                            <p:strVal val="#ppt_w"/>
                                          </p:val>
                                        </p:tav>
                                      </p:tavLst>
                                    </p:anim>
                                    <p:anim calcmode="lin" valueType="num">
                                      <p:cBhvr>
                                        <p:cTn id="172"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39" presetClass="entr" presetSubtype="0" accel="100000" fill="hold" grpId="0" nodeType="clickEffect">
                                  <p:stCondLst>
                                    <p:cond delay="0"/>
                                  </p:stCondLst>
                                  <p:childTnLst>
                                    <p:set>
                                      <p:cBhvr>
                                        <p:cTn id="176" dur="1" fill="hold">
                                          <p:stCondLst>
                                            <p:cond delay="0"/>
                                          </p:stCondLst>
                                        </p:cTn>
                                        <p:tgtEl>
                                          <p:spTgt spid="79"/>
                                        </p:tgtEl>
                                        <p:attrNameLst>
                                          <p:attrName>style.visibility</p:attrName>
                                        </p:attrNameLst>
                                      </p:cBhvr>
                                      <p:to>
                                        <p:strVal val="visible"/>
                                      </p:to>
                                    </p:set>
                                    <p:anim calcmode="lin" valueType="num">
                                      <p:cBhvr>
                                        <p:cTn id="177"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78"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79"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7" presetClass="entr" presetSubtype="0" fill="hold" grpId="0" nodeType="clickEffect">
                                  <p:stCondLst>
                                    <p:cond delay="0"/>
                                  </p:stCondLst>
                                  <p:iterate type="lt">
                                    <p:tmPct val="50000"/>
                                  </p:iterate>
                                  <p:childTnLst>
                                    <p:set>
                                      <p:cBhvr>
                                        <p:cTn id="184" dur="1" fill="hold">
                                          <p:stCondLst>
                                            <p:cond delay="0"/>
                                          </p:stCondLst>
                                        </p:cTn>
                                        <p:tgtEl>
                                          <p:spTgt spid="78"/>
                                        </p:tgtEl>
                                        <p:attrNameLst>
                                          <p:attrName>style.visibility</p:attrName>
                                        </p:attrNameLst>
                                      </p:cBhvr>
                                      <p:to>
                                        <p:strVal val="visible"/>
                                      </p:to>
                                    </p:set>
                                    <p:anim calcmode="discrete" valueType="clr">
                                      <p:cBhvr override="childStyle">
                                        <p:cTn id="185"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78"/>
                                        </p:tgtEl>
                                        <p:attrNameLst>
                                          <p:attrName>fillcolor</p:attrName>
                                        </p:attrNameLst>
                                      </p:cBhvr>
                                      <p:tavLst>
                                        <p:tav tm="0">
                                          <p:val>
                                            <p:clrVal>
                                              <a:schemeClr val="accent2"/>
                                            </p:clrVal>
                                          </p:val>
                                        </p:tav>
                                        <p:tav tm="50000">
                                          <p:val>
                                            <p:clrVal>
                                              <a:schemeClr val="hlink"/>
                                            </p:clrVal>
                                          </p:val>
                                        </p:tav>
                                      </p:tavLst>
                                    </p:anim>
                                    <p:set>
                                      <p:cBhvr>
                                        <p:cTn id="187" dur="80"/>
                                        <p:tgtEl>
                                          <p:spTgt spid="78"/>
                                        </p:tgtEl>
                                        <p:attrNameLst>
                                          <p:attrName>fill.type</p:attrName>
                                        </p:attrNameLst>
                                      </p:cBhvr>
                                      <p:to>
                                        <p:strVal val="solid"/>
                                      </p:to>
                                    </p:set>
                                  </p:childTnLst>
                                </p:cTn>
                              </p:par>
                            </p:childTnLst>
                          </p:cTn>
                        </p:par>
                        <p:par>
                          <p:cTn id="188" fill="hold">
                            <p:stCondLst>
                              <p:cond delay="359"/>
                            </p:stCondLst>
                            <p:childTnLst>
                              <p:par>
                                <p:cTn id="189" presetID="17" presetClass="entr" presetSubtype="8" fill="hold" nodeType="after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p:cTn id="191" dur="500" fill="hold"/>
                                        <p:tgtEl>
                                          <p:spTgt spid="80"/>
                                        </p:tgtEl>
                                        <p:attrNameLst>
                                          <p:attrName>ppt_x</p:attrName>
                                        </p:attrNameLst>
                                      </p:cBhvr>
                                      <p:tavLst>
                                        <p:tav tm="0">
                                          <p:val>
                                            <p:strVal val="#ppt_x-#ppt_w/2"/>
                                          </p:val>
                                        </p:tav>
                                        <p:tav tm="100000">
                                          <p:val>
                                            <p:strVal val="#ppt_x"/>
                                          </p:val>
                                        </p:tav>
                                      </p:tavLst>
                                    </p:anim>
                                    <p:anim calcmode="lin" valueType="num">
                                      <p:cBhvr>
                                        <p:cTn id="192" dur="500" fill="hold"/>
                                        <p:tgtEl>
                                          <p:spTgt spid="80"/>
                                        </p:tgtEl>
                                        <p:attrNameLst>
                                          <p:attrName>ppt_y</p:attrName>
                                        </p:attrNameLst>
                                      </p:cBhvr>
                                      <p:tavLst>
                                        <p:tav tm="0">
                                          <p:val>
                                            <p:strVal val="#ppt_y"/>
                                          </p:val>
                                        </p:tav>
                                        <p:tav tm="100000">
                                          <p:val>
                                            <p:strVal val="#ppt_y"/>
                                          </p:val>
                                        </p:tav>
                                      </p:tavLst>
                                    </p:anim>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7" presetClass="entr" presetSubtype="0" fill="hold" grpId="0" nodeType="clickEffect">
                                  <p:stCondLst>
                                    <p:cond delay="0"/>
                                  </p:stCondLst>
                                  <p:iterate type="lt">
                                    <p:tmPct val="50000"/>
                                  </p:iterate>
                                  <p:childTnLst>
                                    <p:set>
                                      <p:cBhvr>
                                        <p:cTn id="198" dur="1" fill="hold">
                                          <p:stCondLst>
                                            <p:cond delay="0"/>
                                          </p:stCondLst>
                                        </p:cTn>
                                        <p:tgtEl>
                                          <p:spTgt spid="81"/>
                                        </p:tgtEl>
                                        <p:attrNameLst>
                                          <p:attrName>style.visibility</p:attrName>
                                        </p:attrNameLst>
                                      </p:cBhvr>
                                      <p:to>
                                        <p:strVal val="visible"/>
                                      </p:to>
                                    </p:set>
                                    <p:anim calcmode="discrete" valueType="clr">
                                      <p:cBhvr override="childStyle">
                                        <p:cTn id="199"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0" dur="80"/>
                                        <p:tgtEl>
                                          <p:spTgt spid="81"/>
                                        </p:tgtEl>
                                        <p:attrNameLst>
                                          <p:attrName>fillcolor</p:attrName>
                                        </p:attrNameLst>
                                      </p:cBhvr>
                                      <p:tavLst>
                                        <p:tav tm="0">
                                          <p:val>
                                            <p:clrVal>
                                              <a:schemeClr val="accent2"/>
                                            </p:clrVal>
                                          </p:val>
                                        </p:tav>
                                        <p:tav tm="50000">
                                          <p:val>
                                            <p:clrVal>
                                              <a:schemeClr val="hlink"/>
                                            </p:clrVal>
                                          </p:val>
                                        </p:tav>
                                      </p:tavLst>
                                    </p:anim>
                                    <p:set>
                                      <p:cBhvr>
                                        <p:cTn id="201" dur="80"/>
                                        <p:tgtEl>
                                          <p:spTgt spid="81"/>
                                        </p:tgtEl>
                                        <p:attrNameLst>
                                          <p:attrName>fill.type</p:attrName>
                                        </p:attrNameLst>
                                      </p:cBhvr>
                                      <p:to>
                                        <p:strVal val="solid"/>
                                      </p:to>
                                    </p:set>
                                  </p:childTnLst>
                                </p:cTn>
                              </p:par>
                            </p:childTnLst>
                          </p:cTn>
                        </p:par>
                        <p:par>
                          <p:cTn id="202" fill="hold">
                            <p:stCondLst>
                              <p:cond delay="560"/>
                            </p:stCondLst>
                            <p:childTnLst>
                              <p:par>
                                <p:cTn id="203" presetID="39" presetClass="entr" presetSubtype="0" accel="100000" fill="hold" grpId="0" nodeType="afterEffect">
                                  <p:stCondLst>
                                    <p:cond delay="0"/>
                                  </p:stCondLst>
                                  <p:childTnLst>
                                    <p:set>
                                      <p:cBhvr>
                                        <p:cTn id="204" dur="1" fill="hold">
                                          <p:stCondLst>
                                            <p:cond delay="0"/>
                                          </p:stCondLst>
                                        </p:cTn>
                                        <p:tgtEl>
                                          <p:spTgt spid="82"/>
                                        </p:tgtEl>
                                        <p:attrNameLst>
                                          <p:attrName>style.visibility</p:attrName>
                                        </p:attrNameLst>
                                      </p:cBhvr>
                                      <p:to>
                                        <p:strVal val="visible"/>
                                      </p:to>
                                    </p:set>
                                    <p:anim calcmode="lin" valueType="num">
                                      <p:cBhvr>
                                        <p:cTn id="205"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06"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07"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0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39" presetClass="entr" presetSubtype="0" accel="100000" fill="hold" grpId="0" nodeType="clickEffect">
                                  <p:stCondLst>
                                    <p:cond delay="0"/>
                                  </p:stCondLst>
                                  <p:childTnLst>
                                    <p:set>
                                      <p:cBhvr>
                                        <p:cTn id="212" dur="1" fill="hold">
                                          <p:stCondLst>
                                            <p:cond delay="0"/>
                                          </p:stCondLst>
                                        </p:cTn>
                                        <p:tgtEl>
                                          <p:spTgt spid="83"/>
                                        </p:tgtEl>
                                        <p:attrNameLst>
                                          <p:attrName>style.visibility</p:attrName>
                                        </p:attrNameLst>
                                      </p:cBhvr>
                                      <p:to>
                                        <p:strVal val="visible"/>
                                      </p:to>
                                    </p:set>
                                    <p:anim calcmode="lin" valueType="num">
                                      <p:cBhvr>
                                        <p:cTn id="213"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14"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15"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1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grpId="0" nodeType="click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wipe(right)">
                                      <p:cBhvr>
                                        <p:cTn id="221" dur="500"/>
                                        <p:tgtEl>
                                          <p:spTgt spid="86"/>
                                        </p:tgtEl>
                                      </p:cBhvr>
                                    </p:animEffect>
                                  </p:childTnLst>
                                </p:cTn>
                              </p:par>
                            </p:childTnLst>
                          </p:cTn>
                        </p:par>
                        <p:par>
                          <p:cTn id="222" fill="hold">
                            <p:stCondLst>
                              <p:cond delay="500"/>
                            </p:stCondLst>
                            <p:childTnLst>
                              <p:par>
                                <p:cTn id="223" presetID="17" presetClass="entr" presetSubtype="2" fill="hold" nodeType="afterEffect">
                                  <p:stCondLst>
                                    <p:cond delay="0"/>
                                  </p:stCondLst>
                                  <p:childTnLst>
                                    <p:set>
                                      <p:cBhvr>
                                        <p:cTn id="224" dur="1" fill="hold">
                                          <p:stCondLst>
                                            <p:cond delay="0"/>
                                          </p:stCondLst>
                                        </p:cTn>
                                        <p:tgtEl>
                                          <p:spTgt spid="122"/>
                                        </p:tgtEl>
                                        <p:attrNameLst>
                                          <p:attrName>style.visibility</p:attrName>
                                        </p:attrNameLst>
                                      </p:cBhvr>
                                      <p:to>
                                        <p:strVal val="visible"/>
                                      </p:to>
                                    </p:set>
                                    <p:anim calcmode="lin" valueType="num">
                                      <p:cBhvr>
                                        <p:cTn id="225" dur="500" fill="hold"/>
                                        <p:tgtEl>
                                          <p:spTgt spid="122"/>
                                        </p:tgtEl>
                                        <p:attrNameLst>
                                          <p:attrName>ppt_x</p:attrName>
                                        </p:attrNameLst>
                                      </p:cBhvr>
                                      <p:tavLst>
                                        <p:tav tm="0">
                                          <p:val>
                                            <p:strVal val="#ppt_x+#ppt_w/2"/>
                                          </p:val>
                                        </p:tav>
                                        <p:tav tm="100000">
                                          <p:val>
                                            <p:strVal val="#ppt_x"/>
                                          </p:val>
                                        </p:tav>
                                      </p:tavLst>
                                    </p:anim>
                                    <p:anim calcmode="lin" valueType="num">
                                      <p:cBhvr>
                                        <p:cTn id="226" dur="500" fill="hold"/>
                                        <p:tgtEl>
                                          <p:spTgt spid="122"/>
                                        </p:tgtEl>
                                        <p:attrNameLst>
                                          <p:attrName>ppt_y</p:attrName>
                                        </p:attrNameLst>
                                      </p:cBhvr>
                                      <p:tavLst>
                                        <p:tav tm="0">
                                          <p:val>
                                            <p:strVal val="#ppt_y"/>
                                          </p:val>
                                        </p:tav>
                                        <p:tav tm="100000">
                                          <p:val>
                                            <p:strVal val="#ppt_y"/>
                                          </p:val>
                                        </p:tav>
                                      </p:tavLst>
                                    </p:anim>
                                    <p:anim calcmode="lin" valueType="num">
                                      <p:cBhvr>
                                        <p:cTn id="227" dur="500" fill="hold"/>
                                        <p:tgtEl>
                                          <p:spTgt spid="122"/>
                                        </p:tgtEl>
                                        <p:attrNameLst>
                                          <p:attrName>ppt_w</p:attrName>
                                        </p:attrNameLst>
                                      </p:cBhvr>
                                      <p:tavLst>
                                        <p:tav tm="0">
                                          <p:val>
                                            <p:fltVal val="0"/>
                                          </p:val>
                                        </p:tav>
                                        <p:tav tm="100000">
                                          <p:val>
                                            <p:strVal val="#ppt_w"/>
                                          </p:val>
                                        </p:tav>
                                      </p:tavLst>
                                    </p:anim>
                                    <p:anim calcmode="lin" valueType="num">
                                      <p:cBhvr>
                                        <p:cTn id="228" dur="500" fill="hold"/>
                                        <p:tgtEl>
                                          <p:spTgt spid="122"/>
                                        </p:tgtEl>
                                        <p:attrNameLst>
                                          <p:attrName>ppt_h</p:attrName>
                                        </p:attrNameLst>
                                      </p:cBhvr>
                                      <p:tavLst>
                                        <p:tav tm="0">
                                          <p:val>
                                            <p:strVal val="#ppt_h"/>
                                          </p:val>
                                        </p:tav>
                                        <p:tav tm="100000">
                                          <p:val>
                                            <p:strVal val="#ppt_h"/>
                                          </p:val>
                                        </p:tav>
                                      </p:tavLst>
                                    </p:anim>
                                  </p:childTnLst>
                                </p:cTn>
                              </p:par>
                            </p:childTnLst>
                          </p:cTn>
                        </p:par>
                        <p:par>
                          <p:cTn id="229" fill="hold">
                            <p:stCondLst>
                              <p:cond delay="1000"/>
                            </p:stCondLst>
                            <p:childTnLst>
                              <p:par>
                                <p:cTn id="230" presetID="17" presetClass="entr" presetSubtype="1" fill="hold" nodeType="afterEffect">
                                  <p:stCondLst>
                                    <p:cond delay="0"/>
                                  </p:stCondLst>
                                  <p:childTnLst>
                                    <p:set>
                                      <p:cBhvr>
                                        <p:cTn id="231" dur="1" fill="hold">
                                          <p:stCondLst>
                                            <p:cond delay="0"/>
                                          </p:stCondLst>
                                        </p:cTn>
                                        <p:tgtEl>
                                          <p:spTgt spid="124"/>
                                        </p:tgtEl>
                                        <p:attrNameLst>
                                          <p:attrName>style.visibility</p:attrName>
                                        </p:attrNameLst>
                                      </p:cBhvr>
                                      <p:to>
                                        <p:strVal val="visible"/>
                                      </p:to>
                                    </p:set>
                                    <p:anim calcmode="lin" valueType="num">
                                      <p:cBhvr>
                                        <p:cTn id="232" dur="500" fill="hold"/>
                                        <p:tgtEl>
                                          <p:spTgt spid="124"/>
                                        </p:tgtEl>
                                        <p:attrNameLst>
                                          <p:attrName>ppt_x</p:attrName>
                                        </p:attrNameLst>
                                      </p:cBhvr>
                                      <p:tavLst>
                                        <p:tav tm="0">
                                          <p:val>
                                            <p:strVal val="#ppt_x"/>
                                          </p:val>
                                        </p:tav>
                                        <p:tav tm="100000">
                                          <p:val>
                                            <p:strVal val="#ppt_x"/>
                                          </p:val>
                                        </p:tav>
                                      </p:tavLst>
                                    </p:anim>
                                    <p:anim calcmode="lin" valueType="num">
                                      <p:cBhvr>
                                        <p:cTn id="233" dur="500" fill="hold"/>
                                        <p:tgtEl>
                                          <p:spTgt spid="124"/>
                                        </p:tgtEl>
                                        <p:attrNameLst>
                                          <p:attrName>ppt_y</p:attrName>
                                        </p:attrNameLst>
                                      </p:cBhvr>
                                      <p:tavLst>
                                        <p:tav tm="0">
                                          <p:val>
                                            <p:strVal val="#ppt_y-#ppt_h/2"/>
                                          </p:val>
                                        </p:tav>
                                        <p:tav tm="100000">
                                          <p:val>
                                            <p:strVal val="#ppt_y"/>
                                          </p:val>
                                        </p:tav>
                                      </p:tavLst>
                                    </p:anim>
                                    <p:anim calcmode="lin" valueType="num">
                                      <p:cBhvr>
                                        <p:cTn id="234" dur="500" fill="hold"/>
                                        <p:tgtEl>
                                          <p:spTgt spid="124"/>
                                        </p:tgtEl>
                                        <p:attrNameLst>
                                          <p:attrName>ppt_w</p:attrName>
                                        </p:attrNameLst>
                                      </p:cBhvr>
                                      <p:tavLst>
                                        <p:tav tm="0">
                                          <p:val>
                                            <p:strVal val="#ppt_w"/>
                                          </p:val>
                                        </p:tav>
                                        <p:tav tm="100000">
                                          <p:val>
                                            <p:strVal val="#ppt_w"/>
                                          </p:val>
                                        </p:tav>
                                      </p:tavLst>
                                    </p:anim>
                                    <p:anim calcmode="lin" valueType="num">
                                      <p:cBhvr>
                                        <p:cTn id="235"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39" presetClass="entr" presetSubtype="0" accel="100000" fill="hold" grpId="0" nodeType="clickEffect">
                                  <p:stCondLst>
                                    <p:cond delay="0"/>
                                  </p:stCondLst>
                                  <p:childTnLst>
                                    <p:set>
                                      <p:cBhvr>
                                        <p:cTn id="239" dur="1" fill="hold">
                                          <p:stCondLst>
                                            <p:cond delay="0"/>
                                          </p:stCondLst>
                                        </p:cTn>
                                        <p:tgtEl>
                                          <p:spTgt spid="84"/>
                                        </p:tgtEl>
                                        <p:attrNameLst>
                                          <p:attrName>style.visibility</p:attrName>
                                        </p:attrNameLst>
                                      </p:cBhvr>
                                      <p:to>
                                        <p:strVal val="visible"/>
                                      </p:to>
                                    </p:set>
                                    <p:anim calcmode="lin" valueType="num">
                                      <p:cBhvr>
                                        <p:cTn id="240"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41"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42"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43"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7" presetClass="entr" presetSubtype="0" fill="hold" grpId="0" nodeType="clickEffect">
                                  <p:stCondLst>
                                    <p:cond delay="0"/>
                                  </p:stCondLst>
                                  <p:iterate type="lt">
                                    <p:tmPct val="50000"/>
                                  </p:iterate>
                                  <p:childTnLst>
                                    <p:set>
                                      <p:cBhvr>
                                        <p:cTn id="247" dur="1" fill="hold">
                                          <p:stCondLst>
                                            <p:cond delay="0"/>
                                          </p:stCondLst>
                                        </p:cTn>
                                        <p:tgtEl>
                                          <p:spTgt spid="87"/>
                                        </p:tgtEl>
                                        <p:attrNameLst>
                                          <p:attrName>style.visibility</p:attrName>
                                        </p:attrNameLst>
                                      </p:cBhvr>
                                      <p:to>
                                        <p:strVal val="visible"/>
                                      </p:to>
                                    </p:set>
                                    <p:anim calcmode="discrete" valueType="clr">
                                      <p:cBhvr override="childStyle">
                                        <p:cTn id="248"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49" dur="80"/>
                                        <p:tgtEl>
                                          <p:spTgt spid="87"/>
                                        </p:tgtEl>
                                        <p:attrNameLst>
                                          <p:attrName>fillcolor</p:attrName>
                                        </p:attrNameLst>
                                      </p:cBhvr>
                                      <p:tavLst>
                                        <p:tav tm="0">
                                          <p:val>
                                            <p:clrVal>
                                              <a:schemeClr val="accent2"/>
                                            </p:clrVal>
                                          </p:val>
                                        </p:tav>
                                        <p:tav tm="50000">
                                          <p:val>
                                            <p:clrVal>
                                              <a:schemeClr val="hlink"/>
                                            </p:clrVal>
                                          </p:val>
                                        </p:tav>
                                      </p:tavLst>
                                    </p:anim>
                                    <p:set>
                                      <p:cBhvr>
                                        <p:cTn id="250" dur="80"/>
                                        <p:tgtEl>
                                          <p:spTgt spid="87"/>
                                        </p:tgtEl>
                                        <p:attrNameLst>
                                          <p:attrName>fill.type</p:attrName>
                                        </p:attrNameLst>
                                      </p:cBhvr>
                                      <p:to>
                                        <p:strVal val="solid"/>
                                      </p:to>
                                    </p:set>
                                  </p:childTnLst>
                                </p:cTn>
                              </p:par>
                            </p:childTnLst>
                          </p:cTn>
                        </p:par>
                        <p:par>
                          <p:cTn id="251" fill="hold">
                            <p:stCondLst>
                              <p:cond delay="359"/>
                            </p:stCondLst>
                            <p:childTnLst>
                              <p:par>
                                <p:cTn id="252" presetID="17" presetClass="entr" presetSubtype="8" fill="hold" nodeType="afterEffect">
                                  <p:stCondLst>
                                    <p:cond delay="0"/>
                                  </p:stCondLst>
                                  <p:childTnLst>
                                    <p:set>
                                      <p:cBhvr>
                                        <p:cTn id="253" dur="1" fill="hold">
                                          <p:stCondLst>
                                            <p:cond delay="0"/>
                                          </p:stCondLst>
                                        </p:cTn>
                                        <p:tgtEl>
                                          <p:spTgt spid="88"/>
                                        </p:tgtEl>
                                        <p:attrNameLst>
                                          <p:attrName>style.visibility</p:attrName>
                                        </p:attrNameLst>
                                      </p:cBhvr>
                                      <p:to>
                                        <p:strVal val="visible"/>
                                      </p:to>
                                    </p:set>
                                    <p:anim calcmode="lin" valueType="num">
                                      <p:cBhvr>
                                        <p:cTn id="254" dur="500" fill="hold"/>
                                        <p:tgtEl>
                                          <p:spTgt spid="88"/>
                                        </p:tgtEl>
                                        <p:attrNameLst>
                                          <p:attrName>ppt_x</p:attrName>
                                        </p:attrNameLst>
                                      </p:cBhvr>
                                      <p:tavLst>
                                        <p:tav tm="0">
                                          <p:val>
                                            <p:strVal val="#ppt_x-#ppt_w/2"/>
                                          </p:val>
                                        </p:tav>
                                        <p:tav tm="100000">
                                          <p:val>
                                            <p:strVal val="#ppt_x"/>
                                          </p:val>
                                        </p:tav>
                                      </p:tavLst>
                                    </p:anim>
                                    <p:anim calcmode="lin" valueType="num">
                                      <p:cBhvr>
                                        <p:cTn id="255" dur="500" fill="hold"/>
                                        <p:tgtEl>
                                          <p:spTgt spid="88"/>
                                        </p:tgtEl>
                                        <p:attrNameLst>
                                          <p:attrName>ppt_y</p:attrName>
                                        </p:attrNameLst>
                                      </p:cBhvr>
                                      <p:tavLst>
                                        <p:tav tm="0">
                                          <p:val>
                                            <p:strVal val="#ppt_y"/>
                                          </p:val>
                                        </p:tav>
                                        <p:tav tm="100000">
                                          <p:val>
                                            <p:strVal val="#ppt_y"/>
                                          </p:val>
                                        </p:tav>
                                      </p:tavLst>
                                    </p:anim>
                                    <p:anim calcmode="lin" valueType="num">
                                      <p:cBhvr>
                                        <p:cTn id="256" dur="500" fill="hold"/>
                                        <p:tgtEl>
                                          <p:spTgt spid="88"/>
                                        </p:tgtEl>
                                        <p:attrNameLst>
                                          <p:attrName>ppt_w</p:attrName>
                                        </p:attrNameLst>
                                      </p:cBhvr>
                                      <p:tavLst>
                                        <p:tav tm="0">
                                          <p:val>
                                            <p:fltVal val="0"/>
                                          </p:val>
                                        </p:tav>
                                        <p:tav tm="100000">
                                          <p:val>
                                            <p:strVal val="#ppt_w"/>
                                          </p:val>
                                        </p:tav>
                                      </p:tavLst>
                                    </p:anim>
                                    <p:anim calcmode="lin" valueType="num">
                                      <p:cBhvr>
                                        <p:cTn id="257"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58" fill="hold">
                      <p:stCondLst>
                        <p:cond delay="indefinite"/>
                      </p:stCondLst>
                      <p:childTnLst>
                        <p:par>
                          <p:cTn id="259" fill="hold">
                            <p:stCondLst>
                              <p:cond delay="0"/>
                            </p:stCondLst>
                            <p:childTnLst>
                              <p:par>
                                <p:cTn id="260" presetID="27" presetClass="entr" presetSubtype="0" fill="hold" grpId="0" nodeType="clickEffect">
                                  <p:stCondLst>
                                    <p:cond delay="0"/>
                                  </p:stCondLst>
                                  <p:iterate type="lt">
                                    <p:tmPct val="50000"/>
                                  </p:iterate>
                                  <p:childTnLst>
                                    <p:set>
                                      <p:cBhvr>
                                        <p:cTn id="261" dur="1" fill="hold">
                                          <p:stCondLst>
                                            <p:cond delay="0"/>
                                          </p:stCondLst>
                                        </p:cTn>
                                        <p:tgtEl>
                                          <p:spTgt spid="89"/>
                                        </p:tgtEl>
                                        <p:attrNameLst>
                                          <p:attrName>style.visibility</p:attrName>
                                        </p:attrNameLst>
                                      </p:cBhvr>
                                      <p:to>
                                        <p:strVal val="visible"/>
                                      </p:to>
                                    </p:set>
                                    <p:anim calcmode="discrete" valueType="clr">
                                      <p:cBhvr override="childStyle">
                                        <p:cTn id="262"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63" dur="80"/>
                                        <p:tgtEl>
                                          <p:spTgt spid="89"/>
                                        </p:tgtEl>
                                        <p:attrNameLst>
                                          <p:attrName>fillcolor</p:attrName>
                                        </p:attrNameLst>
                                      </p:cBhvr>
                                      <p:tavLst>
                                        <p:tav tm="0">
                                          <p:val>
                                            <p:clrVal>
                                              <a:schemeClr val="accent2"/>
                                            </p:clrVal>
                                          </p:val>
                                        </p:tav>
                                        <p:tav tm="50000">
                                          <p:val>
                                            <p:clrVal>
                                              <a:schemeClr val="hlink"/>
                                            </p:clrVal>
                                          </p:val>
                                        </p:tav>
                                      </p:tavLst>
                                    </p:anim>
                                    <p:set>
                                      <p:cBhvr>
                                        <p:cTn id="264" dur="80"/>
                                        <p:tgtEl>
                                          <p:spTgt spid="89"/>
                                        </p:tgtEl>
                                        <p:attrNameLst>
                                          <p:attrName>fill.type</p:attrName>
                                        </p:attrNameLst>
                                      </p:cBhvr>
                                      <p:to>
                                        <p:strVal val="solid"/>
                                      </p:to>
                                    </p:set>
                                  </p:childTnLst>
                                </p:cTn>
                              </p:par>
                            </p:childTnLst>
                          </p:cTn>
                        </p:par>
                        <p:par>
                          <p:cTn id="265" fill="hold">
                            <p:stCondLst>
                              <p:cond delay="560"/>
                            </p:stCondLst>
                            <p:childTnLst>
                              <p:par>
                                <p:cTn id="266" presetID="39" presetClass="entr" presetSubtype="0" accel="10000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anim calcmode="lin" valueType="num">
                                      <p:cBhvr>
                                        <p:cTn id="268"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69"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70"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71"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39" presetClass="entr" presetSubtype="0" accel="100000" fill="hold" grpId="0" nodeType="clickEffect">
                                  <p:stCondLst>
                                    <p:cond delay="0"/>
                                  </p:stCondLst>
                                  <p:childTnLst>
                                    <p:set>
                                      <p:cBhvr>
                                        <p:cTn id="275" dur="1" fill="hold">
                                          <p:stCondLst>
                                            <p:cond delay="0"/>
                                          </p:stCondLst>
                                        </p:cTn>
                                        <p:tgtEl>
                                          <p:spTgt spid="91"/>
                                        </p:tgtEl>
                                        <p:attrNameLst>
                                          <p:attrName>style.visibility</p:attrName>
                                        </p:attrNameLst>
                                      </p:cBhvr>
                                      <p:to>
                                        <p:strVal val="visible"/>
                                      </p:to>
                                    </p:set>
                                    <p:anim calcmode="lin" valueType="num">
                                      <p:cBhvr>
                                        <p:cTn id="276"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77"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78"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7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2" presetClass="entr" presetSubtype="2" fill="hold" grpId="0" nodeType="clickEffect">
                                  <p:stCondLst>
                                    <p:cond delay="0"/>
                                  </p:stCondLst>
                                  <p:childTnLst>
                                    <p:set>
                                      <p:cBhvr>
                                        <p:cTn id="283" dur="1" fill="hold">
                                          <p:stCondLst>
                                            <p:cond delay="0"/>
                                          </p:stCondLst>
                                        </p:cTn>
                                        <p:tgtEl>
                                          <p:spTgt spid="94"/>
                                        </p:tgtEl>
                                        <p:attrNameLst>
                                          <p:attrName>style.visibility</p:attrName>
                                        </p:attrNameLst>
                                      </p:cBhvr>
                                      <p:to>
                                        <p:strVal val="visible"/>
                                      </p:to>
                                    </p:set>
                                    <p:animEffect transition="in" filter="wipe(right)">
                                      <p:cBhvr>
                                        <p:cTn id="284" dur="500"/>
                                        <p:tgtEl>
                                          <p:spTgt spid="94"/>
                                        </p:tgtEl>
                                      </p:cBhvr>
                                    </p:animEffect>
                                  </p:childTnLst>
                                </p:cTn>
                              </p:par>
                            </p:childTnLst>
                          </p:cTn>
                        </p:par>
                        <p:par>
                          <p:cTn id="285" fill="hold">
                            <p:stCondLst>
                              <p:cond delay="500"/>
                            </p:stCondLst>
                            <p:childTnLst>
                              <p:par>
                                <p:cTn id="286" presetID="17" presetClass="entr" presetSubtype="2" fill="hold" nodeType="afterEffect">
                                  <p:stCondLst>
                                    <p:cond delay="0"/>
                                  </p:stCondLst>
                                  <p:childTnLst>
                                    <p:set>
                                      <p:cBhvr>
                                        <p:cTn id="287" dur="1" fill="hold">
                                          <p:stCondLst>
                                            <p:cond delay="0"/>
                                          </p:stCondLst>
                                        </p:cTn>
                                        <p:tgtEl>
                                          <p:spTgt spid="126"/>
                                        </p:tgtEl>
                                        <p:attrNameLst>
                                          <p:attrName>style.visibility</p:attrName>
                                        </p:attrNameLst>
                                      </p:cBhvr>
                                      <p:to>
                                        <p:strVal val="visible"/>
                                      </p:to>
                                    </p:set>
                                    <p:anim calcmode="lin" valueType="num">
                                      <p:cBhvr>
                                        <p:cTn id="288" dur="500" fill="hold"/>
                                        <p:tgtEl>
                                          <p:spTgt spid="126"/>
                                        </p:tgtEl>
                                        <p:attrNameLst>
                                          <p:attrName>ppt_x</p:attrName>
                                        </p:attrNameLst>
                                      </p:cBhvr>
                                      <p:tavLst>
                                        <p:tav tm="0">
                                          <p:val>
                                            <p:strVal val="#ppt_x+#ppt_w/2"/>
                                          </p:val>
                                        </p:tav>
                                        <p:tav tm="100000">
                                          <p:val>
                                            <p:strVal val="#ppt_x"/>
                                          </p:val>
                                        </p:tav>
                                      </p:tavLst>
                                    </p:anim>
                                    <p:anim calcmode="lin" valueType="num">
                                      <p:cBhvr>
                                        <p:cTn id="289" dur="500" fill="hold"/>
                                        <p:tgtEl>
                                          <p:spTgt spid="126"/>
                                        </p:tgtEl>
                                        <p:attrNameLst>
                                          <p:attrName>ppt_y</p:attrName>
                                        </p:attrNameLst>
                                      </p:cBhvr>
                                      <p:tavLst>
                                        <p:tav tm="0">
                                          <p:val>
                                            <p:strVal val="#ppt_y"/>
                                          </p:val>
                                        </p:tav>
                                        <p:tav tm="100000">
                                          <p:val>
                                            <p:strVal val="#ppt_y"/>
                                          </p:val>
                                        </p:tav>
                                      </p:tavLst>
                                    </p:anim>
                                    <p:anim calcmode="lin" valueType="num">
                                      <p:cBhvr>
                                        <p:cTn id="290" dur="500" fill="hold"/>
                                        <p:tgtEl>
                                          <p:spTgt spid="126"/>
                                        </p:tgtEl>
                                        <p:attrNameLst>
                                          <p:attrName>ppt_w</p:attrName>
                                        </p:attrNameLst>
                                      </p:cBhvr>
                                      <p:tavLst>
                                        <p:tav tm="0">
                                          <p:val>
                                            <p:fltVal val="0"/>
                                          </p:val>
                                        </p:tav>
                                        <p:tav tm="100000">
                                          <p:val>
                                            <p:strVal val="#ppt_w"/>
                                          </p:val>
                                        </p:tav>
                                      </p:tavLst>
                                    </p:anim>
                                    <p:anim calcmode="lin" valueType="num">
                                      <p:cBhvr>
                                        <p:cTn id="291" dur="500" fill="hold"/>
                                        <p:tgtEl>
                                          <p:spTgt spid="126"/>
                                        </p:tgtEl>
                                        <p:attrNameLst>
                                          <p:attrName>ppt_h</p:attrName>
                                        </p:attrNameLst>
                                      </p:cBhvr>
                                      <p:tavLst>
                                        <p:tav tm="0">
                                          <p:val>
                                            <p:strVal val="#ppt_h"/>
                                          </p:val>
                                        </p:tav>
                                        <p:tav tm="100000">
                                          <p:val>
                                            <p:strVal val="#ppt_h"/>
                                          </p:val>
                                        </p:tav>
                                      </p:tavLst>
                                    </p:anim>
                                  </p:childTnLst>
                                </p:cTn>
                              </p:par>
                            </p:childTnLst>
                          </p:cTn>
                        </p:par>
                        <p:par>
                          <p:cTn id="292" fill="hold">
                            <p:stCondLst>
                              <p:cond delay="1000"/>
                            </p:stCondLst>
                            <p:childTnLst>
                              <p:par>
                                <p:cTn id="293" presetID="17" presetClass="entr" presetSubtype="1" fill="hold" nodeType="afterEffect">
                                  <p:stCondLst>
                                    <p:cond delay="0"/>
                                  </p:stCondLst>
                                  <p:childTnLst>
                                    <p:set>
                                      <p:cBhvr>
                                        <p:cTn id="294" dur="1" fill="hold">
                                          <p:stCondLst>
                                            <p:cond delay="0"/>
                                          </p:stCondLst>
                                        </p:cTn>
                                        <p:tgtEl>
                                          <p:spTgt spid="128"/>
                                        </p:tgtEl>
                                        <p:attrNameLst>
                                          <p:attrName>style.visibility</p:attrName>
                                        </p:attrNameLst>
                                      </p:cBhvr>
                                      <p:to>
                                        <p:strVal val="visible"/>
                                      </p:to>
                                    </p:set>
                                    <p:anim calcmode="lin" valueType="num">
                                      <p:cBhvr>
                                        <p:cTn id="295" dur="500" fill="hold"/>
                                        <p:tgtEl>
                                          <p:spTgt spid="128"/>
                                        </p:tgtEl>
                                        <p:attrNameLst>
                                          <p:attrName>ppt_x</p:attrName>
                                        </p:attrNameLst>
                                      </p:cBhvr>
                                      <p:tavLst>
                                        <p:tav tm="0">
                                          <p:val>
                                            <p:strVal val="#ppt_x"/>
                                          </p:val>
                                        </p:tav>
                                        <p:tav tm="100000">
                                          <p:val>
                                            <p:strVal val="#ppt_x"/>
                                          </p:val>
                                        </p:tav>
                                      </p:tavLst>
                                    </p:anim>
                                    <p:anim calcmode="lin" valueType="num">
                                      <p:cBhvr>
                                        <p:cTn id="296" dur="500" fill="hold"/>
                                        <p:tgtEl>
                                          <p:spTgt spid="128"/>
                                        </p:tgtEl>
                                        <p:attrNameLst>
                                          <p:attrName>ppt_y</p:attrName>
                                        </p:attrNameLst>
                                      </p:cBhvr>
                                      <p:tavLst>
                                        <p:tav tm="0">
                                          <p:val>
                                            <p:strVal val="#ppt_y-#ppt_h/2"/>
                                          </p:val>
                                        </p:tav>
                                        <p:tav tm="100000">
                                          <p:val>
                                            <p:strVal val="#ppt_y"/>
                                          </p:val>
                                        </p:tav>
                                      </p:tavLst>
                                    </p:anim>
                                    <p:anim calcmode="lin" valueType="num">
                                      <p:cBhvr>
                                        <p:cTn id="297" dur="500" fill="hold"/>
                                        <p:tgtEl>
                                          <p:spTgt spid="128"/>
                                        </p:tgtEl>
                                        <p:attrNameLst>
                                          <p:attrName>ppt_w</p:attrName>
                                        </p:attrNameLst>
                                      </p:cBhvr>
                                      <p:tavLst>
                                        <p:tav tm="0">
                                          <p:val>
                                            <p:strVal val="#ppt_w"/>
                                          </p:val>
                                        </p:tav>
                                        <p:tav tm="100000">
                                          <p:val>
                                            <p:strVal val="#ppt_w"/>
                                          </p:val>
                                        </p:tav>
                                      </p:tavLst>
                                    </p:anim>
                                    <p:anim calcmode="lin" valueType="num">
                                      <p:cBhvr>
                                        <p:cTn id="298"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39" presetClass="entr" presetSubtype="0" accel="100000" fill="hold" grpId="0" nodeType="clickEffect">
                                  <p:stCondLst>
                                    <p:cond delay="0"/>
                                  </p:stCondLst>
                                  <p:childTnLst>
                                    <p:set>
                                      <p:cBhvr>
                                        <p:cTn id="302" dur="1" fill="hold">
                                          <p:stCondLst>
                                            <p:cond delay="0"/>
                                          </p:stCondLst>
                                        </p:cTn>
                                        <p:tgtEl>
                                          <p:spTgt spid="92"/>
                                        </p:tgtEl>
                                        <p:attrNameLst>
                                          <p:attrName>style.visibility</p:attrName>
                                        </p:attrNameLst>
                                      </p:cBhvr>
                                      <p:to>
                                        <p:strVal val="visible"/>
                                      </p:to>
                                    </p:set>
                                    <p:anim calcmode="lin" valueType="num">
                                      <p:cBhvr>
                                        <p:cTn id="303"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04"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05"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0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7" presetClass="entr" presetSubtype="0" fill="hold" grpId="0" nodeType="clickEffect">
                                  <p:stCondLst>
                                    <p:cond delay="0"/>
                                  </p:stCondLst>
                                  <p:iterate type="lt">
                                    <p:tmPct val="50000"/>
                                  </p:iterate>
                                  <p:childTnLst>
                                    <p:set>
                                      <p:cBhvr>
                                        <p:cTn id="310" dur="1" fill="hold">
                                          <p:stCondLst>
                                            <p:cond delay="0"/>
                                          </p:stCondLst>
                                        </p:cTn>
                                        <p:tgtEl>
                                          <p:spTgt spid="95"/>
                                        </p:tgtEl>
                                        <p:attrNameLst>
                                          <p:attrName>style.visibility</p:attrName>
                                        </p:attrNameLst>
                                      </p:cBhvr>
                                      <p:to>
                                        <p:strVal val="visible"/>
                                      </p:to>
                                    </p:set>
                                    <p:anim calcmode="discrete" valueType="clr">
                                      <p:cBhvr override="childStyle">
                                        <p:cTn id="311"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12" dur="80"/>
                                        <p:tgtEl>
                                          <p:spTgt spid="95"/>
                                        </p:tgtEl>
                                        <p:attrNameLst>
                                          <p:attrName>fillcolor</p:attrName>
                                        </p:attrNameLst>
                                      </p:cBhvr>
                                      <p:tavLst>
                                        <p:tav tm="0">
                                          <p:val>
                                            <p:clrVal>
                                              <a:schemeClr val="accent2"/>
                                            </p:clrVal>
                                          </p:val>
                                        </p:tav>
                                        <p:tav tm="50000">
                                          <p:val>
                                            <p:clrVal>
                                              <a:schemeClr val="hlink"/>
                                            </p:clrVal>
                                          </p:val>
                                        </p:tav>
                                      </p:tavLst>
                                    </p:anim>
                                    <p:set>
                                      <p:cBhvr>
                                        <p:cTn id="313" dur="80"/>
                                        <p:tgtEl>
                                          <p:spTgt spid="95"/>
                                        </p:tgtEl>
                                        <p:attrNameLst>
                                          <p:attrName>fill.type</p:attrName>
                                        </p:attrNameLst>
                                      </p:cBhvr>
                                      <p:to>
                                        <p:strVal val="solid"/>
                                      </p:to>
                                    </p:set>
                                  </p:childTnLst>
                                </p:cTn>
                              </p:par>
                            </p:childTnLst>
                          </p:cTn>
                        </p:par>
                        <p:par>
                          <p:cTn id="314" fill="hold">
                            <p:stCondLst>
                              <p:cond delay="359"/>
                            </p:stCondLst>
                            <p:childTnLst>
                              <p:par>
                                <p:cTn id="315" presetID="17" presetClass="entr" presetSubtype="8" fill="hold" nodeType="afterEffect">
                                  <p:stCondLst>
                                    <p:cond delay="0"/>
                                  </p:stCondLst>
                                  <p:childTnLst>
                                    <p:set>
                                      <p:cBhvr>
                                        <p:cTn id="316" dur="1" fill="hold">
                                          <p:stCondLst>
                                            <p:cond delay="0"/>
                                          </p:stCondLst>
                                        </p:cTn>
                                        <p:tgtEl>
                                          <p:spTgt spid="96"/>
                                        </p:tgtEl>
                                        <p:attrNameLst>
                                          <p:attrName>style.visibility</p:attrName>
                                        </p:attrNameLst>
                                      </p:cBhvr>
                                      <p:to>
                                        <p:strVal val="visible"/>
                                      </p:to>
                                    </p:set>
                                    <p:anim calcmode="lin" valueType="num">
                                      <p:cBhvr>
                                        <p:cTn id="317" dur="500" fill="hold"/>
                                        <p:tgtEl>
                                          <p:spTgt spid="96"/>
                                        </p:tgtEl>
                                        <p:attrNameLst>
                                          <p:attrName>ppt_x</p:attrName>
                                        </p:attrNameLst>
                                      </p:cBhvr>
                                      <p:tavLst>
                                        <p:tav tm="0">
                                          <p:val>
                                            <p:strVal val="#ppt_x-#ppt_w/2"/>
                                          </p:val>
                                        </p:tav>
                                        <p:tav tm="100000">
                                          <p:val>
                                            <p:strVal val="#ppt_x"/>
                                          </p:val>
                                        </p:tav>
                                      </p:tavLst>
                                    </p:anim>
                                    <p:anim calcmode="lin" valueType="num">
                                      <p:cBhvr>
                                        <p:cTn id="318" dur="500" fill="hold"/>
                                        <p:tgtEl>
                                          <p:spTgt spid="96"/>
                                        </p:tgtEl>
                                        <p:attrNameLst>
                                          <p:attrName>ppt_y</p:attrName>
                                        </p:attrNameLst>
                                      </p:cBhvr>
                                      <p:tavLst>
                                        <p:tav tm="0">
                                          <p:val>
                                            <p:strVal val="#ppt_y"/>
                                          </p:val>
                                        </p:tav>
                                        <p:tav tm="100000">
                                          <p:val>
                                            <p:strVal val="#ppt_y"/>
                                          </p:val>
                                        </p:tav>
                                      </p:tavLst>
                                    </p:anim>
                                    <p:anim calcmode="lin" valueType="num">
                                      <p:cBhvr>
                                        <p:cTn id="319" dur="500" fill="hold"/>
                                        <p:tgtEl>
                                          <p:spTgt spid="96"/>
                                        </p:tgtEl>
                                        <p:attrNameLst>
                                          <p:attrName>ppt_w</p:attrName>
                                        </p:attrNameLst>
                                      </p:cBhvr>
                                      <p:tavLst>
                                        <p:tav tm="0">
                                          <p:val>
                                            <p:fltVal val="0"/>
                                          </p:val>
                                        </p:tav>
                                        <p:tav tm="100000">
                                          <p:val>
                                            <p:strVal val="#ppt_w"/>
                                          </p:val>
                                        </p:tav>
                                      </p:tavLst>
                                    </p:anim>
                                    <p:anim calcmode="lin" valueType="num">
                                      <p:cBhvr>
                                        <p:cTn id="320"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27" presetClass="entr" presetSubtype="0" fill="hold" grpId="0" nodeType="clickEffect">
                                  <p:stCondLst>
                                    <p:cond delay="0"/>
                                  </p:stCondLst>
                                  <p:iterate type="lt">
                                    <p:tmPct val="50000"/>
                                  </p:iterate>
                                  <p:childTnLst>
                                    <p:set>
                                      <p:cBhvr>
                                        <p:cTn id="324" dur="1" fill="hold">
                                          <p:stCondLst>
                                            <p:cond delay="0"/>
                                          </p:stCondLst>
                                        </p:cTn>
                                        <p:tgtEl>
                                          <p:spTgt spid="98"/>
                                        </p:tgtEl>
                                        <p:attrNameLst>
                                          <p:attrName>style.visibility</p:attrName>
                                        </p:attrNameLst>
                                      </p:cBhvr>
                                      <p:to>
                                        <p:strVal val="visible"/>
                                      </p:to>
                                    </p:set>
                                    <p:anim calcmode="discrete" valueType="clr">
                                      <p:cBhvr override="childStyle">
                                        <p:cTn id="325"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26" dur="80"/>
                                        <p:tgtEl>
                                          <p:spTgt spid="98"/>
                                        </p:tgtEl>
                                        <p:attrNameLst>
                                          <p:attrName>fillcolor</p:attrName>
                                        </p:attrNameLst>
                                      </p:cBhvr>
                                      <p:tavLst>
                                        <p:tav tm="0">
                                          <p:val>
                                            <p:clrVal>
                                              <a:schemeClr val="accent2"/>
                                            </p:clrVal>
                                          </p:val>
                                        </p:tav>
                                        <p:tav tm="50000">
                                          <p:val>
                                            <p:clrVal>
                                              <a:schemeClr val="hlink"/>
                                            </p:clrVal>
                                          </p:val>
                                        </p:tav>
                                      </p:tavLst>
                                    </p:anim>
                                    <p:set>
                                      <p:cBhvr>
                                        <p:cTn id="327" dur="80"/>
                                        <p:tgtEl>
                                          <p:spTgt spid="98"/>
                                        </p:tgtEl>
                                        <p:attrNameLst>
                                          <p:attrName>fill.type</p:attrName>
                                        </p:attrNameLst>
                                      </p:cBhvr>
                                      <p:to>
                                        <p:strVal val="solid"/>
                                      </p:to>
                                    </p:set>
                                  </p:childTnLst>
                                </p:cTn>
                              </p:par>
                            </p:childTnLst>
                          </p:cTn>
                        </p:par>
                        <p:par>
                          <p:cTn id="328" fill="hold">
                            <p:stCondLst>
                              <p:cond delay="560"/>
                            </p:stCondLst>
                            <p:childTnLst>
                              <p:par>
                                <p:cTn id="329" presetID="39" presetClass="entr" presetSubtype="0" accel="100000" fill="hold" grpId="0" nodeType="afterEffect">
                                  <p:stCondLst>
                                    <p:cond delay="0"/>
                                  </p:stCondLst>
                                  <p:childTnLst>
                                    <p:set>
                                      <p:cBhvr>
                                        <p:cTn id="330" dur="1" fill="hold">
                                          <p:stCondLst>
                                            <p:cond delay="0"/>
                                          </p:stCondLst>
                                        </p:cTn>
                                        <p:tgtEl>
                                          <p:spTgt spid="99"/>
                                        </p:tgtEl>
                                        <p:attrNameLst>
                                          <p:attrName>style.visibility</p:attrName>
                                        </p:attrNameLst>
                                      </p:cBhvr>
                                      <p:to>
                                        <p:strVal val="visible"/>
                                      </p:to>
                                    </p:set>
                                    <p:anim calcmode="lin" valueType="num">
                                      <p:cBhvr>
                                        <p:cTn id="331"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32"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33"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3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39" presetClass="entr" presetSubtype="0" accel="100000" fill="hold" grpId="0" nodeType="clickEffect">
                                  <p:stCondLst>
                                    <p:cond delay="0"/>
                                  </p:stCondLst>
                                  <p:childTnLst>
                                    <p:set>
                                      <p:cBhvr>
                                        <p:cTn id="338" dur="1" fill="hold">
                                          <p:stCondLst>
                                            <p:cond delay="0"/>
                                          </p:stCondLst>
                                        </p:cTn>
                                        <p:tgtEl>
                                          <p:spTgt spid="100"/>
                                        </p:tgtEl>
                                        <p:attrNameLst>
                                          <p:attrName>style.visibility</p:attrName>
                                        </p:attrNameLst>
                                      </p:cBhvr>
                                      <p:to>
                                        <p:strVal val="visible"/>
                                      </p:to>
                                    </p:set>
                                    <p:anim calcmode="lin" valueType="num">
                                      <p:cBhvr>
                                        <p:cTn id="339"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40"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41"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4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2" presetClass="entr" presetSubtype="2" fill="hold" grpId="0" nodeType="clickEffect">
                                  <p:stCondLst>
                                    <p:cond delay="0"/>
                                  </p:stCondLst>
                                  <p:childTnLst>
                                    <p:set>
                                      <p:cBhvr>
                                        <p:cTn id="346" dur="1" fill="hold">
                                          <p:stCondLst>
                                            <p:cond delay="0"/>
                                          </p:stCondLst>
                                        </p:cTn>
                                        <p:tgtEl>
                                          <p:spTgt spid="103"/>
                                        </p:tgtEl>
                                        <p:attrNameLst>
                                          <p:attrName>style.visibility</p:attrName>
                                        </p:attrNameLst>
                                      </p:cBhvr>
                                      <p:to>
                                        <p:strVal val="visible"/>
                                      </p:to>
                                    </p:set>
                                    <p:animEffect transition="in" filter="wipe(right)">
                                      <p:cBhvr>
                                        <p:cTn id="347" dur="500"/>
                                        <p:tgtEl>
                                          <p:spTgt spid="103"/>
                                        </p:tgtEl>
                                      </p:cBhvr>
                                    </p:animEffect>
                                  </p:childTnLst>
                                </p:cTn>
                              </p:par>
                            </p:childTnLst>
                          </p:cTn>
                        </p:par>
                        <p:par>
                          <p:cTn id="348" fill="hold">
                            <p:stCondLst>
                              <p:cond delay="500"/>
                            </p:stCondLst>
                            <p:childTnLst>
                              <p:par>
                                <p:cTn id="349" presetID="17" presetClass="entr" presetSubtype="2" fill="hold" nodeType="afterEffect">
                                  <p:stCondLst>
                                    <p:cond delay="0"/>
                                  </p:stCondLst>
                                  <p:childTnLst>
                                    <p:set>
                                      <p:cBhvr>
                                        <p:cTn id="350" dur="1" fill="hold">
                                          <p:stCondLst>
                                            <p:cond delay="0"/>
                                          </p:stCondLst>
                                        </p:cTn>
                                        <p:tgtEl>
                                          <p:spTgt spid="130"/>
                                        </p:tgtEl>
                                        <p:attrNameLst>
                                          <p:attrName>style.visibility</p:attrName>
                                        </p:attrNameLst>
                                      </p:cBhvr>
                                      <p:to>
                                        <p:strVal val="visible"/>
                                      </p:to>
                                    </p:set>
                                    <p:anim calcmode="lin" valueType="num">
                                      <p:cBhvr>
                                        <p:cTn id="351" dur="500" fill="hold"/>
                                        <p:tgtEl>
                                          <p:spTgt spid="130"/>
                                        </p:tgtEl>
                                        <p:attrNameLst>
                                          <p:attrName>ppt_x</p:attrName>
                                        </p:attrNameLst>
                                      </p:cBhvr>
                                      <p:tavLst>
                                        <p:tav tm="0">
                                          <p:val>
                                            <p:strVal val="#ppt_x+#ppt_w/2"/>
                                          </p:val>
                                        </p:tav>
                                        <p:tav tm="100000">
                                          <p:val>
                                            <p:strVal val="#ppt_x"/>
                                          </p:val>
                                        </p:tav>
                                      </p:tavLst>
                                    </p:anim>
                                    <p:anim calcmode="lin" valueType="num">
                                      <p:cBhvr>
                                        <p:cTn id="352" dur="500" fill="hold"/>
                                        <p:tgtEl>
                                          <p:spTgt spid="130"/>
                                        </p:tgtEl>
                                        <p:attrNameLst>
                                          <p:attrName>ppt_y</p:attrName>
                                        </p:attrNameLst>
                                      </p:cBhvr>
                                      <p:tavLst>
                                        <p:tav tm="0">
                                          <p:val>
                                            <p:strVal val="#ppt_y"/>
                                          </p:val>
                                        </p:tav>
                                        <p:tav tm="100000">
                                          <p:val>
                                            <p:strVal val="#ppt_y"/>
                                          </p:val>
                                        </p:tav>
                                      </p:tavLst>
                                    </p:anim>
                                    <p:anim calcmode="lin" valueType="num">
                                      <p:cBhvr>
                                        <p:cTn id="353" dur="500" fill="hold"/>
                                        <p:tgtEl>
                                          <p:spTgt spid="130"/>
                                        </p:tgtEl>
                                        <p:attrNameLst>
                                          <p:attrName>ppt_w</p:attrName>
                                        </p:attrNameLst>
                                      </p:cBhvr>
                                      <p:tavLst>
                                        <p:tav tm="0">
                                          <p:val>
                                            <p:fltVal val="0"/>
                                          </p:val>
                                        </p:tav>
                                        <p:tav tm="100000">
                                          <p:val>
                                            <p:strVal val="#ppt_w"/>
                                          </p:val>
                                        </p:tav>
                                      </p:tavLst>
                                    </p:anim>
                                    <p:anim calcmode="lin" valueType="num">
                                      <p:cBhvr>
                                        <p:cTn id="354" dur="500" fill="hold"/>
                                        <p:tgtEl>
                                          <p:spTgt spid="130"/>
                                        </p:tgtEl>
                                        <p:attrNameLst>
                                          <p:attrName>ppt_h</p:attrName>
                                        </p:attrNameLst>
                                      </p:cBhvr>
                                      <p:tavLst>
                                        <p:tav tm="0">
                                          <p:val>
                                            <p:strVal val="#ppt_h"/>
                                          </p:val>
                                        </p:tav>
                                        <p:tav tm="100000">
                                          <p:val>
                                            <p:strVal val="#ppt_h"/>
                                          </p:val>
                                        </p:tav>
                                      </p:tavLst>
                                    </p:anim>
                                  </p:childTnLst>
                                </p:cTn>
                              </p:par>
                            </p:childTnLst>
                          </p:cTn>
                        </p:par>
                        <p:par>
                          <p:cTn id="355" fill="hold">
                            <p:stCondLst>
                              <p:cond delay="1000"/>
                            </p:stCondLst>
                            <p:childTnLst>
                              <p:par>
                                <p:cTn id="356" presetID="17" presetClass="entr" presetSubtype="1" fill="hold" nodeType="afterEffect">
                                  <p:stCondLst>
                                    <p:cond delay="0"/>
                                  </p:stCondLst>
                                  <p:childTnLst>
                                    <p:set>
                                      <p:cBhvr>
                                        <p:cTn id="357" dur="1" fill="hold">
                                          <p:stCondLst>
                                            <p:cond delay="0"/>
                                          </p:stCondLst>
                                        </p:cTn>
                                        <p:tgtEl>
                                          <p:spTgt spid="132"/>
                                        </p:tgtEl>
                                        <p:attrNameLst>
                                          <p:attrName>style.visibility</p:attrName>
                                        </p:attrNameLst>
                                      </p:cBhvr>
                                      <p:to>
                                        <p:strVal val="visible"/>
                                      </p:to>
                                    </p:set>
                                    <p:anim calcmode="lin" valueType="num">
                                      <p:cBhvr>
                                        <p:cTn id="358" dur="500" fill="hold"/>
                                        <p:tgtEl>
                                          <p:spTgt spid="132"/>
                                        </p:tgtEl>
                                        <p:attrNameLst>
                                          <p:attrName>ppt_x</p:attrName>
                                        </p:attrNameLst>
                                      </p:cBhvr>
                                      <p:tavLst>
                                        <p:tav tm="0">
                                          <p:val>
                                            <p:strVal val="#ppt_x"/>
                                          </p:val>
                                        </p:tav>
                                        <p:tav tm="100000">
                                          <p:val>
                                            <p:strVal val="#ppt_x"/>
                                          </p:val>
                                        </p:tav>
                                      </p:tavLst>
                                    </p:anim>
                                    <p:anim calcmode="lin" valueType="num">
                                      <p:cBhvr>
                                        <p:cTn id="359" dur="500" fill="hold"/>
                                        <p:tgtEl>
                                          <p:spTgt spid="132"/>
                                        </p:tgtEl>
                                        <p:attrNameLst>
                                          <p:attrName>ppt_y</p:attrName>
                                        </p:attrNameLst>
                                      </p:cBhvr>
                                      <p:tavLst>
                                        <p:tav tm="0">
                                          <p:val>
                                            <p:strVal val="#ppt_y-#ppt_h/2"/>
                                          </p:val>
                                        </p:tav>
                                        <p:tav tm="100000">
                                          <p:val>
                                            <p:strVal val="#ppt_y"/>
                                          </p:val>
                                        </p:tav>
                                      </p:tavLst>
                                    </p:anim>
                                    <p:anim calcmode="lin" valueType="num">
                                      <p:cBhvr>
                                        <p:cTn id="360" dur="500" fill="hold"/>
                                        <p:tgtEl>
                                          <p:spTgt spid="132"/>
                                        </p:tgtEl>
                                        <p:attrNameLst>
                                          <p:attrName>ppt_w</p:attrName>
                                        </p:attrNameLst>
                                      </p:cBhvr>
                                      <p:tavLst>
                                        <p:tav tm="0">
                                          <p:val>
                                            <p:strVal val="#ppt_w"/>
                                          </p:val>
                                        </p:tav>
                                        <p:tav tm="100000">
                                          <p:val>
                                            <p:strVal val="#ppt_w"/>
                                          </p:val>
                                        </p:tav>
                                      </p:tavLst>
                                    </p:anim>
                                    <p:anim calcmode="lin" valueType="num">
                                      <p:cBhvr>
                                        <p:cTn id="361"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62" fill="hold">
                      <p:stCondLst>
                        <p:cond delay="indefinite"/>
                      </p:stCondLst>
                      <p:childTnLst>
                        <p:par>
                          <p:cTn id="363" fill="hold">
                            <p:stCondLst>
                              <p:cond delay="0"/>
                            </p:stCondLst>
                            <p:childTnLst>
                              <p:par>
                                <p:cTn id="364" presetID="39" presetClass="entr" presetSubtype="0" accel="100000" fill="hold" grpId="0" nodeType="clickEffect">
                                  <p:stCondLst>
                                    <p:cond delay="0"/>
                                  </p:stCondLst>
                                  <p:childTnLst>
                                    <p:set>
                                      <p:cBhvr>
                                        <p:cTn id="365" dur="1" fill="hold">
                                          <p:stCondLst>
                                            <p:cond delay="0"/>
                                          </p:stCondLst>
                                        </p:cTn>
                                        <p:tgtEl>
                                          <p:spTgt spid="101"/>
                                        </p:tgtEl>
                                        <p:attrNameLst>
                                          <p:attrName>style.visibility</p:attrName>
                                        </p:attrNameLst>
                                      </p:cBhvr>
                                      <p:to>
                                        <p:strVal val="visible"/>
                                      </p:to>
                                    </p:set>
                                    <p:anim calcmode="lin" valueType="num">
                                      <p:cBhvr>
                                        <p:cTn id="366"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67"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68"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69"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7" presetClass="entr" presetSubtype="0" fill="hold" grpId="0" nodeType="clickEffect">
                                  <p:stCondLst>
                                    <p:cond delay="0"/>
                                  </p:stCondLst>
                                  <p:iterate type="lt">
                                    <p:tmPct val="50000"/>
                                  </p:iterate>
                                  <p:childTnLst>
                                    <p:set>
                                      <p:cBhvr>
                                        <p:cTn id="373" dur="1" fill="hold">
                                          <p:stCondLst>
                                            <p:cond delay="0"/>
                                          </p:stCondLst>
                                        </p:cTn>
                                        <p:tgtEl>
                                          <p:spTgt spid="104"/>
                                        </p:tgtEl>
                                        <p:attrNameLst>
                                          <p:attrName>style.visibility</p:attrName>
                                        </p:attrNameLst>
                                      </p:cBhvr>
                                      <p:to>
                                        <p:strVal val="visible"/>
                                      </p:to>
                                    </p:set>
                                    <p:anim calcmode="discrete" valueType="clr">
                                      <p:cBhvr override="childStyle">
                                        <p:cTn id="374"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75" dur="80"/>
                                        <p:tgtEl>
                                          <p:spTgt spid="104"/>
                                        </p:tgtEl>
                                        <p:attrNameLst>
                                          <p:attrName>fillcolor</p:attrName>
                                        </p:attrNameLst>
                                      </p:cBhvr>
                                      <p:tavLst>
                                        <p:tav tm="0">
                                          <p:val>
                                            <p:clrVal>
                                              <a:schemeClr val="accent2"/>
                                            </p:clrVal>
                                          </p:val>
                                        </p:tav>
                                        <p:tav tm="50000">
                                          <p:val>
                                            <p:clrVal>
                                              <a:schemeClr val="hlink"/>
                                            </p:clrVal>
                                          </p:val>
                                        </p:tav>
                                      </p:tavLst>
                                    </p:anim>
                                    <p:set>
                                      <p:cBhvr>
                                        <p:cTn id="376" dur="80"/>
                                        <p:tgtEl>
                                          <p:spTgt spid="104"/>
                                        </p:tgtEl>
                                        <p:attrNameLst>
                                          <p:attrName>fill.type</p:attrName>
                                        </p:attrNameLst>
                                      </p:cBhvr>
                                      <p:to>
                                        <p:strVal val="solid"/>
                                      </p:to>
                                    </p:set>
                                  </p:childTnLst>
                                </p:cTn>
                              </p:par>
                            </p:childTnLst>
                          </p:cTn>
                        </p:par>
                        <p:par>
                          <p:cTn id="377" fill="hold">
                            <p:stCondLst>
                              <p:cond delay="359"/>
                            </p:stCondLst>
                            <p:childTnLst>
                              <p:par>
                                <p:cTn id="378" presetID="17" presetClass="entr" presetSubtype="8" fill="hold" nodeType="afterEffect">
                                  <p:stCondLst>
                                    <p:cond delay="0"/>
                                  </p:stCondLst>
                                  <p:childTnLst>
                                    <p:set>
                                      <p:cBhvr>
                                        <p:cTn id="379" dur="1" fill="hold">
                                          <p:stCondLst>
                                            <p:cond delay="0"/>
                                          </p:stCondLst>
                                        </p:cTn>
                                        <p:tgtEl>
                                          <p:spTgt spid="105"/>
                                        </p:tgtEl>
                                        <p:attrNameLst>
                                          <p:attrName>style.visibility</p:attrName>
                                        </p:attrNameLst>
                                      </p:cBhvr>
                                      <p:to>
                                        <p:strVal val="visible"/>
                                      </p:to>
                                    </p:set>
                                    <p:anim calcmode="lin" valueType="num">
                                      <p:cBhvr>
                                        <p:cTn id="380" dur="500" fill="hold"/>
                                        <p:tgtEl>
                                          <p:spTgt spid="105"/>
                                        </p:tgtEl>
                                        <p:attrNameLst>
                                          <p:attrName>ppt_x</p:attrName>
                                        </p:attrNameLst>
                                      </p:cBhvr>
                                      <p:tavLst>
                                        <p:tav tm="0">
                                          <p:val>
                                            <p:strVal val="#ppt_x-#ppt_w/2"/>
                                          </p:val>
                                        </p:tav>
                                        <p:tav tm="100000">
                                          <p:val>
                                            <p:strVal val="#ppt_x"/>
                                          </p:val>
                                        </p:tav>
                                      </p:tavLst>
                                    </p:anim>
                                    <p:anim calcmode="lin" valueType="num">
                                      <p:cBhvr>
                                        <p:cTn id="381" dur="500" fill="hold"/>
                                        <p:tgtEl>
                                          <p:spTgt spid="105"/>
                                        </p:tgtEl>
                                        <p:attrNameLst>
                                          <p:attrName>ppt_y</p:attrName>
                                        </p:attrNameLst>
                                      </p:cBhvr>
                                      <p:tavLst>
                                        <p:tav tm="0">
                                          <p:val>
                                            <p:strVal val="#ppt_y"/>
                                          </p:val>
                                        </p:tav>
                                        <p:tav tm="100000">
                                          <p:val>
                                            <p:strVal val="#ppt_y"/>
                                          </p:val>
                                        </p:tav>
                                      </p:tavLst>
                                    </p:anim>
                                    <p:anim calcmode="lin" valueType="num">
                                      <p:cBhvr>
                                        <p:cTn id="382" dur="500" fill="hold"/>
                                        <p:tgtEl>
                                          <p:spTgt spid="105"/>
                                        </p:tgtEl>
                                        <p:attrNameLst>
                                          <p:attrName>ppt_w</p:attrName>
                                        </p:attrNameLst>
                                      </p:cBhvr>
                                      <p:tavLst>
                                        <p:tav tm="0">
                                          <p:val>
                                            <p:fltVal val="0"/>
                                          </p:val>
                                        </p:tav>
                                        <p:tav tm="100000">
                                          <p:val>
                                            <p:strVal val="#ppt_w"/>
                                          </p:val>
                                        </p:tav>
                                      </p:tavLst>
                                    </p:anim>
                                    <p:anim calcmode="lin" valueType="num">
                                      <p:cBhvr>
                                        <p:cTn id="383"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ID="27" presetClass="entr" presetSubtype="0" fill="hold" grpId="0" nodeType="clickEffect">
                                  <p:stCondLst>
                                    <p:cond delay="0"/>
                                  </p:stCondLst>
                                  <p:iterate type="lt">
                                    <p:tmPct val="50000"/>
                                  </p:iterate>
                                  <p:childTnLst>
                                    <p:set>
                                      <p:cBhvr>
                                        <p:cTn id="387" dur="1" fill="hold">
                                          <p:stCondLst>
                                            <p:cond delay="0"/>
                                          </p:stCondLst>
                                        </p:cTn>
                                        <p:tgtEl>
                                          <p:spTgt spid="106"/>
                                        </p:tgtEl>
                                        <p:attrNameLst>
                                          <p:attrName>style.visibility</p:attrName>
                                        </p:attrNameLst>
                                      </p:cBhvr>
                                      <p:to>
                                        <p:strVal val="visible"/>
                                      </p:to>
                                    </p:set>
                                    <p:anim calcmode="discrete" valueType="clr">
                                      <p:cBhvr override="childStyle">
                                        <p:cTn id="388"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106"/>
                                        </p:tgtEl>
                                        <p:attrNameLst>
                                          <p:attrName>fillcolor</p:attrName>
                                        </p:attrNameLst>
                                      </p:cBhvr>
                                      <p:tavLst>
                                        <p:tav tm="0">
                                          <p:val>
                                            <p:clrVal>
                                              <a:schemeClr val="accent2"/>
                                            </p:clrVal>
                                          </p:val>
                                        </p:tav>
                                        <p:tav tm="50000">
                                          <p:val>
                                            <p:clrVal>
                                              <a:schemeClr val="hlink"/>
                                            </p:clrVal>
                                          </p:val>
                                        </p:tav>
                                      </p:tavLst>
                                    </p:anim>
                                    <p:set>
                                      <p:cBhvr>
                                        <p:cTn id="390" dur="80"/>
                                        <p:tgtEl>
                                          <p:spTgt spid="106"/>
                                        </p:tgtEl>
                                        <p:attrNameLst>
                                          <p:attrName>fill.type</p:attrName>
                                        </p:attrNameLst>
                                      </p:cBhvr>
                                      <p:to>
                                        <p:strVal val="solid"/>
                                      </p:to>
                                    </p:set>
                                  </p:childTnLst>
                                </p:cTn>
                              </p:par>
                            </p:childTnLst>
                          </p:cTn>
                        </p:par>
                        <p:par>
                          <p:cTn id="391" fill="hold">
                            <p:stCondLst>
                              <p:cond delay="560"/>
                            </p:stCondLst>
                            <p:childTnLst>
                              <p:par>
                                <p:cTn id="392" presetID="39" presetClass="entr" presetSubtype="0" accel="100000" fill="hold" grpId="0" nodeType="afterEffect">
                                  <p:stCondLst>
                                    <p:cond delay="0"/>
                                  </p:stCondLst>
                                  <p:childTnLst>
                                    <p:set>
                                      <p:cBhvr>
                                        <p:cTn id="393" dur="1" fill="hold">
                                          <p:stCondLst>
                                            <p:cond delay="0"/>
                                          </p:stCondLst>
                                        </p:cTn>
                                        <p:tgtEl>
                                          <p:spTgt spid="107"/>
                                        </p:tgtEl>
                                        <p:attrNameLst>
                                          <p:attrName>style.visibility</p:attrName>
                                        </p:attrNameLst>
                                      </p:cBhvr>
                                      <p:to>
                                        <p:strVal val="visible"/>
                                      </p:to>
                                    </p:set>
                                    <p:anim calcmode="lin" valueType="num">
                                      <p:cBhvr>
                                        <p:cTn id="394"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39" presetClass="entr" presetSubtype="0" accel="100000" fill="hold" grpId="0" nodeType="clickEffect">
                                  <p:stCondLst>
                                    <p:cond delay="0"/>
                                  </p:stCondLst>
                                  <p:childTnLst>
                                    <p:set>
                                      <p:cBhvr>
                                        <p:cTn id="401" dur="1" fill="hold">
                                          <p:stCondLst>
                                            <p:cond delay="0"/>
                                          </p:stCondLst>
                                        </p:cTn>
                                        <p:tgtEl>
                                          <p:spTgt spid="85"/>
                                        </p:tgtEl>
                                        <p:attrNameLst>
                                          <p:attrName>style.visibility</p:attrName>
                                        </p:attrNameLst>
                                      </p:cBhvr>
                                      <p:to>
                                        <p:strVal val="visible"/>
                                      </p:to>
                                    </p:set>
                                    <p:anim calcmode="lin" valueType="num">
                                      <p:cBhvr>
                                        <p:cTn id="402" dur="500" fill="hold"/>
                                        <p:tgtEl>
                                          <p:spTgt spid="85"/>
                                        </p:tgtEl>
                                        <p:attrNameLst>
                                          <p:attrName>ppt_h</p:attrName>
                                        </p:attrNameLst>
                                      </p:cBhvr>
                                      <p:tavLst>
                                        <p:tav tm="0">
                                          <p:val>
                                            <p:strVal val="#ppt_h/20"/>
                                          </p:val>
                                        </p:tav>
                                        <p:tav tm="50000">
                                          <p:val>
                                            <p:strVal val="#ppt_h/20"/>
                                          </p:val>
                                        </p:tav>
                                        <p:tav tm="100000">
                                          <p:val>
                                            <p:strVal val="#ppt_h"/>
                                          </p:val>
                                        </p:tav>
                                      </p:tavLst>
                                    </p:anim>
                                    <p:anim calcmode="lin" valueType="num">
                                      <p:cBhvr>
                                        <p:cTn id="403" dur="500" fill="hold"/>
                                        <p:tgtEl>
                                          <p:spTgt spid="85"/>
                                        </p:tgtEl>
                                        <p:attrNameLst>
                                          <p:attrName>ppt_w</p:attrName>
                                        </p:attrNameLst>
                                      </p:cBhvr>
                                      <p:tavLst>
                                        <p:tav tm="0">
                                          <p:val>
                                            <p:strVal val="#ppt_w+.3"/>
                                          </p:val>
                                        </p:tav>
                                        <p:tav tm="50000">
                                          <p:val>
                                            <p:strVal val="#ppt_w+.3"/>
                                          </p:val>
                                        </p:tav>
                                        <p:tav tm="100000">
                                          <p:val>
                                            <p:strVal val="#ppt_w"/>
                                          </p:val>
                                        </p:tav>
                                      </p:tavLst>
                                    </p:anim>
                                    <p:anim calcmode="lin" valueType="num">
                                      <p:cBhvr>
                                        <p:cTn id="404" dur="500" fill="hold"/>
                                        <p:tgtEl>
                                          <p:spTgt spid="85"/>
                                        </p:tgtEl>
                                        <p:attrNameLst>
                                          <p:attrName>ppt_x</p:attrName>
                                        </p:attrNameLst>
                                      </p:cBhvr>
                                      <p:tavLst>
                                        <p:tav tm="0">
                                          <p:val>
                                            <p:strVal val="#ppt_x-.3"/>
                                          </p:val>
                                        </p:tav>
                                        <p:tav tm="50000">
                                          <p:val>
                                            <p:strVal val="#ppt_x"/>
                                          </p:val>
                                        </p:tav>
                                        <p:tav tm="100000">
                                          <p:val>
                                            <p:strVal val="#ppt_x"/>
                                          </p:val>
                                        </p:tav>
                                      </p:tavLst>
                                    </p:anim>
                                    <p:anim calcmode="lin" valueType="num">
                                      <p:cBhvr>
                                        <p:cTn id="405" dur="500" fill="hold"/>
                                        <p:tgtEl>
                                          <p:spTgt spid="85"/>
                                        </p:tgtEl>
                                        <p:attrNameLst>
                                          <p:attrName>ppt_y</p:attrName>
                                        </p:attrNameLst>
                                      </p:cBhvr>
                                      <p:tavLst>
                                        <p:tav tm="0">
                                          <p:val>
                                            <p:strVal val="#ppt_y"/>
                                          </p:val>
                                        </p:tav>
                                        <p:tav tm="100000">
                                          <p:val>
                                            <p:strVal val="#ppt_y"/>
                                          </p:val>
                                        </p:tav>
                                      </p:tavLst>
                                    </p:anim>
                                  </p:childTnLst>
                                </p:cTn>
                              </p:par>
                            </p:childTnLst>
                          </p:cTn>
                        </p:par>
                      </p:childTnLst>
                    </p:cTn>
                  </p:par>
                  <p:par>
                    <p:cTn id="406" fill="hold">
                      <p:stCondLst>
                        <p:cond delay="indefinite"/>
                      </p:stCondLst>
                      <p:childTnLst>
                        <p:par>
                          <p:cTn id="407" fill="hold">
                            <p:stCondLst>
                              <p:cond delay="0"/>
                            </p:stCondLst>
                            <p:childTnLst>
                              <p:par>
                                <p:cTn id="408" presetID="27" presetClass="entr" presetSubtype="0" fill="hold" grpId="0" nodeType="clickEffect">
                                  <p:stCondLst>
                                    <p:cond delay="0"/>
                                  </p:stCondLst>
                                  <p:iterate type="lt">
                                    <p:tmPct val="50000"/>
                                  </p:iterate>
                                  <p:childTnLst>
                                    <p:set>
                                      <p:cBhvr>
                                        <p:cTn id="409" dur="1" fill="hold">
                                          <p:stCondLst>
                                            <p:cond delay="0"/>
                                          </p:stCondLst>
                                        </p:cTn>
                                        <p:tgtEl>
                                          <p:spTgt spid="75"/>
                                        </p:tgtEl>
                                        <p:attrNameLst>
                                          <p:attrName>style.visibility</p:attrName>
                                        </p:attrNameLst>
                                      </p:cBhvr>
                                      <p:to>
                                        <p:strVal val="visible"/>
                                      </p:to>
                                    </p:set>
                                    <p:anim calcmode="discrete" valueType="clr">
                                      <p:cBhvr override="childStyle">
                                        <p:cTn id="410" dur="80"/>
                                        <p:tgtEl>
                                          <p:spTgt spid="75"/>
                                        </p:tgtEl>
                                        <p:attrNameLst>
                                          <p:attrName>style.color</p:attrName>
                                        </p:attrNameLst>
                                      </p:cBhvr>
                                      <p:tavLst>
                                        <p:tav tm="0">
                                          <p:val>
                                            <p:clrVal>
                                              <a:schemeClr val="accent2"/>
                                            </p:clrVal>
                                          </p:val>
                                        </p:tav>
                                        <p:tav tm="50000">
                                          <p:val>
                                            <p:clrVal>
                                              <a:schemeClr val="hlink"/>
                                            </p:clrVal>
                                          </p:val>
                                        </p:tav>
                                      </p:tavLst>
                                    </p:anim>
                                    <p:anim calcmode="discrete" valueType="clr">
                                      <p:cBhvr>
                                        <p:cTn id="411" dur="80"/>
                                        <p:tgtEl>
                                          <p:spTgt spid="75"/>
                                        </p:tgtEl>
                                        <p:attrNameLst>
                                          <p:attrName>fillcolor</p:attrName>
                                        </p:attrNameLst>
                                      </p:cBhvr>
                                      <p:tavLst>
                                        <p:tav tm="0">
                                          <p:val>
                                            <p:clrVal>
                                              <a:schemeClr val="accent2"/>
                                            </p:clrVal>
                                          </p:val>
                                        </p:tav>
                                        <p:tav tm="50000">
                                          <p:val>
                                            <p:clrVal>
                                              <a:schemeClr val="hlink"/>
                                            </p:clrVal>
                                          </p:val>
                                        </p:tav>
                                      </p:tavLst>
                                    </p:anim>
                                    <p:set>
                                      <p:cBhvr>
                                        <p:cTn id="412" dur="80"/>
                                        <p:tgtEl>
                                          <p:spTgt spid="75"/>
                                        </p:tgtEl>
                                        <p:attrNameLst>
                                          <p:attrName>fill.type</p:attrName>
                                        </p:attrNameLst>
                                      </p:cBhvr>
                                      <p:to>
                                        <p:strVal val="solid"/>
                                      </p:to>
                                    </p:set>
                                  </p:childTnLst>
                                </p:cTn>
                              </p:par>
                            </p:childTnLst>
                          </p:cTn>
                        </p:par>
                        <p:par>
                          <p:cTn id="413" fill="hold">
                            <p:stCondLst>
                              <p:cond delay="359"/>
                            </p:stCondLst>
                            <p:childTnLst>
                              <p:par>
                                <p:cTn id="414" presetID="17" presetClass="entr" presetSubtype="8" fill="hold" nodeType="afterEffect">
                                  <p:stCondLst>
                                    <p:cond delay="0"/>
                                  </p:stCondLst>
                                  <p:childTnLst>
                                    <p:set>
                                      <p:cBhvr>
                                        <p:cTn id="415" dur="1" fill="hold">
                                          <p:stCondLst>
                                            <p:cond delay="0"/>
                                          </p:stCondLst>
                                        </p:cTn>
                                        <p:tgtEl>
                                          <p:spTgt spid="93"/>
                                        </p:tgtEl>
                                        <p:attrNameLst>
                                          <p:attrName>style.visibility</p:attrName>
                                        </p:attrNameLst>
                                      </p:cBhvr>
                                      <p:to>
                                        <p:strVal val="visible"/>
                                      </p:to>
                                    </p:set>
                                    <p:anim calcmode="lin" valueType="num">
                                      <p:cBhvr>
                                        <p:cTn id="416" dur="500" fill="hold"/>
                                        <p:tgtEl>
                                          <p:spTgt spid="93"/>
                                        </p:tgtEl>
                                        <p:attrNameLst>
                                          <p:attrName>ppt_x</p:attrName>
                                        </p:attrNameLst>
                                      </p:cBhvr>
                                      <p:tavLst>
                                        <p:tav tm="0">
                                          <p:val>
                                            <p:strVal val="#ppt_x-#ppt_w/2"/>
                                          </p:val>
                                        </p:tav>
                                        <p:tav tm="100000">
                                          <p:val>
                                            <p:strVal val="#ppt_x"/>
                                          </p:val>
                                        </p:tav>
                                      </p:tavLst>
                                    </p:anim>
                                    <p:anim calcmode="lin" valueType="num">
                                      <p:cBhvr>
                                        <p:cTn id="417" dur="500" fill="hold"/>
                                        <p:tgtEl>
                                          <p:spTgt spid="93"/>
                                        </p:tgtEl>
                                        <p:attrNameLst>
                                          <p:attrName>ppt_y</p:attrName>
                                        </p:attrNameLst>
                                      </p:cBhvr>
                                      <p:tavLst>
                                        <p:tav tm="0">
                                          <p:val>
                                            <p:strVal val="#ppt_y"/>
                                          </p:val>
                                        </p:tav>
                                        <p:tav tm="100000">
                                          <p:val>
                                            <p:strVal val="#ppt_y"/>
                                          </p:val>
                                        </p:tav>
                                      </p:tavLst>
                                    </p:anim>
                                    <p:anim calcmode="lin" valueType="num">
                                      <p:cBhvr>
                                        <p:cTn id="418" dur="500" fill="hold"/>
                                        <p:tgtEl>
                                          <p:spTgt spid="93"/>
                                        </p:tgtEl>
                                        <p:attrNameLst>
                                          <p:attrName>ppt_w</p:attrName>
                                        </p:attrNameLst>
                                      </p:cBhvr>
                                      <p:tavLst>
                                        <p:tav tm="0">
                                          <p:val>
                                            <p:fltVal val="0"/>
                                          </p:val>
                                        </p:tav>
                                        <p:tav tm="100000">
                                          <p:val>
                                            <p:strVal val="#ppt_w"/>
                                          </p:val>
                                        </p:tav>
                                      </p:tavLst>
                                    </p:anim>
                                    <p:anim calcmode="lin" valueType="num">
                                      <p:cBhvr>
                                        <p:cTn id="419"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420" fill="hold">
                      <p:stCondLst>
                        <p:cond delay="indefinite"/>
                      </p:stCondLst>
                      <p:childTnLst>
                        <p:par>
                          <p:cTn id="421" fill="hold">
                            <p:stCondLst>
                              <p:cond delay="0"/>
                            </p:stCondLst>
                            <p:childTnLst>
                              <p:par>
                                <p:cTn id="422" presetID="27" presetClass="entr" presetSubtype="0" fill="hold" grpId="0" nodeType="clickEffect">
                                  <p:stCondLst>
                                    <p:cond delay="0"/>
                                  </p:stCondLst>
                                  <p:iterate type="lt">
                                    <p:tmPct val="50000"/>
                                  </p:iterate>
                                  <p:childTnLst>
                                    <p:set>
                                      <p:cBhvr>
                                        <p:cTn id="423" dur="1" fill="hold">
                                          <p:stCondLst>
                                            <p:cond delay="0"/>
                                          </p:stCondLst>
                                        </p:cTn>
                                        <p:tgtEl>
                                          <p:spTgt spid="102"/>
                                        </p:tgtEl>
                                        <p:attrNameLst>
                                          <p:attrName>style.visibility</p:attrName>
                                        </p:attrNameLst>
                                      </p:cBhvr>
                                      <p:to>
                                        <p:strVal val="visible"/>
                                      </p:to>
                                    </p:set>
                                    <p:anim calcmode="discrete" valueType="clr">
                                      <p:cBhvr override="childStyle">
                                        <p:cTn id="424" dur="80"/>
                                        <p:tgtEl>
                                          <p:spTgt spid="102"/>
                                        </p:tgtEl>
                                        <p:attrNameLst>
                                          <p:attrName>style.color</p:attrName>
                                        </p:attrNameLst>
                                      </p:cBhvr>
                                      <p:tavLst>
                                        <p:tav tm="0">
                                          <p:val>
                                            <p:clrVal>
                                              <a:schemeClr val="accent2"/>
                                            </p:clrVal>
                                          </p:val>
                                        </p:tav>
                                        <p:tav tm="50000">
                                          <p:val>
                                            <p:clrVal>
                                              <a:schemeClr val="hlink"/>
                                            </p:clrVal>
                                          </p:val>
                                        </p:tav>
                                      </p:tavLst>
                                    </p:anim>
                                    <p:anim calcmode="discrete" valueType="clr">
                                      <p:cBhvr>
                                        <p:cTn id="425" dur="80"/>
                                        <p:tgtEl>
                                          <p:spTgt spid="102"/>
                                        </p:tgtEl>
                                        <p:attrNameLst>
                                          <p:attrName>fillcolor</p:attrName>
                                        </p:attrNameLst>
                                      </p:cBhvr>
                                      <p:tavLst>
                                        <p:tav tm="0">
                                          <p:val>
                                            <p:clrVal>
                                              <a:schemeClr val="accent2"/>
                                            </p:clrVal>
                                          </p:val>
                                        </p:tav>
                                        <p:tav tm="50000">
                                          <p:val>
                                            <p:clrVal>
                                              <a:schemeClr val="hlink"/>
                                            </p:clrVal>
                                          </p:val>
                                        </p:tav>
                                      </p:tavLst>
                                    </p:anim>
                                    <p:set>
                                      <p:cBhvr>
                                        <p:cTn id="426" dur="80"/>
                                        <p:tgtEl>
                                          <p:spTgt spid="102"/>
                                        </p:tgtEl>
                                        <p:attrNameLst>
                                          <p:attrName>fill.type</p:attrName>
                                        </p:attrNameLst>
                                      </p:cBhvr>
                                      <p:to>
                                        <p:strVal val="solid"/>
                                      </p:to>
                                    </p:set>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0" nodeType="clickEffect">
                                  <p:stCondLst>
                                    <p:cond delay="0"/>
                                  </p:stCondLst>
                                  <p:childTnLst>
                                    <p:set>
                                      <p:cBhvr>
                                        <p:cTn id="430" dur="1" fill="hold">
                                          <p:stCondLst>
                                            <p:cond delay="0"/>
                                          </p:stCondLst>
                                        </p:cTn>
                                        <p:tgtEl>
                                          <p:spTgt spid="110"/>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111"/>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10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12"/>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27" presetClass="entr" presetSubtype="0" fill="hold" nodeType="clickEffect">
                                  <p:stCondLst>
                                    <p:cond delay="0"/>
                                  </p:stCondLst>
                                  <p:iterate type="lt">
                                    <p:tmPct val="50000"/>
                                  </p:iterate>
                                  <p:childTnLst>
                                    <p:set>
                                      <p:cBhvr>
                                        <p:cTn id="442"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43"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4"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45" dur="80"/>
                                        <p:tgtEl>
                                          <p:spTgt spid="66">
                                            <p:txEl>
                                              <p:pRg st="0" end="0"/>
                                            </p:txEl>
                                          </p:spTgt>
                                        </p:tgtEl>
                                        <p:attrNameLst>
                                          <p:attrName>fill.type</p:attrName>
                                        </p:attrNameLst>
                                      </p:cBhvr>
                                      <p:to>
                                        <p:strVal val="solid"/>
                                      </p:to>
                                    </p:set>
                                  </p:childTnLst>
                                </p:cTn>
                              </p:par>
                            </p:childTnLst>
                          </p:cTn>
                        </p:par>
                      </p:childTnLst>
                    </p:cTn>
                  </p:par>
                  <p:par>
                    <p:cTn id="446" fill="hold">
                      <p:stCondLst>
                        <p:cond delay="indefinite"/>
                      </p:stCondLst>
                      <p:childTnLst>
                        <p:par>
                          <p:cTn id="447" fill="hold">
                            <p:stCondLst>
                              <p:cond delay="0"/>
                            </p:stCondLst>
                            <p:childTnLst>
                              <p:par>
                                <p:cTn id="448" presetID="27" presetClass="entr" presetSubtype="0" fill="hold" nodeType="clickEffect">
                                  <p:stCondLst>
                                    <p:cond delay="0"/>
                                  </p:stCondLst>
                                  <p:iterate type="lt">
                                    <p:tmPct val="50000"/>
                                  </p:iterate>
                                  <p:childTnLst>
                                    <p:set>
                                      <p:cBhvr>
                                        <p:cTn id="449"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50"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1"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52"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6153" grpId="0"/>
      <p:bldP spid="6156" grpId="0"/>
      <p:bldP spid="6167" grpId="0"/>
      <p:bldP spid="67" grpId="0"/>
      <p:bldP spid="71" grpId="0"/>
      <p:bldP spid="72" grpId="0"/>
      <p:bldP spid="73" grpId="0"/>
      <p:bldP spid="74" grpId="0"/>
      <p:bldP spid="76" grpId="0"/>
      <p:bldP spid="77" grpId="0"/>
      <p:bldP spid="78" grpId="0"/>
      <p:bldP spid="79" grpId="0"/>
      <p:bldP spid="81" grpId="0"/>
      <p:bldP spid="82" grpId="0"/>
      <p:bldP spid="83" grpId="0"/>
      <p:bldP spid="84" grpId="0"/>
      <p:bldP spid="86" grpId="0"/>
      <p:bldP spid="87" grpId="0"/>
      <p:bldP spid="89" grpId="0"/>
      <p:bldP spid="90" grpId="0"/>
      <p:bldP spid="91" grpId="0"/>
      <p:bldP spid="92" grpId="0"/>
      <p:bldP spid="94" grpId="0"/>
      <p:bldP spid="95" grpId="0"/>
      <p:bldP spid="98" grpId="0"/>
      <p:bldP spid="99" grpId="0"/>
      <p:bldP spid="100" grpId="0"/>
      <p:bldP spid="101" grpId="0"/>
      <p:bldP spid="103" grpId="0"/>
      <p:bldP spid="104" grpId="0"/>
      <p:bldP spid="106" grpId="0"/>
      <p:bldP spid="107" grpId="0"/>
      <p:bldP spid="109" grpId="0" animBg="1"/>
      <p:bldP spid="110" grpId="0" animBg="1"/>
      <p:bldP spid="111" grpId="0"/>
      <p:bldP spid="112" grpId="0"/>
      <p:bldP spid="97" grpId="0"/>
      <p:bldP spid="75" grpId="0"/>
      <p:bldP spid="85" grpId="0"/>
      <p:bldP spid="1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980728"/>
            <a:ext cx="3571873" cy="1177387"/>
          </a:xfrm>
        </p:spPr>
        <p:txBody>
          <a:bodyPr/>
          <a:lstStyle/>
          <a:p>
            <a:r>
              <a:rPr lang="en-US" altLang="zh-CN"/>
              <a:t>3.22 ② </a:t>
            </a:r>
            <a:r>
              <a:rPr lang="zh-CN" altLang="en-US"/>
              <a:t>用</a:t>
            </a:r>
            <a:r>
              <a:rPr lang="zh-CN" altLang="en-US">
                <a:solidFill>
                  <a:srgbClr val="C00000"/>
                </a:solidFill>
              </a:rPr>
              <a:t>原码</a:t>
            </a:r>
            <a:r>
              <a:rPr lang="zh-CN" altLang="en-US"/>
              <a:t>加减交替法，求</a:t>
            </a:r>
            <a:r>
              <a:rPr lang="en-US" altLang="zh-CN"/>
              <a:t>X÷Y</a:t>
            </a:r>
            <a:r>
              <a:rPr lang="zh-CN" altLang="en-US"/>
              <a:t>。</a:t>
            </a:r>
            <a:endParaRPr lang="zh-CN" altLang="en-US"/>
          </a:p>
        </p:txBody>
      </p:sp>
      <p:sp>
        <p:nvSpPr>
          <p:cNvPr id="3" name="内容占位符 2"/>
          <p:cNvSpPr>
            <a:spLocks noGrp="1"/>
          </p:cNvSpPr>
          <p:nvPr>
            <p:ph idx="1"/>
          </p:nvPr>
        </p:nvSpPr>
        <p:spPr>
          <a:xfrm>
            <a:off x="142844" y="2123157"/>
            <a:ext cx="4000528" cy="3131302"/>
          </a:xfrm>
        </p:spPr>
        <p:txBody>
          <a:bodyPr/>
          <a:lstStyle/>
          <a:p>
            <a:pPr marL="0" indent="0">
              <a:spcBef>
                <a:spcPts val="600"/>
              </a:spcBef>
              <a:buFont typeface="Wingdings" panose="05000000000000000000" pitchFamily="2" charset="2"/>
              <a:buNone/>
            </a:pPr>
            <a:r>
              <a:rPr lang="en-US" altLang="zh-CN"/>
              <a:t> X </a:t>
            </a:r>
            <a:r>
              <a:rPr lang="zh-CN" altLang="en-US"/>
              <a:t>＝ ＋</a:t>
            </a:r>
            <a:r>
              <a:rPr lang="en-US" altLang="zh-CN"/>
              <a:t>0.1001110001</a:t>
            </a:r>
            <a:endParaRPr lang="en-US" altLang="zh-CN"/>
          </a:p>
          <a:p>
            <a:pPr marL="0" indent="0">
              <a:spcBef>
                <a:spcPts val="600"/>
              </a:spcBef>
              <a:buFont typeface="Wingdings" panose="05000000000000000000" pitchFamily="2" charset="2"/>
              <a:buNone/>
            </a:pPr>
            <a:r>
              <a:rPr lang="en-US" altLang="zh-CN"/>
              <a:t> Y </a:t>
            </a:r>
            <a:r>
              <a:rPr lang="zh-CN" altLang="en-US"/>
              <a:t>＝ －</a:t>
            </a:r>
            <a:r>
              <a:rPr lang="en-US" altLang="zh-CN"/>
              <a:t>0.10101</a:t>
            </a:r>
            <a:endParaRPr lang="en-US" altLang="zh-CN"/>
          </a:p>
          <a:p>
            <a:pPr marL="0" indent="0">
              <a:spcBef>
                <a:spcPts val="600"/>
              </a:spcBef>
              <a:buNone/>
            </a:pPr>
            <a:r>
              <a:rPr lang="en-US" altLang="zh-CN">
                <a:solidFill>
                  <a:srgbClr val="0000FF"/>
                </a:solidFill>
              </a:rPr>
              <a:t>  </a:t>
            </a:r>
            <a:r>
              <a:rPr lang="en-US" altLang="zh-CN">
                <a:solidFill>
                  <a:schemeClr val="bg1"/>
                </a:solidFill>
              </a:rPr>
              <a:t>[</a:t>
            </a:r>
            <a:r>
              <a:rPr lang="en-US" altLang="zh-CN">
                <a:solidFill>
                  <a:srgbClr val="0000FF"/>
                </a:solidFill>
              </a:rPr>
              <a:t>|X|</a:t>
            </a:r>
            <a:r>
              <a:rPr lang="en-US" altLang="zh-CN">
                <a:solidFill>
                  <a:schemeClr val="bg1"/>
                </a:solidFill>
              </a:rPr>
              <a:t>]</a:t>
            </a:r>
            <a:r>
              <a:rPr lang="zh-CN" altLang="en-US" baseline="-25000">
                <a:solidFill>
                  <a:schemeClr val="bg1"/>
                </a:solidFill>
              </a:rPr>
              <a:t>原</a:t>
            </a:r>
            <a:r>
              <a:rPr lang="zh-CN" altLang="en-US">
                <a:solidFill>
                  <a:srgbClr val="0000FF"/>
                </a:solidFill>
              </a:rPr>
              <a:t>＝ </a:t>
            </a:r>
            <a:r>
              <a:rPr lang="en-US" altLang="zh-CN">
                <a:solidFill>
                  <a:srgbClr val="0000FF"/>
                </a:solidFill>
              </a:rPr>
              <a:t>0.1001110001</a:t>
            </a:r>
            <a:endParaRPr lang="en-US" altLang="zh-CN">
              <a:solidFill>
                <a:srgbClr val="0000FF"/>
              </a:solidFill>
            </a:endParaRPr>
          </a:p>
          <a:p>
            <a:pPr marL="0" indent="0">
              <a:spcBef>
                <a:spcPts val="600"/>
              </a:spcBef>
              <a:buNone/>
            </a:pPr>
            <a:r>
              <a:rPr lang="en-US" altLang="zh-CN">
                <a:solidFill>
                  <a:srgbClr val="0000FF"/>
                </a:solidFill>
              </a:rPr>
              <a:t>  </a:t>
            </a:r>
            <a:r>
              <a:rPr lang="en-US" altLang="zh-CN">
                <a:solidFill>
                  <a:schemeClr val="bg1"/>
                </a:solidFill>
              </a:rPr>
              <a:t>[</a:t>
            </a:r>
            <a:r>
              <a:rPr lang="en-US" altLang="zh-CN">
                <a:solidFill>
                  <a:srgbClr val="0000FF"/>
                </a:solidFill>
              </a:rPr>
              <a:t>|Y|</a:t>
            </a:r>
            <a:r>
              <a:rPr lang="en-US" altLang="zh-CN">
                <a:solidFill>
                  <a:schemeClr val="bg1"/>
                </a:solidFill>
              </a:rPr>
              <a:t>]</a:t>
            </a:r>
            <a:r>
              <a:rPr lang="zh-CN" altLang="en-US" baseline="-25000">
                <a:solidFill>
                  <a:schemeClr val="bg1"/>
                </a:solidFill>
              </a:rPr>
              <a:t>原</a:t>
            </a:r>
            <a:r>
              <a:rPr lang="zh-CN" altLang="en-US">
                <a:solidFill>
                  <a:srgbClr val="0000FF"/>
                </a:solidFill>
              </a:rPr>
              <a:t>＝ </a:t>
            </a:r>
            <a:r>
              <a:rPr lang="en-US" altLang="zh-CN">
                <a:solidFill>
                  <a:srgbClr val="0000FF"/>
                </a:solidFill>
              </a:rPr>
              <a:t>0.10101</a:t>
            </a:r>
            <a:endParaRPr lang="en-US" altLang="zh-CN">
              <a:solidFill>
                <a:srgbClr val="0000FF"/>
              </a:solidFill>
            </a:endParaRPr>
          </a:p>
          <a:p>
            <a:pPr marL="0" indent="0">
              <a:spcBef>
                <a:spcPts val="600"/>
              </a:spcBef>
              <a:buNone/>
            </a:pPr>
            <a:r>
              <a:rPr lang="en-US" altLang="zh-CN">
                <a:solidFill>
                  <a:srgbClr val="0000FF"/>
                </a:solidFill>
              </a:rPr>
              <a:t>[</a:t>
            </a:r>
            <a:r>
              <a:rPr lang="en-US" altLang="zh-CN">
                <a:solidFill>
                  <a:srgbClr val="0000FF"/>
                </a:solidFill>
                <a:latin typeface="Courier New" panose="02070309020205020404" pitchFamily="49" charset="0"/>
                <a:cs typeface="Courier New" panose="02070309020205020404" pitchFamily="49" charset="0"/>
              </a:rPr>
              <a:t>-</a:t>
            </a:r>
            <a:r>
              <a:rPr lang="en-US" altLang="zh-CN">
                <a:solidFill>
                  <a:srgbClr val="0000FF"/>
                </a:solidFill>
              </a:rPr>
              <a:t>|Y|]</a:t>
            </a:r>
            <a:r>
              <a:rPr lang="zh-CN" altLang="en-US" baseline="-25000">
                <a:solidFill>
                  <a:srgbClr val="0000FF"/>
                </a:solidFill>
              </a:rPr>
              <a:t>补</a:t>
            </a:r>
            <a:r>
              <a:rPr lang="zh-CN" altLang="en-US">
                <a:solidFill>
                  <a:srgbClr val="0000FF"/>
                </a:solidFill>
              </a:rPr>
              <a:t>＝</a:t>
            </a:r>
            <a:r>
              <a:rPr lang="zh-CN" altLang="en-US" baseline="-25000">
                <a:solidFill>
                  <a:srgbClr val="0000FF"/>
                </a:solidFill>
              </a:rPr>
              <a:t> </a:t>
            </a:r>
            <a:r>
              <a:rPr lang="en-US" altLang="zh-CN">
                <a:solidFill>
                  <a:srgbClr val="0000FF"/>
                </a:solidFill>
              </a:rPr>
              <a:t>1.01011</a:t>
            </a:r>
            <a:endParaRPr lang="en-US" altLang="zh-CN">
              <a:solidFill>
                <a:srgbClr val="0000FF"/>
              </a:solidFill>
            </a:endParaRPr>
          </a:p>
          <a:p>
            <a:pPr marL="0" indent="0">
              <a:spcBef>
                <a:spcPts val="600"/>
              </a:spcBef>
              <a:buNone/>
            </a:pPr>
            <a:r>
              <a:rPr lang="zh-CN" altLang="en-US">
                <a:solidFill>
                  <a:srgbClr val="0000FF"/>
                </a:solidFill>
              </a:rPr>
              <a:t>商符＝</a:t>
            </a:r>
            <a:r>
              <a:rPr lang="en-US" altLang="zh-CN">
                <a:solidFill>
                  <a:srgbClr val="0000FF"/>
                </a:solidFill>
              </a:rPr>
              <a:t>0⊕1</a:t>
            </a:r>
            <a:r>
              <a:rPr lang="zh-CN" altLang="en-US">
                <a:solidFill>
                  <a:srgbClr val="0000FF"/>
                </a:solidFill>
              </a:rPr>
              <a:t>＝</a:t>
            </a:r>
            <a:r>
              <a:rPr lang="en-US" altLang="zh-CN">
                <a:solidFill>
                  <a:srgbClr val="CC0066"/>
                </a:solidFill>
              </a:rPr>
              <a:t>1</a:t>
            </a:r>
            <a:endParaRPr lang="zh-CN" altLang="en-US">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fld>
            <a:endParaRPr lang="en-US" altLang="zh-CN"/>
          </a:p>
        </p:txBody>
      </p:sp>
      <p:sp>
        <p:nvSpPr>
          <p:cNvPr id="6149" name="TextBox 4"/>
          <p:cNvSpPr txBox="1">
            <a:spLocks noChangeArrowheads="1"/>
          </p:cNvSpPr>
          <p:nvPr/>
        </p:nvSpPr>
        <p:spPr bwMode="auto">
          <a:xfrm>
            <a:off x="3857657" y="302741"/>
            <a:ext cx="1000125" cy="461963"/>
          </a:xfrm>
          <a:prstGeom prst="rect">
            <a:avLst/>
          </a:prstGeom>
          <a:noFill/>
          <a:ln w="9525">
            <a:noFill/>
            <a:miter lim="800000"/>
          </a:ln>
        </p:spPr>
        <p:txBody>
          <a:bodyPr>
            <a:spAutoFit/>
          </a:bodyPr>
          <a:lstStyle/>
          <a:p>
            <a:pPr algn="l"/>
            <a:r>
              <a:rPr lang="zh-CN" altLang="en-US" sz="2400">
                <a:solidFill>
                  <a:srgbClr val="008000"/>
                </a:solidFill>
              </a:rPr>
              <a:t>符号</a:t>
            </a:r>
            <a:endParaRPr lang="zh-CN" altLang="en-US" sz="2400">
              <a:solidFill>
                <a:srgbClr val="008000"/>
              </a:solidFill>
            </a:endParaRPr>
          </a:p>
        </p:txBody>
      </p:sp>
      <p:sp>
        <p:nvSpPr>
          <p:cNvPr id="6" name="TextBox 5"/>
          <p:cNvSpPr txBox="1"/>
          <p:nvPr/>
        </p:nvSpPr>
        <p:spPr>
          <a:xfrm>
            <a:off x="4714904" y="87015"/>
            <a:ext cx="2428892" cy="461665"/>
          </a:xfrm>
          <a:prstGeom prst="rect">
            <a:avLst/>
          </a:prstGeom>
          <a:noFill/>
        </p:spPr>
        <p:txBody>
          <a:bodyPr wrap="square">
            <a:spAutoFit/>
          </a:bodyPr>
          <a:lstStyle/>
          <a:p>
            <a:pPr algn="l">
              <a:defRPr/>
            </a:pPr>
            <a:r>
              <a:rPr lang="zh-CN" altLang="en-US" sz="2400">
                <a:solidFill>
                  <a:srgbClr val="008000"/>
                </a:solidFill>
                <a:latin typeface="+mn-ea"/>
                <a:ea typeface="+mn-ea"/>
              </a:rPr>
              <a:t>被除数</a:t>
            </a:r>
            <a:r>
              <a:rPr lang="en-US" altLang="zh-CN" sz="2400">
                <a:solidFill>
                  <a:srgbClr val="008000"/>
                </a:solidFill>
                <a:latin typeface="+mn-ea"/>
                <a:ea typeface="+mn-ea"/>
              </a:rPr>
              <a:t>(</a:t>
            </a:r>
            <a:r>
              <a:rPr lang="zh-CN" altLang="en-US" sz="2400">
                <a:solidFill>
                  <a:srgbClr val="008000"/>
                </a:solidFill>
                <a:latin typeface="+mn-ea"/>
                <a:ea typeface="+mn-ea"/>
              </a:rPr>
              <a:t>余数</a:t>
            </a:r>
            <a:r>
              <a:rPr lang="en-US" altLang="zh-CN" sz="2400">
                <a:solidFill>
                  <a:srgbClr val="008000"/>
                </a:solidFill>
                <a:latin typeface="+mn-ea"/>
                <a:ea typeface="+mn-ea"/>
              </a:rPr>
              <a:t>)</a:t>
            </a:r>
            <a:endParaRPr lang="zh-CN" altLang="en-US" sz="2400">
              <a:solidFill>
                <a:srgbClr val="008000"/>
              </a:solidFill>
              <a:latin typeface="+mn-ea"/>
              <a:ea typeface="+mn-ea"/>
            </a:endParaRPr>
          </a:p>
        </p:txBody>
      </p:sp>
      <p:sp>
        <p:nvSpPr>
          <p:cNvPr id="6153" name="TextBox 8"/>
          <p:cNvSpPr txBox="1">
            <a:spLocks noChangeArrowheads="1"/>
          </p:cNvSpPr>
          <p:nvPr/>
        </p:nvSpPr>
        <p:spPr bwMode="auto">
          <a:xfrm>
            <a:off x="7164288" y="302741"/>
            <a:ext cx="1143025" cy="461963"/>
          </a:xfrm>
          <a:prstGeom prst="rect">
            <a:avLst/>
          </a:prstGeom>
          <a:noFill/>
          <a:ln w="9525">
            <a:noFill/>
            <a:miter lim="800000"/>
          </a:ln>
        </p:spPr>
        <p:txBody>
          <a:bodyPr wrap="square">
            <a:spAutoFit/>
          </a:bodyPr>
          <a:lstStyle/>
          <a:p>
            <a:pPr algn="l"/>
            <a:r>
              <a:rPr lang="zh-CN" altLang="en-US" sz="2400">
                <a:solidFill>
                  <a:srgbClr val="008000"/>
                </a:solidFill>
              </a:rPr>
              <a:t>操作</a:t>
            </a:r>
            <a:endParaRPr lang="zh-CN" altLang="en-US" sz="2400">
              <a:solidFill>
                <a:srgbClr val="008000"/>
              </a:solidFill>
            </a:endParaRPr>
          </a:p>
        </p:txBody>
      </p:sp>
      <p:cxnSp>
        <p:nvCxnSpPr>
          <p:cNvPr id="6154" name="直接连接符 12"/>
          <p:cNvCxnSpPr>
            <a:cxnSpLocks noChangeShapeType="1"/>
          </p:cNvCxnSpPr>
          <p:nvPr/>
        </p:nvCxnSpPr>
        <p:spPr bwMode="auto">
          <a:xfrm>
            <a:off x="4000532" y="852464"/>
            <a:ext cx="4531908" cy="0"/>
          </a:xfrm>
          <a:prstGeom prst="line">
            <a:avLst/>
          </a:prstGeom>
          <a:noFill/>
          <a:ln w="28575" algn="ctr">
            <a:solidFill>
              <a:schemeClr val="tx1"/>
            </a:solidFill>
            <a:round/>
          </a:ln>
        </p:spPr>
      </p:cxnSp>
      <p:cxnSp>
        <p:nvCxnSpPr>
          <p:cNvPr id="6206" name="直接连接符 15"/>
          <p:cNvCxnSpPr>
            <a:cxnSpLocks noChangeShapeType="1"/>
          </p:cNvCxnSpPr>
          <p:nvPr/>
        </p:nvCxnSpPr>
        <p:spPr bwMode="auto">
          <a:xfrm>
            <a:off x="4572001" y="188640"/>
            <a:ext cx="0" cy="6026443"/>
          </a:xfrm>
          <a:prstGeom prst="line">
            <a:avLst/>
          </a:prstGeom>
          <a:noFill/>
          <a:ln w="28575" algn="ctr">
            <a:solidFill>
              <a:schemeClr val="tx1"/>
            </a:solidFill>
            <a:round/>
          </a:ln>
        </p:spPr>
      </p:cxnSp>
      <p:cxnSp>
        <p:nvCxnSpPr>
          <p:cNvPr id="6207" name="直接连接符 16"/>
          <p:cNvCxnSpPr>
            <a:cxnSpLocks noChangeShapeType="1"/>
          </p:cNvCxnSpPr>
          <p:nvPr/>
        </p:nvCxnSpPr>
        <p:spPr bwMode="auto">
          <a:xfrm>
            <a:off x="6858016" y="188640"/>
            <a:ext cx="0" cy="6026443"/>
          </a:xfrm>
          <a:prstGeom prst="line">
            <a:avLst/>
          </a:prstGeom>
          <a:noFill/>
          <a:ln w="28575" algn="ctr">
            <a:solidFill>
              <a:schemeClr val="tx1"/>
            </a:solidFill>
            <a:round/>
          </a:ln>
        </p:spPr>
      </p:cxnSp>
      <p:sp>
        <p:nvSpPr>
          <p:cNvPr id="6156" name="TextBox 19"/>
          <p:cNvSpPr txBox="1">
            <a:spLocks noChangeArrowheads="1"/>
          </p:cNvSpPr>
          <p:nvPr/>
        </p:nvSpPr>
        <p:spPr bwMode="auto">
          <a:xfrm>
            <a:off x="3929086" y="790552"/>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00 1001110001</a:t>
            </a:r>
            <a:endParaRPr lang="zh-CN" altLang="en-US">
              <a:latin typeface="Courier New" panose="02070309020205020404" pitchFamily="49" charset="0"/>
              <a:cs typeface="Courier New" panose="02070309020205020404" pitchFamily="49" charset="0"/>
            </a:endParaRPr>
          </a:p>
        </p:txBody>
      </p:sp>
      <p:cxnSp>
        <p:nvCxnSpPr>
          <p:cNvPr id="6163" name="直接连接符 28"/>
          <p:cNvCxnSpPr>
            <a:cxnSpLocks noChangeShapeType="1"/>
          </p:cNvCxnSpPr>
          <p:nvPr/>
        </p:nvCxnSpPr>
        <p:spPr bwMode="auto">
          <a:xfrm>
            <a:off x="4000532" y="1852596"/>
            <a:ext cx="4531908" cy="0"/>
          </a:xfrm>
          <a:prstGeom prst="line">
            <a:avLst/>
          </a:prstGeom>
          <a:noFill/>
          <a:ln w="28575" algn="ctr">
            <a:solidFill>
              <a:schemeClr val="tx1"/>
            </a:solidFill>
            <a:round/>
          </a:ln>
        </p:spPr>
      </p:cxnSp>
      <p:sp>
        <p:nvSpPr>
          <p:cNvPr id="6167" name="TextBox 33"/>
          <p:cNvSpPr txBox="1">
            <a:spLocks noChangeArrowheads="1"/>
          </p:cNvSpPr>
          <p:nvPr/>
        </p:nvSpPr>
        <p:spPr bwMode="auto">
          <a:xfrm>
            <a:off x="7020284" y="1104882"/>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66" name="内容占位符 2"/>
          <p:cNvSpPr txBox="1"/>
          <p:nvPr/>
        </p:nvSpPr>
        <p:spPr bwMode="auto">
          <a:xfrm>
            <a:off x="142844" y="5264149"/>
            <a:ext cx="3786214" cy="1214446"/>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a:ln>
                  <a:noFill/>
                </a:ln>
                <a:solidFill>
                  <a:srgbClr val="0000FF"/>
                </a:solidFill>
                <a:effectLst/>
                <a:uLnTx/>
                <a:uFillTx/>
                <a:latin typeface="+mn-lt"/>
                <a:ea typeface="+mn-ea"/>
                <a:cs typeface="+mn-cs"/>
              </a:rPr>
              <a:t>原</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lang="en-US" altLang="zh-CN">
                <a:solidFill>
                  <a:srgbClr val="CC0066"/>
                </a:solidFill>
                <a:latin typeface="+mn-lt"/>
                <a:ea typeface="+mn-ea"/>
              </a:rPr>
              <a:t>1</a:t>
            </a:r>
            <a:r>
              <a:rPr kumimoji="0" lang="en-US" altLang="zh-CN" sz="2800" b="1" i="0" u="none" strike="noStrike" kern="0" cap="none" spc="0" normalizeH="0" baseline="0" noProof="0">
                <a:ln>
                  <a:noFill/>
                </a:ln>
                <a:solidFill>
                  <a:srgbClr val="0000FF"/>
                </a:solidFill>
                <a:effectLst/>
                <a:uLnTx/>
                <a:uFillTx/>
                <a:latin typeface="+mn-lt"/>
                <a:ea typeface="+mn-ea"/>
                <a:cs typeface="+mn-cs"/>
              </a:rPr>
              <a:t>.11101</a:t>
            </a:r>
            <a:endParaRPr kumimoji="0" lang="en-US" altLang="zh-CN" sz="2800" b="1" i="0" u="none" strike="noStrike" kern="0" cap="none" spc="0" normalizeH="0" baseline="0" noProof="0">
              <a:ln>
                <a:noFill/>
              </a:ln>
              <a:solidFill>
                <a:srgbClr val="0000FF"/>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lang="zh-CN" altLang="en-US" kern="0">
                <a:solidFill>
                  <a:srgbClr val="0000FF"/>
                </a:solidFill>
                <a:latin typeface="+mn-lt"/>
                <a:ea typeface="+mn-ea"/>
              </a:rPr>
              <a:t>    余数＝</a:t>
            </a:r>
            <a:r>
              <a:rPr lang="en-US" altLang="zh-CN" kern="0">
                <a:solidFill>
                  <a:srgbClr val="0000FF"/>
                </a:solidFill>
                <a:latin typeface="+mn-lt"/>
                <a:ea typeface="+mn-ea"/>
              </a:rPr>
              <a:t>0.10000×2</a:t>
            </a:r>
            <a:r>
              <a:rPr lang="en-US" altLang="zh-CN" kern="0" baseline="30000">
                <a:solidFill>
                  <a:srgbClr val="0000FF"/>
                </a:solidFill>
                <a:latin typeface="+mn-lt"/>
                <a:ea typeface="+mn-ea"/>
              </a:rPr>
              <a:t>-5</a:t>
            </a:r>
            <a:endParaRPr kumimoji="0" lang="zh-CN" altLang="en-US" sz="2800" b="1" i="0" u="none" strike="noStrike" kern="0" cap="none" spc="0" normalizeH="0" baseline="30000" noProof="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020272" y="1819262"/>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1114407"/>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01 0011100010</a:t>
            </a:r>
            <a:endParaRPr lang="zh-CN" altLang="en-US">
              <a:latin typeface="Courier New" panose="02070309020205020404" pitchFamily="49" charset="0"/>
              <a:cs typeface="Courier New" panose="02070309020205020404" pitchFamily="49" charset="0"/>
            </a:endParaRPr>
          </a:p>
        </p:txBody>
      </p:sp>
      <p:sp>
        <p:nvSpPr>
          <p:cNvPr id="72" name="TextBox 19"/>
          <p:cNvSpPr txBox="1">
            <a:spLocks noChangeArrowheads="1"/>
          </p:cNvSpPr>
          <p:nvPr/>
        </p:nvSpPr>
        <p:spPr bwMode="auto">
          <a:xfrm>
            <a:off x="3929058" y="1423968"/>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3" name="TextBox 33"/>
          <p:cNvSpPr txBox="1">
            <a:spLocks noChangeArrowheads="1"/>
          </p:cNvSpPr>
          <p:nvPr/>
        </p:nvSpPr>
        <p:spPr bwMode="auto">
          <a:xfrm>
            <a:off x="7020272" y="1423968"/>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781158"/>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00 100100001</a:t>
            </a:r>
            <a:r>
              <a:rPr lang="en-US" altLang="zh-CN">
                <a:solidFill>
                  <a:srgbClr val="FF0000"/>
                </a:solidFill>
                <a:latin typeface="Courier New" panose="02070309020205020404" pitchFamily="49" charset="0"/>
                <a:cs typeface="Courier New" panose="02070309020205020404" pitchFamily="49" charset="0"/>
              </a:rPr>
              <a:t>1</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6" name="TextBox 33"/>
          <p:cNvSpPr txBox="1">
            <a:spLocks noChangeArrowheads="1"/>
          </p:cNvSpPr>
          <p:nvPr/>
        </p:nvSpPr>
        <p:spPr bwMode="auto">
          <a:xfrm>
            <a:off x="7020272" y="2105014"/>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77" name="TextBox 19"/>
          <p:cNvSpPr txBox="1">
            <a:spLocks noChangeArrowheads="1"/>
          </p:cNvSpPr>
          <p:nvPr/>
        </p:nvSpPr>
        <p:spPr bwMode="auto">
          <a:xfrm>
            <a:off x="3929058" y="2115194"/>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01 00100001</a:t>
            </a:r>
            <a:r>
              <a:rPr lang="en-US" altLang="zh-CN">
                <a:solidFill>
                  <a:srgbClr val="FF0000"/>
                </a:solidFill>
                <a:latin typeface="Courier New" panose="02070309020205020404" pitchFamily="49" charset="0"/>
                <a:cs typeface="Courier New" panose="02070309020205020404" pitchFamily="49" charset="0"/>
              </a:rPr>
              <a:t>1</a:t>
            </a:r>
            <a:r>
              <a:rPr lang="en-US" altLang="zh-CN">
                <a:latin typeface="Courier New" panose="02070309020205020404" pitchFamily="49" charset="0"/>
                <a:cs typeface="Courier New" panose="02070309020205020404" pitchFamily="49" charset="0"/>
              </a:rPr>
              <a:t>0</a:t>
            </a:r>
            <a:endParaRPr lang="zh-CN" altLang="en-US">
              <a:latin typeface="Courier New" panose="02070309020205020404" pitchFamily="49" charset="0"/>
              <a:cs typeface="Courier New" panose="02070309020205020404" pitchFamily="49" charset="0"/>
            </a:endParaRPr>
          </a:p>
        </p:txBody>
      </p:sp>
      <p:sp>
        <p:nvSpPr>
          <p:cNvPr id="78" name="TextBox 19"/>
          <p:cNvSpPr txBox="1">
            <a:spLocks noChangeArrowheads="1"/>
          </p:cNvSpPr>
          <p:nvPr/>
        </p:nvSpPr>
        <p:spPr bwMode="auto">
          <a:xfrm>
            <a:off x="3929058" y="2424100"/>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9" name="TextBox 33"/>
          <p:cNvSpPr txBox="1">
            <a:spLocks noChangeArrowheads="1"/>
          </p:cNvSpPr>
          <p:nvPr/>
        </p:nvSpPr>
        <p:spPr bwMode="auto">
          <a:xfrm>
            <a:off x="7020272" y="2400291"/>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852728"/>
            <a:ext cx="4531944" cy="0"/>
          </a:xfrm>
          <a:prstGeom prst="line">
            <a:avLst/>
          </a:prstGeom>
          <a:noFill/>
          <a:ln w="28575" algn="ctr">
            <a:solidFill>
              <a:schemeClr val="tx1"/>
            </a:solidFill>
            <a:round/>
          </a:ln>
        </p:spPr>
      </p:cxnSp>
      <p:sp>
        <p:nvSpPr>
          <p:cNvPr id="81" name="TextBox 19"/>
          <p:cNvSpPr txBox="1">
            <a:spLocks noChangeArrowheads="1"/>
          </p:cNvSpPr>
          <p:nvPr/>
        </p:nvSpPr>
        <p:spPr bwMode="auto">
          <a:xfrm>
            <a:off x="3929058" y="2781290"/>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00 01111001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endParaRPr lang="zh-CN" altLang="en-US">
              <a:solidFill>
                <a:srgbClr val="FF00FF"/>
              </a:solidFill>
              <a:latin typeface="Courier New" panose="02070309020205020404" pitchFamily="49" charset="0"/>
              <a:cs typeface="Courier New" panose="02070309020205020404" pitchFamily="49" charset="0"/>
            </a:endParaRPr>
          </a:p>
        </p:txBody>
      </p:sp>
      <p:sp>
        <p:nvSpPr>
          <p:cNvPr id="82" name="TextBox 33"/>
          <p:cNvSpPr txBox="1">
            <a:spLocks noChangeArrowheads="1"/>
          </p:cNvSpPr>
          <p:nvPr/>
        </p:nvSpPr>
        <p:spPr bwMode="auto">
          <a:xfrm>
            <a:off x="7020272" y="2781290"/>
            <a:ext cx="1643062" cy="523220"/>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FF00FF"/>
                </a:solidFill>
                <a:latin typeface="+mn-lt"/>
                <a:cs typeface="Courier New" panose="02070309020205020404" pitchFamily="49" charset="0"/>
              </a:rPr>
              <a:t>1</a:t>
            </a:r>
            <a:endParaRPr lang="zh-CN" altLang="en-US">
              <a:solidFill>
                <a:srgbClr val="FF00FF"/>
              </a:solidFill>
              <a:latin typeface="+mn-lt"/>
              <a:cs typeface="Courier New" panose="02070309020205020404" pitchFamily="49" charset="0"/>
            </a:endParaRPr>
          </a:p>
        </p:txBody>
      </p:sp>
      <p:sp>
        <p:nvSpPr>
          <p:cNvPr id="83" name="TextBox 33"/>
          <p:cNvSpPr txBox="1">
            <a:spLocks noChangeArrowheads="1"/>
          </p:cNvSpPr>
          <p:nvPr/>
        </p:nvSpPr>
        <p:spPr bwMode="auto">
          <a:xfrm>
            <a:off x="7020272" y="3105146"/>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84" name="TextBox 33"/>
          <p:cNvSpPr txBox="1">
            <a:spLocks noChangeArrowheads="1"/>
          </p:cNvSpPr>
          <p:nvPr/>
        </p:nvSpPr>
        <p:spPr bwMode="auto">
          <a:xfrm>
            <a:off x="7020272" y="3390898"/>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86" name="TextBox 19"/>
          <p:cNvSpPr txBox="1">
            <a:spLocks noChangeArrowheads="1"/>
          </p:cNvSpPr>
          <p:nvPr/>
        </p:nvSpPr>
        <p:spPr bwMode="auto">
          <a:xfrm>
            <a:off x="3929058" y="3115326"/>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00 1111001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latin typeface="Courier New" panose="02070309020205020404" pitchFamily="49" charset="0"/>
                <a:cs typeface="Courier New" panose="02070309020205020404" pitchFamily="49" charset="0"/>
              </a:rPr>
              <a:t>0</a:t>
            </a:r>
            <a:endParaRPr lang="zh-CN" altLang="en-US">
              <a:latin typeface="Courier New" panose="02070309020205020404" pitchFamily="49" charset="0"/>
              <a:cs typeface="Courier New" panose="02070309020205020404" pitchFamily="49" charset="0"/>
            </a:endParaRPr>
          </a:p>
        </p:txBody>
      </p:sp>
      <p:sp>
        <p:nvSpPr>
          <p:cNvPr id="87" name="TextBox 19"/>
          <p:cNvSpPr txBox="1">
            <a:spLocks noChangeArrowheads="1"/>
          </p:cNvSpPr>
          <p:nvPr/>
        </p:nvSpPr>
        <p:spPr bwMode="auto">
          <a:xfrm>
            <a:off x="3929058" y="3424232"/>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cxnSp>
        <p:nvCxnSpPr>
          <p:cNvPr id="88" name="直接连接符 12"/>
          <p:cNvCxnSpPr>
            <a:cxnSpLocks noChangeShapeType="1"/>
          </p:cNvCxnSpPr>
          <p:nvPr/>
        </p:nvCxnSpPr>
        <p:spPr bwMode="auto">
          <a:xfrm>
            <a:off x="4000496" y="3852860"/>
            <a:ext cx="4531944" cy="0"/>
          </a:xfrm>
          <a:prstGeom prst="line">
            <a:avLst/>
          </a:prstGeom>
          <a:noFill/>
          <a:ln w="28575" algn="ctr">
            <a:solidFill>
              <a:schemeClr val="tx1"/>
            </a:solidFill>
            <a:round/>
          </a:ln>
        </p:spPr>
      </p:cxnSp>
      <p:sp>
        <p:nvSpPr>
          <p:cNvPr id="89" name="TextBox 19"/>
          <p:cNvSpPr txBox="1">
            <a:spLocks noChangeArrowheads="1"/>
          </p:cNvSpPr>
          <p:nvPr/>
        </p:nvSpPr>
        <p:spPr bwMode="auto">
          <a:xfrm>
            <a:off x="3929058" y="3781422"/>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00 0100101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endParaRPr lang="zh-CN" altLang="en-US">
              <a:solidFill>
                <a:srgbClr val="008000"/>
              </a:solidFill>
              <a:latin typeface="Courier New" panose="02070309020205020404" pitchFamily="49" charset="0"/>
              <a:cs typeface="Courier New" panose="02070309020205020404" pitchFamily="49" charset="0"/>
            </a:endParaRPr>
          </a:p>
        </p:txBody>
      </p:sp>
      <p:sp>
        <p:nvSpPr>
          <p:cNvPr id="90" name="TextBox 33"/>
          <p:cNvSpPr txBox="1">
            <a:spLocks noChangeArrowheads="1"/>
          </p:cNvSpPr>
          <p:nvPr/>
        </p:nvSpPr>
        <p:spPr bwMode="auto">
          <a:xfrm>
            <a:off x="7020272" y="3781422"/>
            <a:ext cx="1643062" cy="523220"/>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008000"/>
                </a:solidFill>
                <a:latin typeface="+mn-lt"/>
                <a:cs typeface="Courier New" panose="02070309020205020404" pitchFamily="49" charset="0"/>
              </a:rPr>
              <a:t>1</a:t>
            </a:r>
            <a:endParaRPr lang="zh-CN" altLang="en-US">
              <a:solidFill>
                <a:srgbClr val="008000"/>
              </a:solidFill>
              <a:latin typeface="+mn-lt"/>
              <a:cs typeface="Courier New" panose="02070309020205020404" pitchFamily="49" charset="0"/>
            </a:endParaRPr>
          </a:p>
        </p:txBody>
      </p:sp>
      <p:sp>
        <p:nvSpPr>
          <p:cNvPr id="91" name="TextBox 33"/>
          <p:cNvSpPr txBox="1">
            <a:spLocks noChangeArrowheads="1"/>
          </p:cNvSpPr>
          <p:nvPr/>
        </p:nvSpPr>
        <p:spPr bwMode="auto">
          <a:xfrm>
            <a:off x="7020272" y="4105278"/>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92" name="TextBox 33"/>
          <p:cNvSpPr txBox="1">
            <a:spLocks noChangeArrowheads="1"/>
          </p:cNvSpPr>
          <p:nvPr/>
        </p:nvSpPr>
        <p:spPr bwMode="auto">
          <a:xfrm>
            <a:off x="7020272" y="4391030"/>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94" name="TextBox 19"/>
          <p:cNvSpPr txBox="1">
            <a:spLocks noChangeArrowheads="1"/>
          </p:cNvSpPr>
          <p:nvPr/>
        </p:nvSpPr>
        <p:spPr bwMode="auto">
          <a:xfrm>
            <a:off x="3929058" y="4115458"/>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00 100101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latin typeface="Courier New" panose="02070309020205020404" pitchFamily="49" charset="0"/>
                <a:cs typeface="Courier New" panose="02070309020205020404" pitchFamily="49" charset="0"/>
              </a:rPr>
              <a:t>0</a:t>
            </a:r>
            <a:endParaRPr lang="zh-CN" altLang="en-US">
              <a:latin typeface="Courier New" panose="02070309020205020404" pitchFamily="49" charset="0"/>
              <a:cs typeface="Courier New" panose="02070309020205020404" pitchFamily="49" charset="0"/>
            </a:endParaRPr>
          </a:p>
        </p:txBody>
      </p:sp>
      <p:sp>
        <p:nvSpPr>
          <p:cNvPr id="95" name="TextBox 19"/>
          <p:cNvSpPr txBox="1">
            <a:spLocks noChangeArrowheads="1"/>
          </p:cNvSpPr>
          <p:nvPr/>
        </p:nvSpPr>
        <p:spPr bwMode="auto">
          <a:xfrm>
            <a:off x="3929058" y="4400555"/>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cxnSp>
        <p:nvCxnSpPr>
          <p:cNvPr id="96" name="直接连接符 12"/>
          <p:cNvCxnSpPr>
            <a:cxnSpLocks noChangeShapeType="1"/>
          </p:cNvCxnSpPr>
          <p:nvPr/>
        </p:nvCxnSpPr>
        <p:spPr bwMode="auto">
          <a:xfrm>
            <a:off x="4000496" y="4852992"/>
            <a:ext cx="4531944" cy="0"/>
          </a:xfrm>
          <a:prstGeom prst="line">
            <a:avLst/>
          </a:prstGeom>
          <a:noFill/>
          <a:ln w="28575" algn="ctr">
            <a:solidFill>
              <a:schemeClr val="tx1"/>
            </a:solidFill>
            <a:round/>
          </a:ln>
        </p:spPr>
      </p:cxnSp>
      <p:sp>
        <p:nvSpPr>
          <p:cNvPr id="98" name="TextBox 19"/>
          <p:cNvSpPr txBox="1">
            <a:spLocks noChangeArrowheads="1"/>
          </p:cNvSpPr>
          <p:nvPr/>
        </p:nvSpPr>
        <p:spPr bwMode="auto">
          <a:xfrm>
            <a:off x="3929058" y="4781554"/>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11 111011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0</a:t>
            </a:r>
            <a:endParaRPr lang="zh-CN" altLang="en-US">
              <a:solidFill>
                <a:srgbClr val="0066FF"/>
              </a:solidFill>
              <a:latin typeface="Courier New" panose="02070309020205020404" pitchFamily="49" charset="0"/>
              <a:cs typeface="Courier New" panose="02070309020205020404" pitchFamily="49" charset="0"/>
            </a:endParaRPr>
          </a:p>
        </p:txBody>
      </p:sp>
      <p:sp>
        <p:nvSpPr>
          <p:cNvPr id="99" name="TextBox 33"/>
          <p:cNvSpPr txBox="1">
            <a:spLocks noChangeArrowheads="1"/>
          </p:cNvSpPr>
          <p:nvPr/>
        </p:nvSpPr>
        <p:spPr bwMode="auto">
          <a:xfrm>
            <a:off x="7020272" y="4781554"/>
            <a:ext cx="1643062" cy="523220"/>
          </a:xfrm>
          <a:prstGeom prst="rect">
            <a:avLst/>
          </a:prstGeom>
          <a:noFill/>
          <a:ln w="9525">
            <a:noFill/>
            <a:miter lim="800000"/>
          </a:ln>
        </p:spPr>
        <p:txBody>
          <a:bodyPr>
            <a:spAutoFit/>
          </a:bodyPr>
          <a:lstStyle/>
          <a:p>
            <a:pPr algn="l"/>
            <a:r>
              <a:rPr lang="en-US" altLang="zh-CN" sz="2400"/>
              <a:t>R＜0, </a:t>
            </a:r>
            <a:r>
              <a:rPr lang="zh-CN" altLang="en-US" sz="2400"/>
              <a:t>商</a:t>
            </a:r>
            <a:r>
              <a:rPr lang="en-US" altLang="zh-CN">
                <a:solidFill>
                  <a:srgbClr val="0066FF"/>
                </a:solidFill>
                <a:latin typeface="+mn-lt"/>
                <a:cs typeface="Courier New" panose="02070309020205020404" pitchFamily="49" charset="0"/>
              </a:rPr>
              <a:t>0</a:t>
            </a:r>
            <a:endParaRPr lang="zh-CN" altLang="en-US">
              <a:solidFill>
                <a:srgbClr val="0066FF"/>
              </a:solidFill>
              <a:latin typeface="+mn-lt"/>
              <a:cs typeface="Courier New" panose="02070309020205020404" pitchFamily="49" charset="0"/>
            </a:endParaRPr>
          </a:p>
        </p:txBody>
      </p:sp>
      <p:sp>
        <p:nvSpPr>
          <p:cNvPr id="100" name="TextBox 33"/>
          <p:cNvSpPr txBox="1">
            <a:spLocks noChangeArrowheads="1"/>
          </p:cNvSpPr>
          <p:nvPr/>
        </p:nvSpPr>
        <p:spPr bwMode="auto">
          <a:xfrm>
            <a:off x="7020272" y="5105410"/>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101" name="TextBox 33"/>
          <p:cNvSpPr txBox="1">
            <a:spLocks noChangeArrowheads="1"/>
          </p:cNvSpPr>
          <p:nvPr/>
        </p:nvSpPr>
        <p:spPr bwMode="auto">
          <a:xfrm>
            <a:off x="7020272" y="5391162"/>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103" name="TextBox 19"/>
          <p:cNvSpPr txBox="1">
            <a:spLocks noChangeArrowheads="1"/>
          </p:cNvSpPr>
          <p:nvPr/>
        </p:nvSpPr>
        <p:spPr bwMode="auto">
          <a:xfrm>
            <a:off x="3929058" y="5115590"/>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11 11011</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0</a:t>
            </a:r>
            <a:r>
              <a:rPr lang="en-US" altLang="zh-CN">
                <a:latin typeface="Courier New" panose="02070309020205020404" pitchFamily="49" charset="0"/>
                <a:cs typeface="Courier New" panose="02070309020205020404" pitchFamily="49" charset="0"/>
              </a:rPr>
              <a:t>0</a:t>
            </a:r>
            <a:endParaRPr lang="zh-CN" altLang="en-US">
              <a:latin typeface="Courier New" panose="02070309020205020404" pitchFamily="49" charset="0"/>
              <a:cs typeface="Courier New" panose="02070309020205020404" pitchFamily="49" charset="0"/>
            </a:endParaRPr>
          </a:p>
        </p:txBody>
      </p:sp>
      <p:sp>
        <p:nvSpPr>
          <p:cNvPr id="104" name="TextBox 19"/>
          <p:cNvSpPr txBox="1">
            <a:spLocks noChangeArrowheads="1"/>
          </p:cNvSpPr>
          <p:nvPr/>
        </p:nvSpPr>
        <p:spPr bwMode="auto">
          <a:xfrm>
            <a:off x="3929058" y="5400687"/>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00 10101</a:t>
            </a:r>
            <a:endParaRPr lang="zh-CN" altLang="en-US">
              <a:latin typeface="Courier New" panose="02070309020205020404" pitchFamily="49" charset="0"/>
              <a:cs typeface="Courier New" panose="02070309020205020404" pitchFamily="49" charset="0"/>
            </a:endParaRPr>
          </a:p>
        </p:txBody>
      </p:sp>
      <p:cxnSp>
        <p:nvCxnSpPr>
          <p:cNvPr id="105" name="直接连接符 12"/>
          <p:cNvCxnSpPr>
            <a:cxnSpLocks noChangeShapeType="1"/>
          </p:cNvCxnSpPr>
          <p:nvPr/>
        </p:nvCxnSpPr>
        <p:spPr bwMode="auto">
          <a:xfrm>
            <a:off x="4000496" y="5853124"/>
            <a:ext cx="4531944" cy="0"/>
          </a:xfrm>
          <a:prstGeom prst="line">
            <a:avLst/>
          </a:prstGeom>
          <a:noFill/>
          <a:ln w="28575" algn="ctr">
            <a:solidFill>
              <a:schemeClr val="tx1"/>
            </a:solidFill>
            <a:round/>
          </a:ln>
        </p:spPr>
      </p:cxnSp>
      <p:sp>
        <p:nvSpPr>
          <p:cNvPr id="106" name="TextBox 19"/>
          <p:cNvSpPr txBox="1">
            <a:spLocks noChangeArrowheads="1"/>
          </p:cNvSpPr>
          <p:nvPr/>
        </p:nvSpPr>
        <p:spPr bwMode="auto">
          <a:xfrm>
            <a:off x="3929058" y="5781686"/>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00 10000</a:t>
            </a:r>
            <a:r>
              <a:rPr lang="en-US" altLang="zh-CN">
                <a:solidFill>
                  <a:srgbClr val="FF0000"/>
                </a:solidFill>
                <a:latin typeface="Courier New" panose="02070309020205020404" pitchFamily="49" charset="0"/>
                <a:cs typeface="Courier New" panose="02070309020205020404" pitchFamily="49" charset="0"/>
              </a:rPr>
              <a:t>1</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0</a:t>
            </a:r>
            <a:r>
              <a:rPr lang="en-US" altLang="zh-CN">
                <a:solidFill>
                  <a:srgbClr val="9933FF"/>
                </a:solidFill>
                <a:latin typeface="Courier New" panose="02070309020205020404" pitchFamily="49" charset="0"/>
                <a:cs typeface="Courier New" panose="02070309020205020404" pitchFamily="49" charset="0"/>
              </a:rPr>
              <a:t>1</a:t>
            </a:r>
            <a:endParaRPr lang="zh-CN" altLang="en-US">
              <a:solidFill>
                <a:srgbClr val="9933FF"/>
              </a:solidFill>
              <a:latin typeface="Courier New" panose="02070309020205020404" pitchFamily="49" charset="0"/>
              <a:cs typeface="Courier New" panose="02070309020205020404" pitchFamily="49" charset="0"/>
            </a:endParaRPr>
          </a:p>
        </p:txBody>
      </p:sp>
      <p:sp>
        <p:nvSpPr>
          <p:cNvPr id="107" name="TextBox 33"/>
          <p:cNvSpPr txBox="1">
            <a:spLocks noChangeArrowheads="1"/>
          </p:cNvSpPr>
          <p:nvPr/>
        </p:nvSpPr>
        <p:spPr bwMode="auto">
          <a:xfrm>
            <a:off x="7020272" y="5781686"/>
            <a:ext cx="1643062" cy="523220"/>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a:solidFill>
                  <a:srgbClr val="9933FF"/>
                </a:solidFill>
                <a:latin typeface="+mn-lt"/>
                <a:cs typeface="Courier New" panose="02070309020205020404" pitchFamily="49" charset="0"/>
              </a:rPr>
              <a:t>1</a:t>
            </a:r>
            <a:endParaRPr lang="zh-CN" altLang="en-US">
              <a:solidFill>
                <a:srgbClr val="9933FF"/>
              </a:solidFill>
              <a:latin typeface="+mn-lt"/>
              <a:cs typeface="Courier New" panose="02070309020205020404" pitchFamily="49" charset="0"/>
            </a:endParaRPr>
          </a:p>
        </p:txBody>
      </p:sp>
      <p:sp>
        <p:nvSpPr>
          <p:cNvPr id="109" name="左大括号 108"/>
          <p:cNvSpPr/>
          <p:nvPr/>
        </p:nvSpPr>
        <p:spPr bwMode="auto">
          <a:xfrm rot="16200000">
            <a:off x="5042158" y="5745496"/>
            <a:ext cx="237684" cy="103398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0" name="左大括号 109"/>
          <p:cNvSpPr/>
          <p:nvPr/>
        </p:nvSpPr>
        <p:spPr bwMode="auto">
          <a:xfrm rot="16200000">
            <a:off x="6161465" y="5738545"/>
            <a:ext cx="237683" cy="1047882"/>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228184" y="6181747"/>
            <a:ext cx="714375" cy="461963"/>
          </a:xfrm>
          <a:prstGeom prst="rect">
            <a:avLst/>
          </a:prstGeom>
          <a:noFill/>
        </p:spPr>
        <p:txBody>
          <a:bodyPr>
            <a:spAutoFit/>
          </a:bodyPr>
          <a:lstStyle/>
          <a:p>
            <a:pPr algn="l">
              <a:defRPr/>
            </a:pPr>
            <a:r>
              <a:rPr lang="zh-CN" altLang="en-US" sz="2400">
                <a:solidFill>
                  <a:srgbClr val="FF0000"/>
                </a:solidFill>
                <a:latin typeface="+mn-ea"/>
                <a:ea typeface="+mn-ea"/>
              </a:rPr>
              <a:t>商</a:t>
            </a:r>
            <a:endParaRPr lang="zh-CN" altLang="en-US" sz="2400">
              <a:solidFill>
                <a:srgbClr val="FF0000"/>
              </a:solidFill>
              <a:latin typeface="+mn-ea"/>
              <a:ea typeface="+mn-ea"/>
            </a:endParaRPr>
          </a:p>
        </p:txBody>
      </p:sp>
      <p:sp>
        <p:nvSpPr>
          <p:cNvPr id="112" name="TextBox 111"/>
          <p:cNvSpPr txBox="1"/>
          <p:nvPr/>
        </p:nvSpPr>
        <p:spPr>
          <a:xfrm>
            <a:off x="4427984" y="6182045"/>
            <a:ext cx="1071570" cy="461665"/>
          </a:xfrm>
          <a:prstGeom prst="rect">
            <a:avLst/>
          </a:prstGeom>
          <a:noFill/>
        </p:spPr>
        <p:txBody>
          <a:bodyPr wrap="square">
            <a:spAutoFit/>
          </a:bodyPr>
          <a:lstStyle/>
          <a:p>
            <a:pPr algn="l">
              <a:defRPr/>
            </a:pPr>
            <a:r>
              <a:rPr lang="zh-CN" altLang="en-US" sz="2400">
                <a:solidFill>
                  <a:srgbClr val="FF0000"/>
                </a:solidFill>
                <a:latin typeface="+mn-ea"/>
                <a:ea typeface="+mn-ea"/>
              </a:rPr>
              <a:t>余数</a:t>
            </a:r>
            <a:endParaRPr lang="zh-CN" altLang="en-US" sz="2400">
              <a:solidFill>
                <a:srgbClr val="FF0000"/>
              </a:solidFill>
              <a:latin typeface="+mn-ea"/>
              <a:ea typeface="+mn-ea"/>
            </a:endParaRPr>
          </a:p>
        </p:txBody>
      </p:sp>
      <p:cxnSp>
        <p:nvCxnSpPr>
          <p:cNvPr id="114" name="直接连接符 113"/>
          <p:cNvCxnSpPr/>
          <p:nvPr/>
        </p:nvCxnSpPr>
        <p:spPr bwMode="auto">
          <a:xfrm rot="10800000">
            <a:off x="6572264" y="1214422"/>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714488"/>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2214554"/>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714620"/>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3214686"/>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714752"/>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4214818"/>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714884"/>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5214950"/>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715016"/>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p:nvPr/>
        </p:nvSpPr>
        <p:spPr bwMode="auto">
          <a:xfrm>
            <a:off x="611560" y="62668"/>
            <a:ext cx="3837434" cy="486012"/>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97" name="TextBox 96"/>
          <p:cNvSpPr txBox="1"/>
          <p:nvPr/>
        </p:nvSpPr>
        <p:spPr>
          <a:xfrm>
            <a:off x="4716016" y="447055"/>
            <a:ext cx="2016224" cy="461665"/>
          </a:xfrm>
          <a:prstGeom prst="rect">
            <a:avLst/>
          </a:prstGeom>
          <a:noFill/>
        </p:spPr>
        <p:txBody>
          <a:bodyPr wrap="square">
            <a:spAutoFit/>
          </a:bodyPr>
          <a:lstStyle/>
          <a:p>
            <a:pPr>
              <a:defRPr/>
            </a:pPr>
            <a:r>
              <a:rPr lang="en-US" altLang="zh-CN" sz="2400">
                <a:solidFill>
                  <a:srgbClr val="008000"/>
                </a:solidFill>
                <a:latin typeface="+mn-lt"/>
                <a:ea typeface="+mn-ea"/>
              </a:rPr>
              <a:t>D</a:t>
            </a:r>
            <a:r>
              <a:rPr lang="en-US" altLang="zh-CN" sz="2400">
                <a:solidFill>
                  <a:srgbClr val="008000"/>
                </a:solidFill>
                <a:latin typeface="+mn-ea"/>
                <a:ea typeface="+mn-ea"/>
              </a:rPr>
              <a:t>     </a:t>
            </a:r>
            <a:r>
              <a:rPr lang="en-US" altLang="zh-CN" sz="2400">
                <a:solidFill>
                  <a:srgbClr val="008000"/>
                </a:solidFill>
                <a:latin typeface="+mn-lt"/>
                <a:ea typeface="+mn-ea"/>
              </a:rPr>
              <a:t>A</a:t>
            </a:r>
            <a:endParaRPr lang="zh-CN" altLang="en-US" sz="2400">
              <a:solidFill>
                <a:srgbClr val="008000"/>
              </a:solidFill>
              <a:latin typeface="+mn-lt"/>
              <a:ea typeface="+mn-ea"/>
            </a:endParaRPr>
          </a:p>
        </p:txBody>
      </p:sp>
      <p:cxnSp>
        <p:nvCxnSpPr>
          <p:cNvPr id="113" name="直接连接符 18"/>
          <p:cNvCxnSpPr>
            <a:cxnSpLocks noChangeShapeType="1"/>
          </p:cNvCxnSpPr>
          <p:nvPr/>
        </p:nvCxnSpPr>
        <p:spPr bwMode="auto">
          <a:xfrm>
            <a:off x="5724128" y="519063"/>
            <a:ext cx="0" cy="317649"/>
          </a:xfrm>
          <a:prstGeom prst="line">
            <a:avLst/>
          </a:prstGeom>
          <a:noFill/>
          <a:ln w="28575" algn="ctr">
            <a:solidFill>
              <a:schemeClr val="tx1"/>
            </a:solidFill>
            <a:round/>
          </a:ln>
        </p:spPr>
      </p:cxnSp>
      <p:cxnSp>
        <p:nvCxnSpPr>
          <p:cNvPr id="115" name="直接连接符 12"/>
          <p:cNvCxnSpPr>
            <a:cxnSpLocks noChangeShapeType="1"/>
          </p:cNvCxnSpPr>
          <p:nvPr/>
        </p:nvCxnSpPr>
        <p:spPr bwMode="auto">
          <a:xfrm>
            <a:off x="4572000" y="519063"/>
            <a:ext cx="2304256" cy="0"/>
          </a:xfrm>
          <a:prstGeom prst="line">
            <a:avLst/>
          </a:prstGeom>
          <a:noFill/>
          <a:ln w="28575" algn="ctr">
            <a:solidFill>
              <a:schemeClr val="tx1"/>
            </a:solidFill>
            <a:round/>
          </a:ln>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53"/>
                                        </p:tgtEl>
                                        <p:attrNameLst>
                                          <p:attrName>style.visibility</p:attrName>
                                        </p:attrNameLst>
                                      </p:cBhvr>
                                      <p:to>
                                        <p:strVal val="visible"/>
                                      </p:to>
                                    </p:set>
                                  </p:childTnLst>
                                </p:cTn>
                              </p:par>
                            </p:childTnLst>
                          </p:cTn>
                        </p:par>
                        <p:par>
                          <p:cTn id="39" fill="hold">
                            <p:stCondLst>
                              <p:cond delay="0"/>
                            </p:stCondLst>
                            <p:childTnLst>
                              <p:par>
                                <p:cTn id="40" presetID="17" presetClass="entr" presetSubtype="8" fill="hold" nodeType="afterEffect">
                                  <p:stCondLst>
                                    <p:cond delay="0"/>
                                  </p:stCondLst>
                                  <p:childTnLst>
                                    <p:set>
                                      <p:cBhvr>
                                        <p:cTn id="41" dur="1" fill="hold">
                                          <p:stCondLst>
                                            <p:cond delay="0"/>
                                          </p:stCondLst>
                                        </p:cTn>
                                        <p:tgtEl>
                                          <p:spTgt spid="6154"/>
                                        </p:tgtEl>
                                        <p:attrNameLst>
                                          <p:attrName>style.visibility</p:attrName>
                                        </p:attrNameLst>
                                      </p:cBhvr>
                                      <p:to>
                                        <p:strVal val="visible"/>
                                      </p:to>
                                    </p:set>
                                    <p:anim calcmode="lin" valueType="num">
                                      <p:cBhvr>
                                        <p:cTn id="42" dur="500" fill="hold"/>
                                        <p:tgtEl>
                                          <p:spTgt spid="6154"/>
                                        </p:tgtEl>
                                        <p:attrNameLst>
                                          <p:attrName>ppt_x</p:attrName>
                                        </p:attrNameLst>
                                      </p:cBhvr>
                                      <p:tavLst>
                                        <p:tav tm="0">
                                          <p:val>
                                            <p:strVal val="#ppt_x-#ppt_w/2"/>
                                          </p:val>
                                        </p:tav>
                                        <p:tav tm="100000">
                                          <p:val>
                                            <p:strVal val="#ppt_x"/>
                                          </p:val>
                                        </p:tav>
                                      </p:tavLst>
                                    </p:anim>
                                    <p:anim calcmode="lin" valueType="num">
                                      <p:cBhvr>
                                        <p:cTn id="43" dur="500" fill="hold"/>
                                        <p:tgtEl>
                                          <p:spTgt spid="6154"/>
                                        </p:tgtEl>
                                        <p:attrNameLst>
                                          <p:attrName>ppt_y</p:attrName>
                                        </p:attrNameLst>
                                      </p:cBhvr>
                                      <p:tavLst>
                                        <p:tav tm="0">
                                          <p:val>
                                            <p:strVal val="#ppt_y"/>
                                          </p:val>
                                        </p:tav>
                                        <p:tav tm="100000">
                                          <p:val>
                                            <p:strVal val="#ppt_y"/>
                                          </p:val>
                                        </p:tav>
                                      </p:tavLst>
                                    </p:anim>
                                    <p:anim calcmode="lin" valueType="num">
                                      <p:cBhvr>
                                        <p:cTn id="44" dur="500" fill="hold"/>
                                        <p:tgtEl>
                                          <p:spTgt spid="6154"/>
                                        </p:tgtEl>
                                        <p:attrNameLst>
                                          <p:attrName>ppt_w</p:attrName>
                                        </p:attrNameLst>
                                      </p:cBhvr>
                                      <p:tavLst>
                                        <p:tav tm="0">
                                          <p:val>
                                            <p:fltVal val="0"/>
                                          </p:val>
                                        </p:tav>
                                        <p:tav tm="100000">
                                          <p:val>
                                            <p:strVal val="#ppt_w"/>
                                          </p:val>
                                        </p:tav>
                                      </p:tavLst>
                                    </p:anim>
                                    <p:anim calcmode="lin" valueType="num">
                                      <p:cBhvr>
                                        <p:cTn id="45" dur="500" fill="hold"/>
                                        <p:tgtEl>
                                          <p:spTgt spid="6154"/>
                                        </p:tgtEl>
                                        <p:attrNameLst>
                                          <p:attrName>ppt_h</p:attrName>
                                        </p:attrNameLst>
                                      </p:cBhvr>
                                      <p:tavLst>
                                        <p:tav tm="0">
                                          <p:val>
                                            <p:strVal val="#ppt_h"/>
                                          </p:val>
                                        </p:tav>
                                        <p:tav tm="100000">
                                          <p:val>
                                            <p:strVal val="#ppt_h"/>
                                          </p:val>
                                        </p:tav>
                                      </p:tavLst>
                                    </p:anim>
                                  </p:childTnLst>
                                </p:cTn>
                              </p:par>
                            </p:childTnLst>
                          </p:cTn>
                        </p:par>
                        <p:par>
                          <p:cTn id="46" fill="hold">
                            <p:stCondLst>
                              <p:cond delay="500"/>
                            </p:stCondLst>
                            <p:childTnLst>
                              <p:par>
                                <p:cTn id="47" presetID="17" presetClass="entr" presetSubtype="1" fill="hold" nodeType="afterEffect">
                                  <p:stCondLst>
                                    <p:cond delay="0"/>
                                  </p:stCondLst>
                                  <p:childTnLst>
                                    <p:set>
                                      <p:cBhvr>
                                        <p:cTn id="48" dur="1" fill="hold">
                                          <p:stCondLst>
                                            <p:cond delay="0"/>
                                          </p:stCondLst>
                                        </p:cTn>
                                        <p:tgtEl>
                                          <p:spTgt spid="6206"/>
                                        </p:tgtEl>
                                        <p:attrNameLst>
                                          <p:attrName>style.visibility</p:attrName>
                                        </p:attrNameLst>
                                      </p:cBhvr>
                                      <p:to>
                                        <p:strVal val="visible"/>
                                      </p:to>
                                    </p:set>
                                    <p:anim calcmode="lin" valueType="num">
                                      <p:cBhvr>
                                        <p:cTn id="49" dur="500" fill="hold"/>
                                        <p:tgtEl>
                                          <p:spTgt spid="6206"/>
                                        </p:tgtEl>
                                        <p:attrNameLst>
                                          <p:attrName>ppt_x</p:attrName>
                                        </p:attrNameLst>
                                      </p:cBhvr>
                                      <p:tavLst>
                                        <p:tav tm="0">
                                          <p:val>
                                            <p:strVal val="#ppt_x"/>
                                          </p:val>
                                        </p:tav>
                                        <p:tav tm="100000">
                                          <p:val>
                                            <p:strVal val="#ppt_x"/>
                                          </p:val>
                                        </p:tav>
                                      </p:tavLst>
                                    </p:anim>
                                    <p:anim calcmode="lin" valueType="num">
                                      <p:cBhvr>
                                        <p:cTn id="50" dur="500" fill="hold"/>
                                        <p:tgtEl>
                                          <p:spTgt spid="6206"/>
                                        </p:tgtEl>
                                        <p:attrNameLst>
                                          <p:attrName>ppt_y</p:attrName>
                                        </p:attrNameLst>
                                      </p:cBhvr>
                                      <p:tavLst>
                                        <p:tav tm="0">
                                          <p:val>
                                            <p:strVal val="#ppt_y-#ppt_h/2"/>
                                          </p:val>
                                        </p:tav>
                                        <p:tav tm="100000">
                                          <p:val>
                                            <p:strVal val="#ppt_y"/>
                                          </p:val>
                                        </p:tav>
                                      </p:tavLst>
                                    </p:anim>
                                    <p:anim calcmode="lin" valueType="num">
                                      <p:cBhvr>
                                        <p:cTn id="51" dur="500" fill="hold"/>
                                        <p:tgtEl>
                                          <p:spTgt spid="6206"/>
                                        </p:tgtEl>
                                        <p:attrNameLst>
                                          <p:attrName>ppt_w</p:attrName>
                                        </p:attrNameLst>
                                      </p:cBhvr>
                                      <p:tavLst>
                                        <p:tav tm="0">
                                          <p:val>
                                            <p:strVal val="#ppt_w"/>
                                          </p:val>
                                        </p:tav>
                                        <p:tav tm="100000">
                                          <p:val>
                                            <p:strVal val="#ppt_w"/>
                                          </p:val>
                                        </p:tav>
                                      </p:tavLst>
                                    </p:anim>
                                    <p:anim calcmode="lin" valueType="num">
                                      <p:cBhvr>
                                        <p:cTn id="52" dur="500" fill="hold"/>
                                        <p:tgtEl>
                                          <p:spTgt spid="6206"/>
                                        </p:tgtEl>
                                        <p:attrNameLst>
                                          <p:attrName>ppt_h</p:attrName>
                                        </p:attrNameLst>
                                      </p:cBhvr>
                                      <p:tavLst>
                                        <p:tav tm="0">
                                          <p:val>
                                            <p:fltVal val="0"/>
                                          </p:val>
                                        </p:tav>
                                        <p:tav tm="100000">
                                          <p:val>
                                            <p:strVal val="#ppt_h"/>
                                          </p:val>
                                        </p:tav>
                                      </p:tavLst>
                                    </p:anim>
                                  </p:childTnLst>
                                </p:cTn>
                              </p:par>
                            </p:childTnLst>
                          </p:cTn>
                        </p:par>
                        <p:par>
                          <p:cTn id="53" fill="hold">
                            <p:stCondLst>
                              <p:cond delay="1000"/>
                            </p:stCondLst>
                            <p:childTnLst>
                              <p:par>
                                <p:cTn id="54" presetID="17" presetClass="entr" presetSubtype="1" fill="hold" nodeType="afterEffect">
                                  <p:stCondLst>
                                    <p:cond delay="0"/>
                                  </p:stCondLst>
                                  <p:childTnLst>
                                    <p:set>
                                      <p:cBhvr>
                                        <p:cTn id="55" dur="1" fill="hold">
                                          <p:stCondLst>
                                            <p:cond delay="0"/>
                                          </p:stCondLst>
                                        </p:cTn>
                                        <p:tgtEl>
                                          <p:spTgt spid="6207"/>
                                        </p:tgtEl>
                                        <p:attrNameLst>
                                          <p:attrName>style.visibility</p:attrName>
                                        </p:attrNameLst>
                                      </p:cBhvr>
                                      <p:to>
                                        <p:strVal val="visible"/>
                                      </p:to>
                                    </p:set>
                                    <p:anim calcmode="lin" valueType="num">
                                      <p:cBhvr>
                                        <p:cTn id="56" dur="500" fill="hold"/>
                                        <p:tgtEl>
                                          <p:spTgt spid="6207"/>
                                        </p:tgtEl>
                                        <p:attrNameLst>
                                          <p:attrName>ppt_x</p:attrName>
                                        </p:attrNameLst>
                                      </p:cBhvr>
                                      <p:tavLst>
                                        <p:tav tm="0">
                                          <p:val>
                                            <p:strVal val="#ppt_x"/>
                                          </p:val>
                                        </p:tav>
                                        <p:tav tm="100000">
                                          <p:val>
                                            <p:strVal val="#ppt_x"/>
                                          </p:val>
                                        </p:tav>
                                      </p:tavLst>
                                    </p:anim>
                                    <p:anim calcmode="lin" valueType="num">
                                      <p:cBhvr>
                                        <p:cTn id="57" dur="500" fill="hold"/>
                                        <p:tgtEl>
                                          <p:spTgt spid="6207"/>
                                        </p:tgtEl>
                                        <p:attrNameLst>
                                          <p:attrName>ppt_y</p:attrName>
                                        </p:attrNameLst>
                                      </p:cBhvr>
                                      <p:tavLst>
                                        <p:tav tm="0">
                                          <p:val>
                                            <p:strVal val="#ppt_y-#ppt_h/2"/>
                                          </p:val>
                                        </p:tav>
                                        <p:tav tm="100000">
                                          <p:val>
                                            <p:strVal val="#ppt_y"/>
                                          </p:val>
                                        </p:tav>
                                      </p:tavLst>
                                    </p:anim>
                                    <p:anim calcmode="lin" valueType="num">
                                      <p:cBhvr>
                                        <p:cTn id="58" dur="500" fill="hold"/>
                                        <p:tgtEl>
                                          <p:spTgt spid="6207"/>
                                        </p:tgtEl>
                                        <p:attrNameLst>
                                          <p:attrName>ppt_w</p:attrName>
                                        </p:attrNameLst>
                                      </p:cBhvr>
                                      <p:tavLst>
                                        <p:tav tm="0">
                                          <p:val>
                                            <p:strVal val="#ppt_w"/>
                                          </p:val>
                                        </p:tav>
                                        <p:tav tm="100000">
                                          <p:val>
                                            <p:strVal val="#ppt_w"/>
                                          </p:val>
                                        </p:tav>
                                      </p:tavLst>
                                    </p:anim>
                                    <p:anim calcmode="lin" valueType="num">
                                      <p:cBhvr>
                                        <p:cTn id="59" dur="500" fill="hold"/>
                                        <p:tgtEl>
                                          <p:spTgt spid="6207"/>
                                        </p:tgtEl>
                                        <p:attrNameLst>
                                          <p:attrName>ppt_h</p:attrName>
                                        </p:attrNameLst>
                                      </p:cBhvr>
                                      <p:tavLst>
                                        <p:tav tm="0">
                                          <p:val>
                                            <p:fltVal val="0"/>
                                          </p:val>
                                        </p:tav>
                                        <p:tav tm="100000">
                                          <p:val>
                                            <p:strVal val="#ppt_h"/>
                                          </p:val>
                                        </p:tav>
                                      </p:tavLst>
                                    </p:anim>
                                  </p:childTnLst>
                                </p:cTn>
                              </p:par>
                            </p:childTnLst>
                          </p:cTn>
                        </p:par>
                        <p:par>
                          <p:cTn id="60" fill="hold">
                            <p:stCondLst>
                              <p:cond delay="1500"/>
                            </p:stCondLst>
                            <p:childTnLst>
                              <p:par>
                                <p:cTn id="61" presetID="17" presetClass="entr" presetSubtype="1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 calcmode="lin" valueType="num">
                                      <p:cBhvr>
                                        <p:cTn id="63" dur="500" fill="hold"/>
                                        <p:tgtEl>
                                          <p:spTgt spid="115"/>
                                        </p:tgtEl>
                                        <p:attrNameLst>
                                          <p:attrName>ppt_w</p:attrName>
                                        </p:attrNameLst>
                                      </p:cBhvr>
                                      <p:tavLst>
                                        <p:tav tm="0">
                                          <p:val>
                                            <p:fltVal val="0"/>
                                          </p:val>
                                        </p:tav>
                                        <p:tav tm="100000">
                                          <p:val>
                                            <p:strVal val="#ppt_w"/>
                                          </p:val>
                                        </p:tav>
                                      </p:tavLst>
                                    </p:anim>
                                    <p:anim calcmode="lin" valueType="num">
                                      <p:cBhvr>
                                        <p:cTn id="64" dur="500" fill="hold"/>
                                        <p:tgtEl>
                                          <p:spTgt spid="115"/>
                                        </p:tgtEl>
                                        <p:attrNameLst>
                                          <p:attrName>ppt_h</p:attrName>
                                        </p:attrNameLst>
                                      </p:cBhvr>
                                      <p:tavLst>
                                        <p:tav tm="0">
                                          <p:val>
                                            <p:strVal val="#ppt_h"/>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113"/>
                                        </p:tgtEl>
                                        <p:attrNameLst>
                                          <p:attrName>style.visibility</p:attrName>
                                        </p:attrNameLst>
                                      </p:cBhvr>
                                      <p:to>
                                        <p:strVal val="visible"/>
                                      </p:to>
                                    </p:set>
                                    <p:anim calcmode="lin" valueType="num">
                                      <p:cBhvr>
                                        <p:cTn id="67" dur="500" fill="hold"/>
                                        <p:tgtEl>
                                          <p:spTgt spid="113"/>
                                        </p:tgtEl>
                                        <p:attrNameLst>
                                          <p:attrName>ppt_x</p:attrName>
                                        </p:attrNameLst>
                                      </p:cBhvr>
                                      <p:tavLst>
                                        <p:tav tm="0">
                                          <p:val>
                                            <p:strVal val="#ppt_x"/>
                                          </p:val>
                                        </p:tav>
                                        <p:tav tm="100000">
                                          <p:val>
                                            <p:strVal val="#ppt_x"/>
                                          </p:val>
                                        </p:tav>
                                      </p:tavLst>
                                    </p:anim>
                                    <p:anim calcmode="lin" valueType="num">
                                      <p:cBhvr>
                                        <p:cTn id="68" dur="500" fill="hold"/>
                                        <p:tgtEl>
                                          <p:spTgt spid="113"/>
                                        </p:tgtEl>
                                        <p:attrNameLst>
                                          <p:attrName>ppt_y</p:attrName>
                                        </p:attrNameLst>
                                      </p:cBhvr>
                                      <p:tavLst>
                                        <p:tav tm="0">
                                          <p:val>
                                            <p:strVal val="#ppt_y-#ppt_h/2"/>
                                          </p:val>
                                        </p:tav>
                                        <p:tav tm="100000">
                                          <p:val>
                                            <p:strVal val="#ppt_y"/>
                                          </p:val>
                                        </p:tav>
                                      </p:tavLst>
                                    </p:anim>
                                    <p:anim calcmode="lin" valueType="num">
                                      <p:cBhvr>
                                        <p:cTn id="69" dur="500" fill="hold"/>
                                        <p:tgtEl>
                                          <p:spTgt spid="113"/>
                                        </p:tgtEl>
                                        <p:attrNameLst>
                                          <p:attrName>ppt_w</p:attrName>
                                        </p:attrNameLst>
                                      </p:cBhvr>
                                      <p:tavLst>
                                        <p:tav tm="0">
                                          <p:val>
                                            <p:strVal val="#ppt_w"/>
                                          </p:val>
                                        </p:tav>
                                        <p:tav tm="100000">
                                          <p:val>
                                            <p:strVal val="#ppt_w"/>
                                          </p:val>
                                        </p:tav>
                                      </p:tavLst>
                                    </p:anim>
                                    <p:anim calcmode="lin" valueType="num">
                                      <p:cBhvr>
                                        <p:cTn id="70" dur="500" fill="hold"/>
                                        <p:tgtEl>
                                          <p:spTgt spid="113"/>
                                        </p:tgtEl>
                                        <p:attrNameLst>
                                          <p:attrName>ppt_h</p:attrName>
                                        </p:attrNameLst>
                                      </p:cBhvr>
                                      <p:tavLst>
                                        <p:tav tm="0">
                                          <p:val>
                                            <p:fltVal val="0"/>
                                          </p:val>
                                        </p:tav>
                                        <p:tav tm="100000">
                                          <p:val>
                                            <p:strVal val="#ppt_h"/>
                                          </p:val>
                                        </p:tav>
                                      </p:tavLst>
                                    </p:anim>
                                  </p:childTnLst>
                                </p:cTn>
                              </p:par>
                            </p:childTnLst>
                          </p:cTn>
                        </p:par>
                        <p:par>
                          <p:cTn id="71" fill="hold">
                            <p:stCondLst>
                              <p:cond delay="2000"/>
                            </p:stCondLst>
                            <p:childTnLst>
                              <p:par>
                                <p:cTn id="72" presetID="23" presetClass="entr" presetSubtype="16" fill="hold" grpId="0" nodeType="afterEffect">
                                  <p:stCondLst>
                                    <p:cond delay="0"/>
                                  </p:stCondLst>
                                  <p:childTnLst>
                                    <p:set>
                                      <p:cBhvr>
                                        <p:cTn id="73" dur="1" fill="hold">
                                          <p:stCondLst>
                                            <p:cond delay="0"/>
                                          </p:stCondLst>
                                        </p:cTn>
                                        <p:tgtEl>
                                          <p:spTgt spid="97"/>
                                        </p:tgtEl>
                                        <p:attrNameLst>
                                          <p:attrName>style.visibility</p:attrName>
                                        </p:attrNameLst>
                                      </p:cBhvr>
                                      <p:to>
                                        <p:strVal val="visible"/>
                                      </p:to>
                                    </p:set>
                                    <p:anim calcmode="lin" valueType="num">
                                      <p:cBhvr>
                                        <p:cTn id="74" dur="500" fill="hold"/>
                                        <p:tgtEl>
                                          <p:spTgt spid="97"/>
                                        </p:tgtEl>
                                        <p:attrNameLst>
                                          <p:attrName>ppt_w</p:attrName>
                                        </p:attrNameLst>
                                      </p:cBhvr>
                                      <p:tavLst>
                                        <p:tav tm="0">
                                          <p:val>
                                            <p:fltVal val="0"/>
                                          </p:val>
                                        </p:tav>
                                        <p:tav tm="100000">
                                          <p:val>
                                            <p:strVal val="#ppt_w"/>
                                          </p:val>
                                        </p:tav>
                                      </p:tavLst>
                                    </p:anim>
                                    <p:anim calcmode="lin" valueType="num">
                                      <p:cBhvr>
                                        <p:cTn id="75"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27" presetClass="entr" presetSubtype="0" fill="hold" grpId="0" nodeType="clickEffect">
                                  <p:stCondLst>
                                    <p:cond delay="0"/>
                                  </p:stCondLst>
                                  <p:iterate type="lt">
                                    <p:tmPct val="50000"/>
                                  </p:iterate>
                                  <p:childTnLst>
                                    <p:set>
                                      <p:cBhvr>
                                        <p:cTn id="79" dur="1" fill="hold">
                                          <p:stCondLst>
                                            <p:cond delay="0"/>
                                          </p:stCondLst>
                                        </p:cTn>
                                        <p:tgtEl>
                                          <p:spTgt spid="6156"/>
                                        </p:tgtEl>
                                        <p:attrNameLst>
                                          <p:attrName>style.visibility</p:attrName>
                                        </p:attrNameLst>
                                      </p:cBhvr>
                                      <p:to>
                                        <p:strVal val="visible"/>
                                      </p:to>
                                    </p:set>
                                    <p:anim calcmode="discrete" valueType="clr">
                                      <p:cBhvr override="childStyle">
                                        <p:cTn id="80"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81" dur="80"/>
                                        <p:tgtEl>
                                          <p:spTgt spid="6156"/>
                                        </p:tgtEl>
                                        <p:attrNameLst>
                                          <p:attrName>fillcolor</p:attrName>
                                        </p:attrNameLst>
                                      </p:cBhvr>
                                      <p:tavLst>
                                        <p:tav tm="0">
                                          <p:val>
                                            <p:clrVal>
                                              <a:schemeClr val="accent2"/>
                                            </p:clrVal>
                                          </p:val>
                                        </p:tav>
                                        <p:tav tm="50000">
                                          <p:val>
                                            <p:clrVal>
                                              <a:schemeClr val="hlink"/>
                                            </p:clrVal>
                                          </p:val>
                                        </p:tav>
                                      </p:tavLst>
                                    </p:anim>
                                    <p:set>
                                      <p:cBhvr>
                                        <p:cTn id="82" dur="80"/>
                                        <p:tgtEl>
                                          <p:spTgt spid="6156"/>
                                        </p:tgtEl>
                                        <p:attrNameLst>
                                          <p:attrName>fill.type</p:attrName>
                                        </p:attrNameLst>
                                      </p:cBhvr>
                                      <p:to>
                                        <p:strVal val="solid"/>
                                      </p:to>
                                    </p:set>
                                  </p:childTnLst>
                                </p:cTn>
                              </p:par>
                            </p:childTnLst>
                          </p:cTn>
                        </p:par>
                      </p:childTnLst>
                    </p:cTn>
                  </p:par>
                  <p:par>
                    <p:cTn id="83" fill="hold">
                      <p:stCondLst>
                        <p:cond delay="indefinite"/>
                      </p:stCondLst>
                      <p:childTnLst>
                        <p:par>
                          <p:cTn id="84" fill="hold">
                            <p:stCondLst>
                              <p:cond delay="0"/>
                            </p:stCondLst>
                            <p:childTnLst>
                              <p:par>
                                <p:cTn id="85" presetID="39" presetClass="entr" presetSubtype="0" accel="100000" fill="hold" grpId="0" nodeType="clickEffect">
                                  <p:stCondLst>
                                    <p:cond delay="0"/>
                                  </p:stCondLst>
                                  <p:childTnLst>
                                    <p:set>
                                      <p:cBhvr>
                                        <p:cTn id="86" dur="1" fill="hold">
                                          <p:stCondLst>
                                            <p:cond delay="0"/>
                                          </p:stCondLst>
                                        </p:cTn>
                                        <p:tgtEl>
                                          <p:spTgt spid="6167"/>
                                        </p:tgtEl>
                                        <p:attrNameLst>
                                          <p:attrName>style.visibility</p:attrName>
                                        </p:attrNameLst>
                                      </p:cBhvr>
                                      <p:to>
                                        <p:strVal val="visible"/>
                                      </p:to>
                                    </p:set>
                                    <p:anim calcmode="lin" valueType="num">
                                      <p:cBhvr>
                                        <p:cTn id="87"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8"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9"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90"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grpId="0" nodeType="clickEffect">
                                  <p:stCondLst>
                                    <p:cond delay="0"/>
                                  </p:stCondLst>
                                  <p:childTnLst>
                                    <p:set>
                                      <p:cBhvr>
                                        <p:cTn id="94" dur="1" fill="hold">
                                          <p:stCondLst>
                                            <p:cond delay="0"/>
                                          </p:stCondLst>
                                        </p:cTn>
                                        <p:tgtEl>
                                          <p:spTgt spid="71"/>
                                        </p:tgtEl>
                                        <p:attrNameLst>
                                          <p:attrName>style.visibility</p:attrName>
                                        </p:attrNameLst>
                                      </p:cBhvr>
                                      <p:to>
                                        <p:strVal val="visible"/>
                                      </p:to>
                                    </p:set>
                                    <p:animEffect transition="in" filter="wipe(right)">
                                      <p:cBhvr>
                                        <p:cTn id="95" dur="500"/>
                                        <p:tgtEl>
                                          <p:spTgt spid="71"/>
                                        </p:tgtEl>
                                      </p:cBhvr>
                                    </p:animEffect>
                                  </p:childTnLst>
                                </p:cTn>
                              </p:par>
                            </p:childTnLst>
                          </p:cTn>
                        </p:par>
                        <p:par>
                          <p:cTn id="96" fill="hold">
                            <p:stCondLst>
                              <p:cond delay="500"/>
                            </p:stCondLst>
                            <p:childTnLst>
                              <p:par>
                                <p:cTn id="97" presetID="17" presetClass="entr" presetSubtype="2" fill="hold" nodeType="afterEffect">
                                  <p:stCondLst>
                                    <p:cond delay="0"/>
                                  </p:stCondLst>
                                  <p:childTnLst>
                                    <p:set>
                                      <p:cBhvr>
                                        <p:cTn id="98" dur="1" fill="hold">
                                          <p:stCondLst>
                                            <p:cond delay="0"/>
                                          </p:stCondLst>
                                        </p:cTn>
                                        <p:tgtEl>
                                          <p:spTgt spid="114"/>
                                        </p:tgtEl>
                                        <p:attrNameLst>
                                          <p:attrName>style.visibility</p:attrName>
                                        </p:attrNameLst>
                                      </p:cBhvr>
                                      <p:to>
                                        <p:strVal val="visible"/>
                                      </p:to>
                                    </p:set>
                                    <p:anim calcmode="lin" valueType="num">
                                      <p:cBhvr>
                                        <p:cTn id="99" dur="500" fill="hold"/>
                                        <p:tgtEl>
                                          <p:spTgt spid="114"/>
                                        </p:tgtEl>
                                        <p:attrNameLst>
                                          <p:attrName>ppt_x</p:attrName>
                                        </p:attrNameLst>
                                      </p:cBhvr>
                                      <p:tavLst>
                                        <p:tav tm="0">
                                          <p:val>
                                            <p:strVal val="#ppt_x+#ppt_w/2"/>
                                          </p:val>
                                        </p:tav>
                                        <p:tav tm="100000">
                                          <p:val>
                                            <p:strVal val="#ppt_x"/>
                                          </p:val>
                                        </p:tav>
                                      </p:tavLst>
                                    </p:anim>
                                    <p:anim calcmode="lin" valueType="num">
                                      <p:cBhvr>
                                        <p:cTn id="100" dur="500" fill="hold"/>
                                        <p:tgtEl>
                                          <p:spTgt spid="114"/>
                                        </p:tgtEl>
                                        <p:attrNameLst>
                                          <p:attrName>ppt_y</p:attrName>
                                        </p:attrNameLst>
                                      </p:cBhvr>
                                      <p:tavLst>
                                        <p:tav tm="0">
                                          <p:val>
                                            <p:strVal val="#ppt_y"/>
                                          </p:val>
                                        </p:tav>
                                        <p:tav tm="100000">
                                          <p:val>
                                            <p:strVal val="#ppt_y"/>
                                          </p:val>
                                        </p:tav>
                                      </p:tavLst>
                                    </p:anim>
                                    <p:anim calcmode="lin" valueType="num">
                                      <p:cBhvr>
                                        <p:cTn id="101" dur="500" fill="hold"/>
                                        <p:tgtEl>
                                          <p:spTgt spid="114"/>
                                        </p:tgtEl>
                                        <p:attrNameLst>
                                          <p:attrName>ppt_w</p:attrName>
                                        </p:attrNameLst>
                                      </p:cBhvr>
                                      <p:tavLst>
                                        <p:tav tm="0">
                                          <p:val>
                                            <p:fltVal val="0"/>
                                          </p:val>
                                        </p:tav>
                                        <p:tav tm="100000">
                                          <p:val>
                                            <p:strVal val="#ppt_w"/>
                                          </p:val>
                                        </p:tav>
                                      </p:tavLst>
                                    </p:anim>
                                    <p:anim calcmode="lin" valueType="num">
                                      <p:cBhvr>
                                        <p:cTn id="102" dur="500" fill="hold"/>
                                        <p:tgtEl>
                                          <p:spTgt spid="114"/>
                                        </p:tgtEl>
                                        <p:attrNameLst>
                                          <p:attrName>ppt_h</p:attrName>
                                        </p:attrNameLst>
                                      </p:cBhvr>
                                      <p:tavLst>
                                        <p:tav tm="0">
                                          <p:val>
                                            <p:strVal val="#ppt_h"/>
                                          </p:val>
                                        </p:tav>
                                        <p:tav tm="100000">
                                          <p:val>
                                            <p:strVal val="#ppt_h"/>
                                          </p:val>
                                        </p:tav>
                                      </p:tavLst>
                                    </p:anim>
                                  </p:childTnLst>
                                </p:cTn>
                              </p:par>
                            </p:childTnLst>
                          </p:cTn>
                        </p:par>
                        <p:par>
                          <p:cTn id="103" fill="hold">
                            <p:stCondLst>
                              <p:cond delay="1000"/>
                            </p:stCondLst>
                            <p:childTnLst>
                              <p:par>
                                <p:cTn id="104" presetID="17" presetClass="entr" presetSubtype="1" fill="hold" nodeType="afterEffect">
                                  <p:stCondLst>
                                    <p:cond delay="0"/>
                                  </p:stCondLst>
                                  <p:childTnLst>
                                    <p:set>
                                      <p:cBhvr>
                                        <p:cTn id="105" dur="1" fill="hold">
                                          <p:stCondLst>
                                            <p:cond delay="0"/>
                                          </p:stCondLst>
                                        </p:cTn>
                                        <p:tgtEl>
                                          <p:spTgt spid="116"/>
                                        </p:tgtEl>
                                        <p:attrNameLst>
                                          <p:attrName>style.visibility</p:attrName>
                                        </p:attrNameLst>
                                      </p:cBhvr>
                                      <p:to>
                                        <p:strVal val="visible"/>
                                      </p:to>
                                    </p:set>
                                    <p:anim calcmode="lin" valueType="num">
                                      <p:cBhvr>
                                        <p:cTn id="106" dur="500" fill="hold"/>
                                        <p:tgtEl>
                                          <p:spTgt spid="116"/>
                                        </p:tgtEl>
                                        <p:attrNameLst>
                                          <p:attrName>ppt_x</p:attrName>
                                        </p:attrNameLst>
                                      </p:cBhvr>
                                      <p:tavLst>
                                        <p:tav tm="0">
                                          <p:val>
                                            <p:strVal val="#ppt_x"/>
                                          </p:val>
                                        </p:tav>
                                        <p:tav tm="100000">
                                          <p:val>
                                            <p:strVal val="#ppt_x"/>
                                          </p:val>
                                        </p:tav>
                                      </p:tavLst>
                                    </p:anim>
                                    <p:anim calcmode="lin" valueType="num">
                                      <p:cBhvr>
                                        <p:cTn id="107" dur="500" fill="hold"/>
                                        <p:tgtEl>
                                          <p:spTgt spid="116"/>
                                        </p:tgtEl>
                                        <p:attrNameLst>
                                          <p:attrName>ppt_y</p:attrName>
                                        </p:attrNameLst>
                                      </p:cBhvr>
                                      <p:tavLst>
                                        <p:tav tm="0">
                                          <p:val>
                                            <p:strVal val="#ppt_y-#ppt_h/2"/>
                                          </p:val>
                                        </p:tav>
                                        <p:tav tm="100000">
                                          <p:val>
                                            <p:strVal val="#ppt_y"/>
                                          </p:val>
                                        </p:tav>
                                      </p:tavLst>
                                    </p:anim>
                                    <p:anim calcmode="lin" valueType="num">
                                      <p:cBhvr>
                                        <p:cTn id="108" dur="500" fill="hold"/>
                                        <p:tgtEl>
                                          <p:spTgt spid="116"/>
                                        </p:tgtEl>
                                        <p:attrNameLst>
                                          <p:attrName>ppt_w</p:attrName>
                                        </p:attrNameLst>
                                      </p:cBhvr>
                                      <p:tavLst>
                                        <p:tav tm="0">
                                          <p:val>
                                            <p:strVal val="#ppt_w"/>
                                          </p:val>
                                        </p:tav>
                                        <p:tav tm="100000">
                                          <p:val>
                                            <p:strVal val="#ppt_w"/>
                                          </p:val>
                                        </p:tav>
                                      </p:tavLst>
                                    </p:anim>
                                    <p:anim calcmode="lin" valueType="num">
                                      <p:cBhvr>
                                        <p:cTn id="109"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39" presetClass="entr" presetSubtype="0" accel="100000" fill="hold" grpId="0" nodeType="clickEffect">
                                  <p:stCondLst>
                                    <p:cond delay="0"/>
                                  </p:stCondLst>
                                  <p:childTnLst>
                                    <p:set>
                                      <p:cBhvr>
                                        <p:cTn id="113" dur="1" fill="hold">
                                          <p:stCondLst>
                                            <p:cond delay="0"/>
                                          </p:stCondLst>
                                        </p:cTn>
                                        <p:tgtEl>
                                          <p:spTgt spid="73"/>
                                        </p:tgtEl>
                                        <p:attrNameLst>
                                          <p:attrName>style.visibility</p:attrName>
                                        </p:attrNameLst>
                                      </p:cBhvr>
                                      <p:to>
                                        <p:strVal val="visible"/>
                                      </p:to>
                                    </p:set>
                                    <p:anim calcmode="lin" valueType="num">
                                      <p:cBhvr>
                                        <p:cTn id="114"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5"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6"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7"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7" presetClass="entr" presetSubtype="0" fill="hold" grpId="0" nodeType="clickEffect">
                                  <p:stCondLst>
                                    <p:cond delay="0"/>
                                  </p:stCondLst>
                                  <p:iterate type="lt">
                                    <p:tmPct val="50000"/>
                                  </p:iterate>
                                  <p:childTnLst>
                                    <p:set>
                                      <p:cBhvr>
                                        <p:cTn id="121" dur="1" fill="hold">
                                          <p:stCondLst>
                                            <p:cond delay="0"/>
                                          </p:stCondLst>
                                        </p:cTn>
                                        <p:tgtEl>
                                          <p:spTgt spid="72"/>
                                        </p:tgtEl>
                                        <p:attrNameLst>
                                          <p:attrName>style.visibility</p:attrName>
                                        </p:attrNameLst>
                                      </p:cBhvr>
                                      <p:to>
                                        <p:strVal val="visible"/>
                                      </p:to>
                                    </p:set>
                                    <p:anim calcmode="discrete" valueType="clr">
                                      <p:cBhvr override="childStyle">
                                        <p:cTn id="122"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3" dur="80"/>
                                        <p:tgtEl>
                                          <p:spTgt spid="72"/>
                                        </p:tgtEl>
                                        <p:attrNameLst>
                                          <p:attrName>fillcolor</p:attrName>
                                        </p:attrNameLst>
                                      </p:cBhvr>
                                      <p:tavLst>
                                        <p:tav tm="0">
                                          <p:val>
                                            <p:clrVal>
                                              <a:schemeClr val="accent2"/>
                                            </p:clrVal>
                                          </p:val>
                                        </p:tav>
                                        <p:tav tm="50000">
                                          <p:val>
                                            <p:clrVal>
                                              <a:schemeClr val="hlink"/>
                                            </p:clrVal>
                                          </p:val>
                                        </p:tav>
                                      </p:tavLst>
                                    </p:anim>
                                    <p:set>
                                      <p:cBhvr>
                                        <p:cTn id="124" dur="80"/>
                                        <p:tgtEl>
                                          <p:spTgt spid="72"/>
                                        </p:tgtEl>
                                        <p:attrNameLst>
                                          <p:attrName>fill.type</p:attrName>
                                        </p:attrNameLst>
                                      </p:cBhvr>
                                      <p:to>
                                        <p:strVal val="solid"/>
                                      </p:to>
                                    </p:set>
                                  </p:childTnLst>
                                </p:cTn>
                              </p:par>
                            </p:childTnLst>
                          </p:cTn>
                        </p:par>
                        <p:par>
                          <p:cTn id="125" fill="hold">
                            <p:stCondLst>
                              <p:cond delay="359"/>
                            </p:stCondLst>
                            <p:childTnLst>
                              <p:par>
                                <p:cTn id="126" presetID="17" presetClass="entr" presetSubtype="8" fill="hold" nodeType="afterEffect">
                                  <p:stCondLst>
                                    <p:cond delay="0"/>
                                  </p:stCondLst>
                                  <p:childTnLst>
                                    <p:set>
                                      <p:cBhvr>
                                        <p:cTn id="127" dur="1" fill="hold">
                                          <p:stCondLst>
                                            <p:cond delay="0"/>
                                          </p:stCondLst>
                                        </p:cTn>
                                        <p:tgtEl>
                                          <p:spTgt spid="6163"/>
                                        </p:tgtEl>
                                        <p:attrNameLst>
                                          <p:attrName>style.visibility</p:attrName>
                                        </p:attrNameLst>
                                      </p:cBhvr>
                                      <p:to>
                                        <p:strVal val="visible"/>
                                      </p:to>
                                    </p:set>
                                    <p:anim calcmode="lin" valueType="num">
                                      <p:cBhvr>
                                        <p:cTn id="128" dur="500" fill="hold"/>
                                        <p:tgtEl>
                                          <p:spTgt spid="6163"/>
                                        </p:tgtEl>
                                        <p:attrNameLst>
                                          <p:attrName>ppt_x</p:attrName>
                                        </p:attrNameLst>
                                      </p:cBhvr>
                                      <p:tavLst>
                                        <p:tav tm="0">
                                          <p:val>
                                            <p:strVal val="#ppt_x-#ppt_w/2"/>
                                          </p:val>
                                        </p:tav>
                                        <p:tav tm="100000">
                                          <p:val>
                                            <p:strVal val="#ppt_x"/>
                                          </p:val>
                                        </p:tav>
                                      </p:tavLst>
                                    </p:anim>
                                    <p:anim calcmode="lin" valueType="num">
                                      <p:cBhvr>
                                        <p:cTn id="129" dur="500" fill="hold"/>
                                        <p:tgtEl>
                                          <p:spTgt spid="6163"/>
                                        </p:tgtEl>
                                        <p:attrNameLst>
                                          <p:attrName>ppt_y</p:attrName>
                                        </p:attrNameLst>
                                      </p:cBhvr>
                                      <p:tavLst>
                                        <p:tav tm="0">
                                          <p:val>
                                            <p:strVal val="#ppt_y"/>
                                          </p:val>
                                        </p:tav>
                                        <p:tav tm="100000">
                                          <p:val>
                                            <p:strVal val="#ppt_y"/>
                                          </p:val>
                                        </p:tav>
                                      </p:tavLst>
                                    </p:anim>
                                    <p:anim calcmode="lin" valueType="num">
                                      <p:cBhvr>
                                        <p:cTn id="130" dur="500" fill="hold"/>
                                        <p:tgtEl>
                                          <p:spTgt spid="6163"/>
                                        </p:tgtEl>
                                        <p:attrNameLst>
                                          <p:attrName>ppt_w</p:attrName>
                                        </p:attrNameLst>
                                      </p:cBhvr>
                                      <p:tavLst>
                                        <p:tav tm="0">
                                          <p:val>
                                            <p:fltVal val="0"/>
                                          </p:val>
                                        </p:tav>
                                        <p:tav tm="100000">
                                          <p:val>
                                            <p:strVal val="#ppt_w"/>
                                          </p:val>
                                        </p:tav>
                                      </p:tavLst>
                                    </p:anim>
                                    <p:anim calcmode="lin" valueType="num">
                                      <p:cBhvr>
                                        <p:cTn id="131"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2" fill="hold">
                      <p:stCondLst>
                        <p:cond delay="indefinite"/>
                      </p:stCondLst>
                      <p:childTnLst>
                        <p:par>
                          <p:cTn id="133" fill="hold">
                            <p:stCondLst>
                              <p:cond delay="0"/>
                            </p:stCondLst>
                            <p:childTnLst>
                              <p:par>
                                <p:cTn id="134" presetID="27" presetClass="entr" presetSubtype="0" fill="hold" grpId="0" nodeType="clickEffect">
                                  <p:stCondLst>
                                    <p:cond delay="0"/>
                                  </p:stCondLst>
                                  <p:iterate type="lt">
                                    <p:tmPct val="50000"/>
                                  </p:iterate>
                                  <p:childTnLst>
                                    <p:set>
                                      <p:cBhvr>
                                        <p:cTn id="135" dur="1" fill="hold">
                                          <p:stCondLst>
                                            <p:cond delay="0"/>
                                          </p:stCondLst>
                                        </p:cTn>
                                        <p:tgtEl>
                                          <p:spTgt spid="74"/>
                                        </p:tgtEl>
                                        <p:attrNameLst>
                                          <p:attrName>style.visibility</p:attrName>
                                        </p:attrNameLst>
                                      </p:cBhvr>
                                      <p:to>
                                        <p:strVal val="visible"/>
                                      </p:to>
                                    </p:set>
                                    <p:anim calcmode="discrete" valueType="clr">
                                      <p:cBhvr override="childStyle">
                                        <p:cTn id="136"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7" dur="80"/>
                                        <p:tgtEl>
                                          <p:spTgt spid="74"/>
                                        </p:tgtEl>
                                        <p:attrNameLst>
                                          <p:attrName>fillcolor</p:attrName>
                                        </p:attrNameLst>
                                      </p:cBhvr>
                                      <p:tavLst>
                                        <p:tav tm="0">
                                          <p:val>
                                            <p:clrVal>
                                              <a:schemeClr val="accent2"/>
                                            </p:clrVal>
                                          </p:val>
                                        </p:tav>
                                        <p:tav tm="50000">
                                          <p:val>
                                            <p:clrVal>
                                              <a:schemeClr val="hlink"/>
                                            </p:clrVal>
                                          </p:val>
                                        </p:tav>
                                      </p:tavLst>
                                    </p:anim>
                                    <p:set>
                                      <p:cBhvr>
                                        <p:cTn id="138" dur="80"/>
                                        <p:tgtEl>
                                          <p:spTgt spid="74"/>
                                        </p:tgtEl>
                                        <p:attrNameLst>
                                          <p:attrName>fill.type</p:attrName>
                                        </p:attrNameLst>
                                      </p:cBhvr>
                                      <p:to>
                                        <p:strVal val="solid"/>
                                      </p:to>
                                    </p:set>
                                  </p:childTnLst>
                                </p:cTn>
                              </p:par>
                            </p:childTnLst>
                          </p:cTn>
                        </p:par>
                        <p:par>
                          <p:cTn id="139" fill="hold">
                            <p:stCondLst>
                              <p:cond delay="560"/>
                            </p:stCondLst>
                            <p:childTnLst>
                              <p:par>
                                <p:cTn id="140" presetID="39" presetClass="entr" presetSubtype="0" accel="100000" fill="hold" grpId="0" nodeType="after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39" presetClass="entr" presetSubtype="0" accel="100000" fill="hold" grpId="0" nodeType="clickEffect">
                                  <p:stCondLst>
                                    <p:cond delay="0"/>
                                  </p:stCondLst>
                                  <p:childTnLst>
                                    <p:set>
                                      <p:cBhvr>
                                        <p:cTn id="149" dur="1" fill="hold">
                                          <p:stCondLst>
                                            <p:cond delay="0"/>
                                          </p:stCondLst>
                                        </p:cTn>
                                        <p:tgtEl>
                                          <p:spTgt spid="76"/>
                                        </p:tgtEl>
                                        <p:attrNameLst>
                                          <p:attrName>style.visibility</p:attrName>
                                        </p:attrNameLst>
                                      </p:cBhvr>
                                      <p:to>
                                        <p:strVal val="visible"/>
                                      </p:to>
                                    </p:set>
                                    <p:anim calcmode="lin" valueType="num">
                                      <p:cBhvr>
                                        <p:cTn id="150"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1"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2"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3"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2" presetClass="entr" presetSubtype="2" fill="hold" grpId="0" nodeType="clickEffect">
                                  <p:stCondLst>
                                    <p:cond delay="0"/>
                                  </p:stCondLst>
                                  <p:childTnLst>
                                    <p:set>
                                      <p:cBhvr>
                                        <p:cTn id="157" dur="1" fill="hold">
                                          <p:stCondLst>
                                            <p:cond delay="0"/>
                                          </p:stCondLst>
                                        </p:cTn>
                                        <p:tgtEl>
                                          <p:spTgt spid="77"/>
                                        </p:tgtEl>
                                        <p:attrNameLst>
                                          <p:attrName>style.visibility</p:attrName>
                                        </p:attrNameLst>
                                      </p:cBhvr>
                                      <p:to>
                                        <p:strVal val="visible"/>
                                      </p:to>
                                    </p:set>
                                    <p:animEffect transition="in" filter="wipe(right)">
                                      <p:cBhvr>
                                        <p:cTn id="158" dur="500"/>
                                        <p:tgtEl>
                                          <p:spTgt spid="77"/>
                                        </p:tgtEl>
                                      </p:cBhvr>
                                    </p:animEffect>
                                  </p:childTnLst>
                                </p:cTn>
                              </p:par>
                            </p:childTnLst>
                          </p:cTn>
                        </p:par>
                        <p:par>
                          <p:cTn id="159" fill="hold">
                            <p:stCondLst>
                              <p:cond delay="500"/>
                            </p:stCondLst>
                            <p:childTnLst>
                              <p:par>
                                <p:cTn id="160" presetID="17" presetClass="entr" presetSubtype="2" fill="hold" nodeType="afterEffect">
                                  <p:stCondLst>
                                    <p:cond delay="0"/>
                                  </p:stCondLst>
                                  <p:childTnLst>
                                    <p:set>
                                      <p:cBhvr>
                                        <p:cTn id="161" dur="1" fill="hold">
                                          <p:stCondLst>
                                            <p:cond delay="0"/>
                                          </p:stCondLst>
                                        </p:cTn>
                                        <p:tgtEl>
                                          <p:spTgt spid="118"/>
                                        </p:tgtEl>
                                        <p:attrNameLst>
                                          <p:attrName>style.visibility</p:attrName>
                                        </p:attrNameLst>
                                      </p:cBhvr>
                                      <p:to>
                                        <p:strVal val="visible"/>
                                      </p:to>
                                    </p:set>
                                    <p:anim calcmode="lin" valueType="num">
                                      <p:cBhvr>
                                        <p:cTn id="162" dur="500" fill="hold"/>
                                        <p:tgtEl>
                                          <p:spTgt spid="118"/>
                                        </p:tgtEl>
                                        <p:attrNameLst>
                                          <p:attrName>ppt_x</p:attrName>
                                        </p:attrNameLst>
                                      </p:cBhvr>
                                      <p:tavLst>
                                        <p:tav tm="0">
                                          <p:val>
                                            <p:strVal val="#ppt_x+#ppt_w/2"/>
                                          </p:val>
                                        </p:tav>
                                        <p:tav tm="100000">
                                          <p:val>
                                            <p:strVal val="#ppt_x"/>
                                          </p:val>
                                        </p:tav>
                                      </p:tavLst>
                                    </p:anim>
                                    <p:anim calcmode="lin" valueType="num">
                                      <p:cBhvr>
                                        <p:cTn id="163" dur="500" fill="hold"/>
                                        <p:tgtEl>
                                          <p:spTgt spid="118"/>
                                        </p:tgtEl>
                                        <p:attrNameLst>
                                          <p:attrName>ppt_y</p:attrName>
                                        </p:attrNameLst>
                                      </p:cBhvr>
                                      <p:tavLst>
                                        <p:tav tm="0">
                                          <p:val>
                                            <p:strVal val="#ppt_y"/>
                                          </p:val>
                                        </p:tav>
                                        <p:tav tm="100000">
                                          <p:val>
                                            <p:strVal val="#ppt_y"/>
                                          </p:val>
                                        </p:tav>
                                      </p:tavLst>
                                    </p:anim>
                                    <p:anim calcmode="lin" valueType="num">
                                      <p:cBhvr>
                                        <p:cTn id="164" dur="500" fill="hold"/>
                                        <p:tgtEl>
                                          <p:spTgt spid="118"/>
                                        </p:tgtEl>
                                        <p:attrNameLst>
                                          <p:attrName>ppt_w</p:attrName>
                                        </p:attrNameLst>
                                      </p:cBhvr>
                                      <p:tavLst>
                                        <p:tav tm="0">
                                          <p:val>
                                            <p:fltVal val="0"/>
                                          </p:val>
                                        </p:tav>
                                        <p:tav tm="100000">
                                          <p:val>
                                            <p:strVal val="#ppt_w"/>
                                          </p:val>
                                        </p:tav>
                                      </p:tavLst>
                                    </p:anim>
                                    <p:anim calcmode="lin" valueType="num">
                                      <p:cBhvr>
                                        <p:cTn id="165" dur="500" fill="hold"/>
                                        <p:tgtEl>
                                          <p:spTgt spid="118"/>
                                        </p:tgtEl>
                                        <p:attrNameLst>
                                          <p:attrName>ppt_h</p:attrName>
                                        </p:attrNameLst>
                                      </p:cBhvr>
                                      <p:tavLst>
                                        <p:tav tm="0">
                                          <p:val>
                                            <p:strVal val="#ppt_h"/>
                                          </p:val>
                                        </p:tav>
                                        <p:tav tm="100000">
                                          <p:val>
                                            <p:strVal val="#ppt_h"/>
                                          </p:val>
                                        </p:tav>
                                      </p:tavLst>
                                    </p:anim>
                                  </p:childTnLst>
                                </p:cTn>
                              </p:par>
                            </p:childTnLst>
                          </p:cTn>
                        </p:par>
                        <p:par>
                          <p:cTn id="166" fill="hold">
                            <p:stCondLst>
                              <p:cond delay="1000"/>
                            </p:stCondLst>
                            <p:childTnLst>
                              <p:par>
                                <p:cTn id="167" presetID="17" presetClass="entr" presetSubtype="1" fill="hold" nodeType="afterEffect">
                                  <p:stCondLst>
                                    <p:cond delay="0"/>
                                  </p:stCondLst>
                                  <p:childTnLst>
                                    <p:set>
                                      <p:cBhvr>
                                        <p:cTn id="168" dur="1" fill="hold">
                                          <p:stCondLst>
                                            <p:cond delay="0"/>
                                          </p:stCondLst>
                                        </p:cTn>
                                        <p:tgtEl>
                                          <p:spTgt spid="120"/>
                                        </p:tgtEl>
                                        <p:attrNameLst>
                                          <p:attrName>style.visibility</p:attrName>
                                        </p:attrNameLst>
                                      </p:cBhvr>
                                      <p:to>
                                        <p:strVal val="visible"/>
                                      </p:to>
                                    </p:set>
                                    <p:anim calcmode="lin" valueType="num">
                                      <p:cBhvr>
                                        <p:cTn id="169" dur="500" fill="hold"/>
                                        <p:tgtEl>
                                          <p:spTgt spid="120"/>
                                        </p:tgtEl>
                                        <p:attrNameLst>
                                          <p:attrName>ppt_x</p:attrName>
                                        </p:attrNameLst>
                                      </p:cBhvr>
                                      <p:tavLst>
                                        <p:tav tm="0">
                                          <p:val>
                                            <p:strVal val="#ppt_x"/>
                                          </p:val>
                                        </p:tav>
                                        <p:tav tm="100000">
                                          <p:val>
                                            <p:strVal val="#ppt_x"/>
                                          </p:val>
                                        </p:tav>
                                      </p:tavLst>
                                    </p:anim>
                                    <p:anim calcmode="lin" valueType="num">
                                      <p:cBhvr>
                                        <p:cTn id="170" dur="500" fill="hold"/>
                                        <p:tgtEl>
                                          <p:spTgt spid="120"/>
                                        </p:tgtEl>
                                        <p:attrNameLst>
                                          <p:attrName>ppt_y</p:attrName>
                                        </p:attrNameLst>
                                      </p:cBhvr>
                                      <p:tavLst>
                                        <p:tav tm="0">
                                          <p:val>
                                            <p:strVal val="#ppt_y-#ppt_h/2"/>
                                          </p:val>
                                        </p:tav>
                                        <p:tav tm="100000">
                                          <p:val>
                                            <p:strVal val="#ppt_y"/>
                                          </p:val>
                                        </p:tav>
                                      </p:tavLst>
                                    </p:anim>
                                    <p:anim calcmode="lin" valueType="num">
                                      <p:cBhvr>
                                        <p:cTn id="171" dur="500" fill="hold"/>
                                        <p:tgtEl>
                                          <p:spTgt spid="120"/>
                                        </p:tgtEl>
                                        <p:attrNameLst>
                                          <p:attrName>ppt_w</p:attrName>
                                        </p:attrNameLst>
                                      </p:cBhvr>
                                      <p:tavLst>
                                        <p:tav tm="0">
                                          <p:val>
                                            <p:strVal val="#ppt_w"/>
                                          </p:val>
                                        </p:tav>
                                        <p:tav tm="100000">
                                          <p:val>
                                            <p:strVal val="#ppt_w"/>
                                          </p:val>
                                        </p:tav>
                                      </p:tavLst>
                                    </p:anim>
                                    <p:anim calcmode="lin" valueType="num">
                                      <p:cBhvr>
                                        <p:cTn id="172"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39" presetClass="entr" presetSubtype="0" accel="100000" fill="hold" grpId="0" nodeType="clickEffect">
                                  <p:stCondLst>
                                    <p:cond delay="0"/>
                                  </p:stCondLst>
                                  <p:childTnLst>
                                    <p:set>
                                      <p:cBhvr>
                                        <p:cTn id="176" dur="1" fill="hold">
                                          <p:stCondLst>
                                            <p:cond delay="0"/>
                                          </p:stCondLst>
                                        </p:cTn>
                                        <p:tgtEl>
                                          <p:spTgt spid="79"/>
                                        </p:tgtEl>
                                        <p:attrNameLst>
                                          <p:attrName>style.visibility</p:attrName>
                                        </p:attrNameLst>
                                      </p:cBhvr>
                                      <p:to>
                                        <p:strVal val="visible"/>
                                      </p:to>
                                    </p:set>
                                    <p:anim calcmode="lin" valueType="num">
                                      <p:cBhvr>
                                        <p:cTn id="177"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78"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79"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7" presetClass="entr" presetSubtype="0" fill="hold" grpId="0" nodeType="clickEffect">
                                  <p:stCondLst>
                                    <p:cond delay="0"/>
                                  </p:stCondLst>
                                  <p:iterate type="lt">
                                    <p:tmPct val="50000"/>
                                  </p:iterate>
                                  <p:childTnLst>
                                    <p:set>
                                      <p:cBhvr>
                                        <p:cTn id="184" dur="1" fill="hold">
                                          <p:stCondLst>
                                            <p:cond delay="0"/>
                                          </p:stCondLst>
                                        </p:cTn>
                                        <p:tgtEl>
                                          <p:spTgt spid="78"/>
                                        </p:tgtEl>
                                        <p:attrNameLst>
                                          <p:attrName>style.visibility</p:attrName>
                                        </p:attrNameLst>
                                      </p:cBhvr>
                                      <p:to>
                                        <p:strVal val="visible"/>
                                      </p:to>
                                    </p:set>
                                    <p:anim calcmode="discrete" valueType="clr">
                                      <p:cBhvr override="childStyle">
                                        <p:cTn id="185"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86" dur="80"/>
                                        <p:tgtEl>
                                          <p:spTgt spid="78"/>
                                        </p:tgtEl>
                                        <p:attrNameLst>
                                          <p:attrName>fillcolor</p:attrName>
                                        </p:attrNameLst>
                                      </p:cBhvr>
                                      <p:tavLst>
                                        <p:tav tm="0">
                                          <p:val>
                                            <p:clrVal>
                                              <a:schemeClr val="accent2"/>
                                            </p:clrVal>
                                          </p:val>
                                        </p:tav>
                                        <p:tav tm="50000">
                                          <p:val>
                                            <p:clrVal>
                                              <a:schemeClr val="hlink"/>
                                            </p:clrVal>
                                          </p:val>
                                        </p:tav>
                                      </p:tavLst>
                                    </p:anim>
                                    <p:set>
                                      <p:cBhvr>
                                        <p:cTn id="187" dur="80"/>
                                        <p:tgtEl>
                                          <p:spTgt spid="78"/>
                                        </p:tgtEl>
                                        <p:attrNameLst>
                                          <p:attrName>fill.type</p:attrName>
                                        </p:attrNameLst>
                                      </p:cBhvr>
                                      <p:to>
                                        <p:strVal val="solid"/>
                                      </p:to>
                                    </p:set>
                                  </p:childTnLst>
                                </p:cTn>
                              </p:par>
                            </p:childTnLst>
                          </p:cTn>
                        </p:par>
                        <p:par>
                          <p:cTn id="188" fill="hold">
                            <p:stCondLst>
                              <p:cond delay="359"/>
                            </p:stCondLst>
                            <p:childTnLst>
                              <p:par>
                                <p:cTn id="189" presetID="17" presetClass="entr" presetSubtype="8" fill="hold" nodeType="afterEffect">
                                  <p:stCondLst>
                                    <p:cond delay="0"/>
                                  </p:stCondLst>
                                  <p:childTnLst>
                                    <p:set>
                                      <p:cBhvr>
                                        <p:cTn id="190" dur="1" fill="hold">
                                          <p:stCondLst>
                                            <p:cond delay="0"/>
                                          </p:stCondLst>
                                        </p:cTn>
                                        <p:tgtEl>
                                          <p:spTgt spid="80"/>
                                        </p:tgtEl>
                                        <p:attrNameLst>
                                          <p:attrName>style.visibility</p:attrName>
                                        </p:attrNameLst>
                                      </p:cBhvr>
                                      <p:to>
                                        <p:strVal val="visible"/>
                                      </p:to>
                                    </p:set>
                                    <p:anim calcmode="lin" valueType="num">
                                      <p:cBhvr>
                                        <p:cTn id="191" dur="500" fill="hold"/>
                                        <p:tgtEl>
                                          <p:spTgt spid="80"/>
                                        </p:tgtEl>
                                        <p:attrNameLst>
                                          <p:attrName>ppt_x</p:attrName>
                                        </p:attrNameLst>
                                      </p:cBhvr>
                                      <p:tavLst>
                                        <p:tav tm="0">
                                          <p:val>
                                            <p:strVal val="#ppt_x-#ppt_w/2"/>
                                          </p:val>
                                        </p:tav>
                                        <p:tav tm="100000">
                                          <p:val>
                                            <p:strVal val="#ppt_x"/>
                                          </p:val>
                                        </p:tav>
                                      </p:tavLst>
                                    </p:anim>
                                    <p:anim calcmode="lin" valueType="num">
                                      <p:cBhvr>
                                        <p:cTn id="192" dur="500" fill="hold"/>
                                        <p:tgtEl>
                                          <p:spTgt spid="80"/>
                                        </p:tgtEl>
                                        <p:attrNameLst>
                                          <p:attrName>ppt_y</p:attrName>
                                        </p:attrNameLst>
                                      </p:cBhvr>
                                      <p:tavLst>
                                        <p:tav tm="0">
                                          <p:val>
                                            <p:strVal val="#ppt_y"/>
                                          </p:val>
                                        </p:tav>
                                        <p:tav tm="100000">
                                          <p:val>
                                            <p:strVal val="#ppt_y"/>
                                          </p:val>
                                        </p:tav>
                                      </p:tavLst>
                                    </p:anim>
                                    <p:anim calcmode="lin" valueType="num">
                                      <p:cBhvr>
                                        <p:cTn id="193" dur="500" fill="hold"/>
                                        <p:tgtEl>
                                          <p:spTgt spid="80"/>
                                        </p:tgtEl>
                                        <p:attrNameLst>
                                          <p:attrName>ppt_w</p:attrName>
                                        </p:attrNameLst>
                                      </p:cBhvr>
                                      <p:tavLst>
                                        <p:tav tm="0">
                                          <p:val>
                                            <p:fltVal val="0"/>
                                          </p:val>
                                        </p:tav>
                                        <p:tav tm="100000">
                                          <p:val>
                                            <p:strVal val="#ppt_w"/>
                                          </p:val>
                                        </p:tav>
                                      </p:tavLst>
                                    </p:anim>
                                    <p:anim calcmode="lin" valueType="num">
                                      <p:cBhvr>
                                        <p:cTn id="194"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7" presetClass="entr" presetSubtype="0" fill="hold" grpId="0" nodeType="clickEffect">
                                  <p:stCondLst>
                                    <p:cond delay="0"/>
                                  </p:stCondLst>
                                  <p:iterate type="lt">
                                    <p:tmPct val="50000"/>
                                  </p:iterate>
                                  <p:childTnLst>
                                    <p:set>
                                      <p:cBhvr>
                                        <p:cTn id="198" dur="1" fill="hold">
                                          <p:stCondLst>
                                            <p:cond delay="0"/>
                                          </p:stCondLst>
                                        </p:cTn>
                                        <p:tgtEl>
                                          <p:spTgt spid="81"/>
                                        </p:tgtEl>
                                        <p:attrNameLst>
                                          <p:attrName>style.visibility</p:attrName>
                                        </p:attrNameLst>
                                      </p:cBhvr>
                                      <p:to>
                                        <p:strVal val="visible"/>
                                      </p:to>
                                    </p:set>
                                    <p:anim calcmode="discrete" valueType="clr">
                                      <p:cBhvr override="childStyle">
                                        <p:cTn id="199"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0" dur="80"/>
                                        <p:tgtEl>
                                          <p:spTgt spid="81"/>
                                        </p:tgtEl>
                                        <p:attrNameLst>
                                          <p:attrName>fillcolor</p:attrName>
                                        </p:attrNameLst>
                                      </p:cBhvr>
                                      <p:tavLst>
                                        <p:tav tm="0">
                                          <p:val>
                                            <p:clrVal>
                                              <a:schemeClr val="accent2"/>
                                            </p:clrVal>
                                          </p:val>
                                        </p:tav>
                                        <p:tav tm="50000">
                                          <p:val>
                                            <p:clrVal>
                                              <a:schemeClr val="hlink"/>
                                            </p:clrVal>
                                          </p:val>
                                        </p:tav>
                                      </p:tavLst>
                                    </p:anim>
                                    <p:set>
                                      <p:cBhvr>
                                        <p:cTn id="201" dur="80"/>
                                        <p:tgtEl>
                                          <p:spTgt spid="81"/>
                                        </p:tgtEl>
                                        <p:attrNameLst>
                                          <p:attrName>fill.type</p:attrName>
                                        </p:attrNameLst>
                                      </p:cBhvr>
                                      <p:to>
                                        <p:strVal val="solid"/>
                                      </p:to>
                                    </p:set>
                                  </p:childTnLst>
                                </p:cTn>
                              </p:par>
                            </p:childTnLst>
                          </p:cTn>
                        </p:par>
                        <p:par>
                          <p:cTn id="202" fill="hold">
                            <p:stCondLst>
                              <p:cond delay="560"/>
                            </p:stCondLst>
                            <p:childTnLst>
                              <p:par>
                                <p:cTn id="203" presetID="39" presetClass="entr" presetSubtype="0" accel="100000" fill="hold" grpId="0" nodeType="afterEffect">
                                  <p:stCondLst>
                                    <p:cond delay="0"/>
                                  </p:stCondLst>
                                  <p:childTnLst>
                                    <p:set>
                                      <p:cBhvr>
                                        <p:cTn id="204" dur="1" fill="hold">
                                          <p:stCondLst>
                                            <p:cond delay="0"/>
                                          </p:stCondLst>
                                        </p:cTn>
                                        <p:tgtEl>
                                          <p:spTgt spid="82"/>
                                        </p:tgtEl>
                                        <p:attrNameLst>
                                          <p:attrName>style.visibility</p:attrName>
                                        </p:attrNameLst>
                                      </p:cBhvr>
                                      <p:to>
                                        <p:strVal val="visible"/>
                                      </p:to>
                                    </p:set>
                                    <p:anim calcmode="lin" valueType="num">
                                      <p:cBhvr>
                                        <p:cTn id="205"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06"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07"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08"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39" presetClass="entr" presetSubtype="0" accel="100000" fill="hold" grpId="0" nodeType="clickEffect">
                                  <p:stCondLst>
                                    <p:cond delay="0"/>
                                  </p:stCondLst>
                                  <p:childTnLst>
                                    <p:set>
                                      <p:cBhvr>
                                        <p:cTn id="212" dur="1" fill="hold">
                                          <p:stCondLst>
                                            <p:cond delay="0"/>
                                          </p:stCondLst>
                                        </p:cTn>
                                        <p:tgtEl>
                                          <p:spTgt spid="83"/>
                                        </p:tgtEl>
                                        <p:attrNameLst>
                                          <p:attrName>style.visibility</p:attrName>
                                        </p:attrNameLst>
                                      </p:cBhvr>
                                      <p:to>
                                        <p:strVal val="visible"/>
                                      </p:to>
                                    </p:set>
                                    <p:anim calcmode="lin" valueType="num">
                                      <p:cBhvr>
                                        <p:cTn id="213"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14"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15"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16"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2" presetClass="entr" presetSubtype="2" fill="hold" grpId="0" nodeType="clickEffect">
                                  <p:stCondLst>
                                    <p:cond delay="0"/>
                                  </p:stCondLst>
                                  <p:childTnLst>
                                    <p:set>
                                      <p:cBhvr>
                                        <p:cTn id="220" dur="1" fill="hold">
                                          <p:stCondLst>
                                            <p:cond delay="0"/>
                                          </p:stCondLst>
                                        </p:cTn>
                                        <p:tgtEl>
                                          <p:spTgt spid="86"/>
                                        </p:tgtEl>
                                        <p:attrNameLst>
                                          <p:attrName>style.visibility</p:attrName>
                                        </p:attrNameLst>
                                      </p:cBhvr>
                                      <p:to>
                                        <p:strVal val="visible"/>
                                      </p:to>
                                    </p:set>
                                    <p:animEffect transition="in" filter="wipe(right)">
                                      <p:cBhvr>
                                        <p:cTn id="221" dur="500"/>
                                        <p:tgtEl>
                                          <p:spTgt spid="86"/>
                                        </p:tgtEl>
                                      </p:cBhvr>
                                    </p:animEffect>
                                  </p:childTnLst>
                                </p:cTn>
                              </p:par>
                            </p:childTnLst>
                          </p:cTn>
                        </p:par>
                        <p:par>
                          <p:cTn id="222" fill="hold">
                            <p:stCondLst>
                              <p:cond delay="500"/>
                            </p:stCondLst>
                            <p:childTnLst>
                              <p:par>
                                <p:cTn id="223" presetID="17" presetClass="entr" presetSubtype="2" fill="hold" nodeType="afterEffect">
                                  <p:stCondLst>
                                    <p:cond delay="0"/>
                                  </p:stCondLst>
                                  <p:childTnLst>
                                    <p:set>
                                      <p:cBhvr>
                                        <p:cTn id="224" dur="1" fill="hold">
                                          <p:stCondLst>
                                            <p:cond delay="0"/>
                                          </p:stCondLst>
                                        </p:cTn>
                                        <p:tgtEl>
                                          <p:spTgt spid="122"/>
                                        </p:tgtEl>
                                        <p:attrNameLst>
                                          <p:attrName>style.visibility</p:attrName>
                                        </p:attrNameLst>
                                      </p:cBhvr>
                                      <p:to>
                                        <p:strVal val="visible"/>
                                      </p:to>
                                    </p:set>
                                    <p:anim calcmode="lin" valueType="num">
                                      <p:cBhvr>
                                        <p:cTn id="225" dur="500" fill="hold"/>
                                        <p:tgtEl>
                                          <p:spTgt spid="122"/>
                                        </p:tgtEl>
                                        <p:attrNameLst>
                                          <p:attrName>ppt_x</p:attrName>
                                        </p:attrNameLst>
                                      </p:cBhvr>
                                      <p:tavLst>
                                        <p:tav tm="0">
                                          <p:val>
                                            <p:strVal val="#ppt_x+#ppt_w/2"/>
                                          </p:val>
                                        </p:tav>
                                        <p:tav tm="100000">
                                          <p:val>
                                            <p:strVal val="#ppt_x"/>
                                          </p:val>
                                        </p:tav>
                                      </p:tavLst>
                                    </p:anim>
                                    <p:anim calcmode="lin" valueType="num">
                                      <p:cBhvr>
                                        <p:cTn id="226" dur="500" fill="hold"/>
                                        <p:tgtEl>
                                          <p:spTgt spid="122"/>
                                        </p:tgtEl>
                                        <p:attrNameLst>
                                          <p:attrName>ppt_y</p:attrName>
                                        </p:attrNameLst>
                                      </p:cBhvr>
                                      <p:tavLst>
                                        <p:tav tm="0">
                                          <p:val>
                                            <p:strVal val="#ppt_y"/>
                                          </p:val>
                                        </p:tav>
                                        <p:tav tm="100000">
                                          <p:val>
                                            <p:strVal val="#ppt_y"/>
                                          </p:val>
                                        </p:tav>
                                      </p:tavLst>
                                    </p:anim>
                                    <p:anim calcmode="lin" valueType="num">
                                      <p:cBhvr>
                                        <p:cTn id="227" dur="500" fill="hold"/>
                                        <p:tgtEl>
                                          <p:spTgt spid="122"/>
                                        </p:tgtEl>
                                        <p:attrNameLst>
                                          <p:attrName>ppt_w</p:attrName>
                                        </p:attrNameLst>
                                      </p:cBhvr>
                                      <p:tavLst>
                                        <p:tav tm="0">
                                          <p:val>
                                            <p:fltVal val="0"/>
                                          </p:val>
                                        </p:tav>
                                        <p:tav tm="100000">
                                          <p:val>
                                            <p:strVal val="#ppt_w"/>
                                          </p:val>
                                        </p:tav>
                                      </p:tavLst>
                                    </p:anim>
                                    <p:anim calcmode="lin" valueType="num">
                                      <p:cBhvr>
                                        <p:cTn id="228" dur="500" fill="hold"/>
                                        <p:tgtEl>
                                          <p:spTgt spid="122"/>
                                        </p:tgtEl>
                                        <p:attrNameLst>
                                          <p:attrName>ppt_h</p:attrName>
                                        </p:attrNameLst>
                                      </p:cBhvr>
                                      <p:tavLst>
                                        <p:tav tm="0">
                                          <p:val>
                                            <p:strVal val="#ppt_h"/>
                                          </p:val>
                                        </p:tav>
                                        <p:tav tm="100000">
                                          <p:val>
                                            <p:strVal val="#ppt_h"/>
                                          </p:val>
                                        </p:tav>
                                      </p:tavLst>
                                    </p:anim>
                                  </p:childTnLst>
                                </p:cTn>
                              </p:par>
                            </p:childTnLst>
                          </p:cTn>
                        </p:par>
                        <p:par>
                          <p:cTn id="229" fill="hold">
                            <p:stCondLst>
                              <p:cond delay="1000"/>
                            </p:stCondLst>
                            <p:childTnLst>
                              <p:par>
                                <p:cTn id="230" presetID="17" presetClass="entr" presetSubtype="1" fill="hold" nodeType="afterEffect">
                                  <p:stCondLst>
                                    <p:cond delay="0"/>
                                  </p:stCondLst>
                                  <p:childTnLst>
                                    <p:set>
                                      <p:cBhvr>
                                        <p:cTn id="231" dur="1" fill="hold">
                                          <p:stCondLst>
                                            <p:cond delay="0"/>
                                          </p:stCondLst>
                                        </p:cTn>
                                        <p:tgtEl>
                                          <p:spTgt spid="124"/>
                                        </p:tgtEl>
                                        <p:attrNameLst>
                                          <p:attrName>style.visibility</p:attrName>
                                        </p:attrNameLst>
                                      </p:cBhvr>
                                      <p:to>
                                        <p:strVal val="visible"/>
                                      </p:to>
                                    </p:set>
                                    <p:anim calcmode="lin" valueType="num">
                                      <p:cBhvr>
                                        <p:cTn id="232" dur="500" fill="hold"/>
                                        <p:tgtEl>
                                          <p:spTgt spid="124"/>
                                        </p:tgtEl>
                                        <p:attrNameLst>
                                          <p:attrName>ppt_x</p:attrName>
                                        </p:attrNameLst>
                                      </p:cBhvr>
                                      <p:tavLst>
                                        <p:tav tm="0">
                                          <p:val>
                                            <p:strVal val="#ppt_x"/>
                                          </p:val>
                                        </p:tav>
                                        <p:tav tm="100000">
                                          <p:val>
                                            <p:strVal val="#ppt_x"/>
                                          </p:val>
                                        </p:tav>
                                      </p:tavLst>
                                    </p:anim>
                                    <p:anim calcmode="lin" valueType="num">
                                      <p:cBhvr>
                                        <p:cTn id="233" dur="500" fill="hold"/>
                                        <p:tgtEl>
                                          <p:spTgt spid="124"/>
                                        </p:tgtEl>
                                        <p:attrNameLst>
                                          <p:attrName>ppt_y</p:attrName>
                                        </p:attrNameLst>
                                      </p:cBhvr>
                                      <p:tavLst>
                                        <p:tav tm="0">
                                          <p:val>
                                            <p:strVal val="#ppt_y-#ppt_h/2"/>
                                          </p:val>
                                        </p:tav>
                                        <p:tav tm="100000">
                                          <p:val>
                                            <p:strVal val="#ppt_y"/>
                                          </p:val>
                                        </p:tav>
                                      </p:tavLst>
                                    </p:anim>
                                    <p:anim calcmode="lin" valueType="num">
                                      <p:cBhvr>
                                        <p:cTn id="234" dur="500" fill="hold"/>
                                        <p:tgtEl>
                                          <p:spTgt spid="124"/>
                                        </p:tgtEl>
                                        <p:attrNameLst>
                                          <p:attrName>ppt_w</p:attrName>
                                        </p:attrNameLst>
                                      </p:cBhvr>
                                      <p:tavLst>
                                        <p:tav tm="0">
                                          <p:val>
                                            <p:strVal val="#ppt_w"/>
                                          </p:val>
                                        </p:tav>
                                        <p:tav tm="100000">
                                          <p:val>
                                            <p:strVal val="#ppt_w"/>
                                          </p:val>
                                        </p:tav>
                                      </p:tavLst>
                                    </p:anim>
                                    <p:anim calcmode="lin" valueType="num">
                                      <p:cBhvr>
                                        <p:cTn id="235"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39" presetClass="entr" presetSubtype="0" accel="100000" fill="hold" grpId="0" nodeType="clickEffect">
                                  <p:stCondLst>
                                    <p:cond delay="0"/>
                                  </p:stCondLst>
                                  <p:childTnLst>
                                    <p:set>
                                      <p:cBhvr>
                                        <p:cTn id="239" dur="1" fill="hold">
                                          <p:stCondLst>
                                            <p:cond delay="0"/>
                                          </p:stCondLst>
                                        </p:cTn>
                                        <p:tgtEl>
                                          <p:spTgt spid="84"/>
                                        </p:tgtEl>
                                        <p:attrNameLst>
                                          <p:attrName>style.visibility</p:attrName>
                                        </p:attrNameLst>
                                      </p:cBhvr>
                                      <p:to>
                                        <p:strVal val="visible"/>
                                      </p:to>
                                    </p:set>
                                    <p:anim calcmode="lin" valueType="num">
                                      <p:cBhvr>
                                        <p:cTn id="240"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41"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42"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43"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7" presetClass="entr" presetSubtype="0" fill="hold" grpId="0" nodeType="clickEffect">
                                  <p:stCondLst>
                                    <p:cond delay="0"/>
                                  </p:stCondLst>
                                  <p:iterate type="lt">
                                    <p:tmPct val="50000"/>
                                  </p:iterate>
                                  <p:childTnLst>
                                    <p:set>
                                      <p:cBhvr>
                                        <p:cTn id="247" dur="1" fill="hold">
                                          <p:stCondLst>
                                            <p:cond delay="0"/>
                                          </p:stCondLst>
                                        </p:cTn>
                                        <p:tgtEl>
                                          <p:spTgt spid="87"/>
                                        </p:tgtEl>
                                        <p:attrNameLst>
                                          <p:attrName>style.visibility</p:attrName>
                                        </p:attrNameLst>
                                      </p:cBhvr>
                                      <p:to>
                                        <p:strVal val="visible"/>
                                      </p:to>
                                    </p:set>
                                    <p:anim calcmode="discrete" valueType="clr">
                                      <p:cBhvr override="childStyle">
                                        <p:cTn id="248"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49" dur="80"/>
                                        <p:tgtEl>
                                          <p:spTgt spid="87"/>
                                        </p:tgtEl>
                                        <p:attrNameLst>
                                          <p:attrName>fillcolor</p:attrName>
                                        </p:attrNameLst>
                                      </p:cBhvr>
                                      <p:tavLst>
                                        <p:tav tm="0">
                                          <p:val>
                                            <p:clrVal>
                                              <a:schemeClr val="accent2"/>
                                            </p:clrVal>
                                          </p:val>
                                        </p:tav>
                                        <p:tav tm="50000">
                                          <p:val>
                                            <p:clrVal>
                                              <a:schemeClr val="hlink"/>
                                            </p:clrVal>
                                          </p:val>
                                        </p:tav>
                                      </p:tavLst>
                                    </p:anim>
                                    <p:set>
                                      <p:cBhvr>
                                        <p:cTn id="250" dur="80"/>
                                        <p:tgtEl>
                                          <p:spTgt spid="87"/>
                                        </p:tgtEl>
                                        <p:attrNameLst>
                                          <p:attrName>fill.type</p:attrName>
                                        </p:attrNameLst>
                                      </p:cBhvr>
                                      <p:to>
                                        <p:strVal val="solid"/>
                                      </p:to>
                                    </p:set>
                                  </p:childTnLst>
                                </p:cTn>
                              </p:par>
                            </p:childTnLst>
                          </p:cTn>
                        </p:par>
                        <p:par>
                          <p:cTn id="251" fill="hold">
                            <p:stCondLst>
                              <p:cond delay="359"/>
                            </p:stCondLst>
                            <p:childTnLst>
                              <p:par>
                                <p:cTn id="252" presetID="17" presetClass="entr" presetSubtype="8" fill="hold" nodeType="afterEffect">
                                  <p:stCondLst>
                                    <p:cond delay="0"/>
                                  </p:stCondLst>
                                  <p:childTnLst>
                                    <p:set>
                                      <p:cBhvr>
                                        <p:cTn id="253" dur="1" fill="hold">
                                          <p:stCondLst>
                                            <p:cond delay="0"/>
                                          </p:stCondLst>
                                        </p:cTn>
                                        <p:tgtEl>
                                          <p:spTgt spid="88"/>
                                        </p:tgtEl>
                                        <p:attrNameLst>
                                          <p:attrName>style.visibility</p:attrName>
                                        </p:attrNameLst>
                                      </p:cBhvr>
                                      <p:to>
                                        <p:strVal val="visible"/>
                                      </p:to>
                                    </p:set>
                                    <p:anim calcmode="lin" valueType="num">
                                      <p:cBhvr>
                                        <p:cTn id="254" dur="500" fill="hold"/>
                                        <p:tgtEl>
                                          <p:spTgt spid="88"/>
                                        </p:tgtEl>
                                        <p:attrNameLst>
                                          <p:attrName>ppt_x</p:attrName>
                                        </p:attrNameLst>
                                      </p:cBhvr>
                                      <p:tavLst>
                                        <p:tav tm="0">
                                          <p:val>
                                            <p:strVal val="#ppt_x-#ppt_w/2"/>
                                          </p:val>
                                        </p:tav>
                                        <p:tav tm="100000">
                                          <p:val>
                                            <p:strVal val="#ppt_x"/>
                                          </p:val>
                                        </p:tav>
                                      </p:tavLst>
                                    </p:anim>
                                    <p:anim calcmode="lin" valueType="num">
                                      <p:cBhvr>
                                        <p:cTn id="255" dur="500" fill="hold"/>
                                        <p:tgtEl>
                                          <p:spTgt spid="88"/>
                                        </p:tgtEl>
                                        <p:attrNameLst>
                                          <p:attrName>ppt_y</p:attrName>
                                        </p:attrNameLst>
                                      </p:cBhvr>
                                      <p:tavLst>
                                        <p:tav tm="0">
                                          <p:val>
                                            <p:strVal val="#ppt_y"/>
                                          </p:val>
                                        </p:tav>
                                        <p:tav tm="100000">
                                          <p:val>
                                            <p:strVal val="#ppt_y"/>
                                          </p:val>
                                        </p:tav>
                                      </p:tavLst>
                                    </p:anim>
                                    <p:anim calcmode="lin" valueType="num">
                                      <p:cBhvr>
                                        <p:cTn id="256" dur="500" fill="hold"/>
                                        <p:tgtEl>
                                          <p:spTgt spid="88"/>
                                        </p:tgtEl>
                                        <p:attrNameLst>
                                          <p:attrName>ppt_w</p:attrName>
                                        </p:attrNameLst>
                                      </p:cBhvr>
                                      <p:tavLst>
                                        <p:tav tm="0">
                                          <p:val>
                                            <p:fltVal val="0"/>
                                          </p:val>
                                        </p:tav>
                                        <p:tav tm="100000">
                                          <p:val>
                                            <p:strVal val="#ppt_w"/>
                                          </p:val>
                                        </p:tav>
                                      </p:tavLst>
                                    </p:anim>
                                    <p:anim calcmode="lin" valueType="num">
                                      <p:cBhvr>
                                        <p:cTn id="257"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58" fill="hold">
                      <p:stCondLst>
                        <p:cond delay="indefinite"/>
                      </p:stCondLst>
                      <p:childTnLst>
                        <p:par>
                          <p:cTn id="259" fill="hold">
                            <p:stCondLst>
                              <p:cond delay="0"/>
                            </p:stCondLst>
                            <p:childTnLst>
                              <p:par>
                                <p:cTn id="260" presetID="27" presetClass="entr" presetSubtype="0" fill="hold" grpId="0" nodeType="clickEffect">
                                  <p:stCondLst>
                                    <p:cond delay="0"/>
                                  </p:stCondLst>
                                  <p:iterate type="lt">
                                    <p:tmPct val="50000"/>
                                  </p:iterate>
                                  <p:childTnLst>
                                    <p:set>
                                      <p:cBhvr>
                                        <p:cTn id="261" dur="1" fill="hold">
                                          <p:stCondLst>
                                            <p:cond delay="0"/>
                                          </p:stCondLst>
                                        </p:cTn>
                                        <p:tgtEl>
                                          <p:spTgt spid="89"/>
                                        </p:tgtEl>
                                        <p:attrNameLst>
                                          <p:attrName>style.visibility</p:attrName>
                                        </p:attrNameLst>
                                      </p:cBhvr>
                                      <p:to>
                                        <p:strVal val="visible"/>
                                      </p:to>
                                    </p:set>
                                    <p:anim calcmode="discrete" valueType="clr">
                                      <p:cBhvr override="childStyle">
                                        <p:cTn id="262"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63" dur="80"/>
                                        <p:tgtEl>
                                          <p:spTgt spid="89"/>
                                        </p:tgtEl>
                                        <p:attrNameLst>
                                          <p:attrName>fillcolor</p:attrName>
                                        </p:attrNameLst>
                                      </p:cBhvr>
                                      <p:tavLst>
                                        <p:tav tm="0">
                                          <p:val>
                                            <p:clrVal>
                                              <a:schemeClr val="accent2"/>
                                            </p:clrVal>
                                          </p:val>
                                        </p:tav>
                                        <p:tav tm="50000">
                                          <p:val>
                                            <p:clrVal>
                                              <a:schemeClr val="hlink"/>
                                            </p:clrVal>
                                          </p:val>
                                        </p:tav>
                                      </p:tavLst>
                                    </p:anim>
                                    <p:set>
                                      <p:cBhvr>
                                        <p:cTn id="264" dur="80"/>
                                        <p:tgtEl>
                                          <p:spTgt spid="89"/>
                                        </p:tgtEl>
                                        <p:attrNameLst>
                                          <p:attrName>fill.type</p:attrName>
                                        </p:attrNameLst>
                                      </p:cBhvr>
                                      <p:to>
                                        <p:strVal val="solid"/>
                                      </p:to>
                                    </p:set>
                                  </p:childTnLst>
                                </p:cTn>
                              </p:par>
                            </p:childTnLst>
                          </p:cTn>
                        </p:par>
                        <p:par>
                          <p:cTn id="265" fill="hold">
                            <p:stCondLst>
                              <p:cond delay="560"/>
                            </p:stCondLst>
                            <p:childTnLst>
                              <p:par>
                                <p:cTn id="266" presetID="39" presetClass="entr" presetSubtype="0" accel="10000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anim calcmode="lin" valueType="num">
                                      <p:cBhvr>
                                        <p:cTn id="268"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69"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70"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71"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39" presetClass="entr" presetSubtype="0" accel="100000" fill="hold" grpId="0" nodeType="clickEffect">
                                  <p:stCondLst>
                                    <p:cond delay="0"/>
                                  </p:stCondLst>
                                  <p:childTnLst>
                                    <p:set>
                                      <p:cBhvr>
                                        <p:cTn id="275" dur="1" fill="hold">
                                          <p:stCondLst>
                                            <p:cond delay="0"/>
                                          </p:stCondLst>
                                        </p:cTn>
                                        <p:tgtEl>
                                          <p:spTgt spid="91"/>
                                        </p:tgtEl>
                                        <p:attrNameLst>
                                          <p:attrName>style.visibility</p:attrName>
                                        </p:attrNameLst>
                                      </p:cBhvr>
                                      <p:to>
                                        <p:strVal val="visible"/>
                                      </p:to>
                                    </p:set>
                                    <p:anim calcmode="lin" valueType="num">
                                      <p:cBhvr>
                                        <p:cTn id="276"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77"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78"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79"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80" fill="hold">
                      <p:stCondLst>
                        <p:cond delay="indefinite"/>
                      </p:stCondLst>
                      <p:childTnLst>
                        <p:par>
                          <p:cTn id="281" fill="hold">
                            <p:stCondLst>
                              <p:cond delay="0"/>
                            </p:stCondLst>
                            <p:childTnLst>
                              <p:par>
                                <p:cTn id="282" presetID="22" presetClass="entr" presetSubtype="2" fill="hold" grpId="0" nodeType="clickEffect">
                                  <p:stCondLst>
                                    <p:cond delay="0"/>
                                  </p:stCondLst>
                                  <p:childTnLst>
                                    <p:set>
                                      <p:cBhvr>
                                        <p:cTn id="283" dur="1" fill="hold">
                                          <p:stCondLst>
                                            <p:cond delay="0"/>
                                          </p:stCondLst>
                                        </p:cTn>
                                        <p:tgtEl>
                                          <p:spTgt spid="94"/>
                                        </p:tgtEl>
                                        <p:attrNameLst>
                                          <p:attrName>style.visibility</p:attrName>
                                        </p:attrNameLst>
                                      </p:cBhvr>
                                      <p:to>
                                        <p:strVal val="visible"/>
                                      </p:to>
                                    </p:set>
                                    <p:animEffect transition="in" filter="wipe(right)">
                                      <p:cBhvr>
                                        <p:cTn id="284" dur="500"/>
                                        <p:tgtEl>
                                          <p:spTgt spid="94"/>
                                        </p:tgtEl>
                                      </p:cBhvr>
                                    </p:animEffect>
                                  </p:childTnLst>
                                </p:cTn>
                              </p:par>
                            </p:childTnLst>
                          </p:cTn>
                        </p:par>
                        <p:par>
                          <p:cTn id="285" fill="hold">
                            <p:stCondLst>
                              <p:cond delay="500"/>
                            </p:stCondLst>
                            <p:childTnLst>
                              <p:par>
                                <p:cTn id="286" presetID="17" presetClass="entr" presetSubtype="2" fill="hold" nodeType="afterEffect">
                                  <p:stCondLst>
                                    <p:cond delay="0"/>
                                  </p:stCondLst>
                                  <p:childTnLst>
                                    <p:set>
                                      <p:cBhvr>
                                        <p:cTn id="287" dur="1" fill="hold">
                                          <p:stCondLst>
                                            <p:cond delay="0"/>
                                          </p:stCondLst>
                                        </p:cTn>
                                        <p:tgtEl>
                                          <p:spTgt spid="126"/>
                                        </p:tgtEl>
                                        <p:attrNameLst>
                                          <p:attrName>style.visibility</p:attrName>
                                        </p:attrNameLst>
                                      </p:cBhvr>
                                      <p:to>
                                        <p:strVal val="visible"/>
                                      </p:to>
                                    </p:set>
                                    <p:anim calcmode="lin" valueType="num">
                                      <p:cBhvr>
                                        <p:cTn id="288" dur="500" fill="hold"/>
                                        <p:tgtEl>
                                          <p:spTgt spid="126"/>
                                        </p:tgtEl>
                                        <p:attrNameLst>
                                          <p:attrName>ppt_x</p:attrName>
                                        </p:attrNameLst>
                                      </p:cBhvr>
                                      <p:tavLst>
                                        <p:tav tm="0">
                                          <p:val>
                                            <p:strVal val="#ppt_x+#ppt_w/2"/>
                                          </p:val>
                                        </p:tav>
                                        <p:tav tm="100000">
                                          <p:val>
                                            <p:strVal val="#ppt_x"/>
                                          </p:val>
                                        </p:tav>
                                      </p:tavLst>
                                    </p:anim>
                                    <p:anim calcmode="lin" valueType="num">
                                      <p:cBhvr>
                                        <p:cTn id="289" dur="500" fill="hold"/>
                                        <p:tgtEl>
                                          <p:spTgt spid="126"/>
                                        </p:tgtEl>
                                        <p:attrNameLst>
                                          <p:attrName>ppt_y</p:attrName>
                                        </p:attrNameLst>
                                      </p:cBhvr>
                                      <p:tavLst>
                                        <p:tav tm="0">
                                          <p:val>
                                            <p:strVal val="#ppt_y"/>
                                          </p:val>
                                        </p:tav>
                                        <p:tav tm="100000">
                                          <p:val>
                                            <p:strVal val="#ppt_y"/>
                                          </p:val>
                                        </p:tav>
                                      </p:tavLst>
                                    </p:anim>
                                    <p:anim calcmode="lin" valueType="num">
                                      <p:cBhvr>
                                        <p:cTn id="290" dur="500" fill="hold"/>
                                        <p:tgtEl>
                                          <p:spTgt spid="126"/>
                                        </p:tgtEl>
                                        <p:attrNameLst>
                                          <p:attrName>ppt_w</p:attrName>
                                        </p:attrNameLst>
                                      </p:cBhvr>
                                      <p:tavLst>
                                        <p:tav tm="0">
                                          <p:val>
                                            <p:fltVal val="0"/>
                                          </p:val>
                                        </p:tav>
                                        <p:tav tm="100000">
                                          <p:val>
                                            <p:strVal val="#ppt_w"/>
                                          </p:val>
                                        </p:tav>
                                      </p:tavLst>
                                    </p:anim>
                                    <p:anim calcmode="lin" valueType="num">
                                      <p:cBhvr>
                                        <p:cTn id="291" dur="500" fill="hold"/>
                                        <p:tgtEl>
                                          <p:spTgt spid="126"/>
                                        </p:tgtEl>
                                        <p:attrNameLst>
                                          <p:attrName>ppt_h</p:attrName>
                                        </p:attrNameLst>
                                      </p:cBhvr>
                                      <p:tavLst>
                                        <p:tav tm="0">
                                          <p:val>
                                            <p:strVal val="#ppt_h"/>
                                          </p:val>
                                        </p:tav>
                                        <p:tav tm="100000">
                                          <p:val>
                                            <p:strVal val="#ppt_h"/>
                                          </p:val>
                                        </p:tav>
                                      </p:tavLst>
                                    </p:anim>
                                  </p:childTnLst>
                                </p:cTn>
                              </p:par>
                            </p:childTnLst>
                          </p:cTn>
                        </p:par>
                        <p:par>
                          <p:cTn id="292" fill="hold">
                            <p:stCondLst>
                              <p:cond delay="1000"/>
                            </p:stCondLst>
                            <p:childTnLst>
                              <p:par>
                                <p:cTn id="293" presetID="17" presetClass="entr" presetSubtype="1" fill="hold" nodeType="afterEffect">
                                  <p:stCondLst>
                                    <p:cond delay="0"/>
                                  </p:stCondLst>
                                  <p:childTnLst>
                                    <p:set>
                                      <p:cBhvr>
                                        <p:cTn id="294" dur="1" fill="hold">
                                          <p:stCondLst>
                                            <p:cond delay="0"/>
                                          </p:stCondLst>
                                        </p:cTn>
                                        <p:tgtEl>
                                          <p:spTgt spid="128"/>
                                        </p:tgtEl>
                                        <p:attrNameLst>
                                          <p:attrName>style.visibility</p:attrName>
                                        </p:attrNameLst>
                                      </p:cBhvr>
                                      <p:to>
                                        <p:strVal val="visible"/>
                                      </p:to>
                                    </p:set>
                                    <p:anim calcmode="lin" valueType="num">
                                      <p:cBhvr>
                                        <p:cTn id="295" dur="500" fill="hold"/>
                                        <p:tgtEl>
                                          <p:spTgt spid="128"/>
                                        </p:tgtEl>
                                        <p:attrNameLst>
                                          <p:attrName>ppt_x</p:attrName>
                                        </p:attrNameLst>
                                      </p:cBhvr>
                                      <p:tavLst>
                                        <p:tav tm="0">
                                          <p:val>
                                            <p:strVal val="#ppt_x"/>
                                          </p:val>
                                        </p:tav>
                                        <p:tav tm="100000">
                                          <p:val>
                                            <p:strVal val="#ppt_x"/>
                                          </p:val>
                                        </p:tav>
                                      </p:tavLst>
                                    </p:anim>
                                    <p:anim calcmode="lin" valueType="num">
                                      <p:cBhvr>
                                        <p:cTn id="296" dur="500" fill="hold"/>
                                        <p:tgtEl>
                                          <p:spTgt spid="128"/>
                                        </p:tgtEl>
                                        <p:attrNameLst>
                                          <p:attrName>ppt_y</p:attrName>
                                        </p:attrNameLst>
                                      </p:cBhvr>
                                      <p:tavLst>
                                        <p:tav tm="0">
                                          <p:val>
                                            <p:strVal val="#ppt_y-#ppt_h/2"/>
                                          </p:val>
                                        </p:tav>
                                        <p:tav tm="100000">
                                          <p:val>
                                            <p:strVal val="#ppt_y"/>
                                          </p:val>
                                        </p:tav>
                                      </p:tavLst>
                                    </p:anim>
                                    <p:anim calcmode="lin" valueType="num">
                                      <p:cBhvr>
                                        <p:cTn id="297" dur="500" fill="hold"/>
                                        <p:tgtEl>
                                          <p:spTgt spid="128"/>
                                        </p:tgtEl>
                                        <p:attrNameLst>
                                          <p:attrName>ppt_w</p:attrName>
                                        </p:attrNameLst>
                                      </p:cBhvr>
                                      <p:tavLst>
                                        <p:tav tm="0">
                                          <p:val>
                                            <p:strVal val="#ppt_w"/>
                                          </p:val>
                                        </p:tav>
                                        <p:tav tm="100000">
                                          <p:val>
                                            <p:strVal val="#ppt_w"/>
                                          </p:val>
                                        </p:tav>
                                      </p:tavLst>
                                    </p:anim>
                                    <p:anim calcmode="lin" valueType="num">
                                      <p:cBhvr>
                                        <p:cTn id="298"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299" fill="hold">
                      <p:stCondLst>
                        <p:cond delay="indefinite"/>
                      </p:stCondLst>
                      <p:childTnLst>
                        <p:par>
                          <p:cTn id="300" fill="hold">
                            <p:stCondLst>
                              <p:cond delay="0"/>
                            </p:stCondLst>
                            <p:childTnLst>
                              <p:par>
                                <p:cTn id="301" presetID="39" presetClass="entr" presetSubtype="0" accel="100000" fill="hold" grpId="0" nodeType="clickEffect">
                                  <p:stCondLst>
                                    <p:cond delay="0"/>
                                  </p:stCondLst>
                                  <p:childTnLst>
                                    <p:set>
                                      <p:cBhvr>
                                        <p:cTn id="302" dur="1" fill="hold">
                                          <p:stCondLst>
                                            <p:cond delay="0"/>
                                          </p:stCondLst>
                                        </p:cTn>
                                        <p:tgtEl>
                                          <p:spTgt spid="92"/>
                                        </p:tgtEl>
                                        <p:attrNameLst>
                                          <p:attrName>style.visibility</p:attrName>
                                        </p:attrNameLst>
                                      </p:cBhvr>
                                      <p:to>
                                        <p:strVal val="visible"/>
                                      </p:to>
                                    </p:set>
                                    <p:anim calcmode="lin" valueType="num">
                                      <p:cBhvr>
                                        <p:cTn id="303"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04"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05"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06"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7" presetClass="entr" presetSubtype="0" fill="hold" grpId="0" nodeType="clickEffect">
                                  <p:stCondLst>
                                    <p:cond delay="0"/>
                                  </p:stCondLst>
                                  <p:iterate type="lt">
                                    <p:tmPct val="50000"/>
                                  </p:iterate>
                                  <p:childTnLst>
                                    <p:set>
                                      <p:cBhvr>
                                        <p:cTn id="310" dur="1" fill="hold">
                                          <p:stCondLst>
                                            <p:cond delay="0"/>
                                          </p:stCondLst>
                                        </p:cTn>
                                        <p:tgtEl>
                                          <p:spTgt spid="95"/>
                                        </p:tgtEl>
                                        <p:attrNameLst>
                                          <p:attrName>style.visibility</p:attrName>
                                        </p:attrNameLst>
                                      </p:cBhvr>
                                      <p:to>
                                        <p:strVal val="visible"/>
                                      </p:to>
                                    </p:set>
                                    <p:anim calcmode="discrete" valueType="clr">
                                      <p:cBhvr override="childStyle">
                                        <p:cTn id="311"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12" dur="80"/>
                                        <p:tgtEl>
                                          <p:spTgt spid="95"/>
                                        </p:tgtEl>
                                        <p:attrNameLst>
                                          <p:attrName>fillcolor</p:attrName>
                                        </p:attrNameLst>
                                      </p:cBhvr>
                                      <p:tavLst>
                                        <p:tav tm="0">
                                          <p:val>
                                            <p:clrVal>
                                              <a:schemeClr val="accent2"/>
                                            </p:clrVal>
                                          </p:val>
                                        </p:tav>
                                        <p:tav tm="50000">
                                          <p:val>
                                            <p:clrVal>
                                              <a:schemeClr val="hlink"/>
                                            </p:clrVal>
                                          </p:val>
                                        </p:tav>
                                      </p:tavLst>
                                    </p:anim>
                                    <p:set>
                                      <p:cBhvr>
                                        <p:cTn id="313" dur="80"/>
                                        <p:tgtEl>
                                          <p:spTgt spid="95"/>
                                        </p:tgtEl>
                                        <p:attrNameLst>
                                          <p:attrName>fill.type</p:attrName>
                                        </p:attrNameLst>
                                      </p:cBhvr>
                                      <p:to>
                                        <p:strVal val="solid"/>
                                      </p:to>
                                    </p:set>
                                  </p:childTnLst>
                                </p:cTn>
                              </p:par>
                            </p:childTnLst>
                          </p:cTn>
                        </p:par>
                        <p:par>
                          <p:cTn id="314" fill="hold">
                            <p:stCondLst>
                              <p:cond delay="359"/>
                            </p:stCondLst>
                            <p:childTnLst>
                              <p:par>
                                <p:cTn id="315" presetID="17" presetClass="entr" presetSubtype="8" fill="hold" nodeType="afterEffect">
                                  <p:stCondLst>
                                    <p:cond delay="0"/>
                                  </p:stCondLst>
                                  <p:childTnLst>
                                    <p:set>
                                      <p:cBhvr>
                                        <p:cTn id="316" dur="1" fill="hold">
                                          <p:stCondLst>
                                            <p:cond delay="0"/>
                                          </p:stCondLst>
                                        </p:cTn>
                                        <p:tgtEl>
                                          <p:spTgt spid="96"/>
                                        </p:tgtEl>
                                        <p:attrNameLst>
                                          <p:attrName>style.visibility</p:attrName>
                                        </p:attrNameLst>
                                      </p:cBhvr>
                                      <p:to>
                                        <p:strVal val="visible"/>
                                      </p:to>
                                    </p:set>
                                    <p:anim calcmode="lin" valueType="num">
                                      <p:cBhvr>
                                        <p:cTn id="317" dur="500" fill="hold"/>
                                        <p:tgtEl>
                                          <p:spTgt spid="96"/>
                                        </p:tgtEl>
                                        <p:attrNameLst>
                                          <p:attrName>ppt_x</p:attrName>
                                        </p:attrNameLst>
                                      </p:cBhvr>
                                      <p:tavLst>
                                        <p:tav tm="0">
                                          <p:val>
                                            <p:strVal val="#ppt_x-#ppt_w/2"/>
                                          </p:val>
                                        </p:tav>
                                        <p:tav tm="100000">
                                          <p:val>
                                            <p:strVal val="#ppt_x"/>
                                          </p:val>
                                        </p:tav>
                                      </p:tavLst>
                                    </p:anim>
                                    <p:anim calcmode="lin" valueType="num">
                                      <p:cBhvr>
                                        <p:cTn id="318" dur="500" fill="hold"/>
                                        <p:tgtEl>
                                          <p:spTgt spid="96"/>
                                        </p:tgtEl>
                                        <p:attrNameLst>
                                          <p:attrName>ppt_y</p:attrName>
                                        </p:attrNameLst>
                                      </p:cBhvr>
                                      <p:tavLst>
                                        <p:tav tm="0">
                                          <p:val>
                                            <p:strVal val="#ppt_y"/>
                                          </p:val>
                                        </p:tav>
                                        <p:tav tm="100000">
                                          <p:val>
                                            <p:strVal val="#ppt_y"/>
                                          </p:val>
                                        </p:tav>
                                      </p:tavLst>
                                    </p:anim>
                                    <p:anim calcmode="lin" valueType="num">
                                      <p:cBhvr>
                                        <p:cTn id="319" dur="500" fill="hold"/>
                                        <p:tgtEl>
                                          <p:spTgt spid="96"/>
                                        </p:tgtEl>
                                        <p:attrNameLst>
                                          <p:attrName>ppt_w</p:attrName>
                                        </p:attrNameLst>
                                      </p:cBhvr>
                                      <p:tavLst>
                                        <p:tav tm="0">
                                          <p:val>
                                            <p:fltVal val="0"/>
                                          </p:val>
                                        </p:tav>
                                        <p:tav tm="100000">
                                          <p:val>
                                            <p:strVal val="#ppt_w"/>
                                          </p:val>
                                        </p:tav>
                                      </p:tavLst>
                                    </p:anim>
                                    <p:anim calcmode="lin" valueType="num">
                                      <p:cBhvr>
                                        <p:cTn id="320"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21" fill="hold">
                      <p:stCondLst>
                        <p:cond delay="indefinite"/>
                      </p:stCondLst>
                      <p:childTnLst>
                        <p:par>
                          <p:cTn id="322" fill="hold">
                            <p:stCondLst>
                              <p:cond delay="0"/>
                            </p:stCondLst>
                            <p:childTnLst>
                              <p:par>
                                <p:cTn id="323" presetID="27" presetClass="entr" presetSubtype="0" fill="hold" grpId="0" nodeType="clickEffect">
                                  <p:stCondLst>
                                    <p:cond delay="0"/>
                                  </p:stCondLst>
                                  <p:iterate type="lt">
                                    <p:tmPct val="50000"/>
                                  </p:iterate>
                                  <p:childTnLst>
                                    <p:set>
                                      <p:cBhvr>
                                        <p:cTn id="324" dur="1" fill="hold">
                                          <p:stCondLst>
                                            <p:cond delay="0"/>
                                          </p:stCondLst>
                                        </p:cTn>
                                        <p:tgtEl>
                                          <p:spTgt spid="98"/>
                                        </p:tgtEl>
                                        <p:attrNameLst>
                                          <p:attrName>style.visibility</p:attrName>
                                        </p:attrNameLst>
                                      </p:cBhvr>
                                      <p:to>
                                        <p:strVal val="visible"/>
                                      </p:to>
                                    </p:set>
                                    <p:anim calcmode="discrete" valueType="clr">
                                      <p:cBhvr override="childStyle">
                                        <p:cTn id="325"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26" dur="80"/>
                                        <p:tgtEl>
                                          <p:spTgt spid="98"/>
                                        </p:tgtEl>
                                        <p:attrNameLst>
                                          <p:attrName>fillcolor</p:attrName>
                                        </p:attrNameLst>
                                      </p:cBhvr>
                                      <p:tavLst>
                                        <p:tav tm="0">
                                          <p:val>
                                            <p:clrVal>
                                              <a:schemeClr val="accent2"/>
                                            </p:clrVal>
                                          </p:val>
                                        </p:tav>
                                        <p:tav tm="50000">
                                          <p:val>
                                            <p:clrVal>
                                              <a:schemeClr val="hlink"/>
                                            </p:clrVal>
                                          </p:val>
                                        </p:tav>
                                      </p:tavLst>
                                    </p:anim>
                                    <p:set>
                                      <p:cBhvr>
                                        <p:cTn id="327" dur="80"/>
                                        <p:tgtEl>
                                          <p:spTgt spid="98"/>
                                        </p:tgtEl>
                                        <p:attrNameLst>
                                          <p:attrName>fill.type</p:attrName>
                                        </p:attrNameLst>
                                      </p:cBhvr>
                                      <p:to>
                                        <p:strVal val="solid"/>
                                      </p:to>
                                    </p:set>
                                  </p:childTnLst>
                                </p:cTn>
                              </p:par>
                            </p:childTnLst>
                          </p:cTn>
                        </p:par>
                        <p:par>
                          <p:cTn id="328" fill="hold">
                            <p:stCondLst>
                              <p:cond delay="560"/>
                            </p:stCondLst>
                            <p:childTnLst>
                              <p:par>
                                <p:cTn id="329" presetID="39" presetClass="entr" presetSubtype="0" accel="100000" fill="hold" grpId="0" nodeType="afterEffect">
                                  <p:stCondLst>
                                    <p:cond delay="0"/>
                                  </p:stCondLst>
                                  <p:childTnLst>
                                    <p:set>
                                      <p:cBhvr>
                                        <p:cTn id="330" dur="1" fill="hold">
                                          <p:stCondLst>
                                            <p:cond delay="0"/>
                                          </p:stCondLst>
                                        </p:cTn>
                                        <p:tgtEl>
                                          <p:spTgt spid="99"/>
                                        </p:tgtEl>
                                        <p:attrNameLst>
                                          <p:attrName>style.visibility</p:attrName>
                                        </p:attrNameLst>
                                      </p:cBhvr>
                                      <p:to>
                                        <p:strVal val="visible"/>
                                      </p:to>
                                    </p:set>
                                    <p:anim calcmode="lin" valueType="num">
                                      <p:cBhvr>
                                        <p:cTn id="331"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32"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33"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34"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335" fill="hold">
                      <p:stCondLst>
                        <p:cond delay="indefinite"/>
                      </p:stCondLst>
                      <p:childTnLst>
                        <p:par>
                          <p:cTn id="336" fill="hold">
                            <p:stCondLst>
                              <p:cond delay="0"/>
                            </p:stCondLst>
                            <p:childTnLst>
                              <p:par>
                                <p:cTn id="337" presetID="39" presetClass="entr" presetSubtype="0" accel="100000" fill="hold" grpId="0" nodeType="clickEffect">
                                  <p:stCondLst>
                                    <p:cond delay="0"/>
                                  </p:stCondLst>
                                  <p:childTnLst>
                                    <p:set>
                                      <p:cBhvr>
                                        <p:cTn id="338" dur="1" fill="hold">
                                          <p:stCondLst>
                                            <p:cond delay="0"/>
                                          </p:stCondLst>
                                        </p:cTn>
                                        <p:tgtEl>
                                          <p:spTgt spid="100"/>
                                        </p:tgtEl>
                                        <p:attrNameLst>
                                          <p:attrName>style.visibility</p:attrName>
                                        </p:attrNameLst>
                                      </p:cBhvr>
                                      <p:to>
                                        <p:strVal val="visible"/>
                                      </p:to>
                                    </p:set>
                                    <p:anim calcmode="lin" valueType="num">
                                      <p:cBhvr>
                                        <p:cTn id="339"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40"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41"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42"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43" fill="hold">
                      <p:stCondLst>
                        <p:cond delay="indefinite"/>
                      </p:stCondLst>
                      <p:childTnLst>
                        <p:par>
                          <p:cTn id="344" fill="hold">
                            <p:stCondLst>
                              <p:cond delay="0"/>
                            </p:stCondLst>
                            <p:childTnLst>
                              <p:par>
                                <p:cTn id="345" presetID="22" presetClass="entr" presetSubtype="2" fill="hold" grpId="0" nodeType="clickEffect">
                                  <p:stCondLst>
                                    <p:cond delay="0"/>
                                  </p:stCondLst>
                                  <p:childTnLst>
                                    <p:set>
                                      <p:cBhvr>
                                        <p:cTn id="346" dur="1" fill="hold">
                                          <p:stCondLst>
                                            <p:cond delay="0"/>
                                          </p:stCondLst>
                                        </p:cTn>
                                        <p:tgtEl>
                                          <p:spTgt spid="103"/>
                                        </p:tgtEl>
                                        <p:attrNameLst>
                                          <p:attrName>style.visibility</p:attrName>
                                        </p:attrNameLst>
                                      </p:cBhvr>
                                      <p:to>
                                        <p:strVal val="visible"/>
                                      </p:to>
                                    </p:set>
                                    <p:animEffect transition="in" filter="wipe(right)">
                                      <p:cBhvr>
                                        <p:cTn id="347" dur="500"/>
                                        <p:tgtEl>
                                          <p:spTgt spid="103"/>
                                        </p:tgtEl>
                                      </p:cBhvr>
                                    </p:animEffect>
                                  </p:childTnLst>
                                </p:cTn>
                              </p:par>
                            </p:childTnLst>
                          </p:cTn>
                        </p:par>
                        <p:par>
                          <p:cTn id="348" fill="hold">
                            <p:stCondLst>
                              <p:cond delay="500"/>
                            </p:stCondLst>
                            <p:childTnLst>
                              <p:par>
                                <p:cTn id="349" presetID="17" presetClass="entr" presetSubtype="2" fill="hold" nodeType="afterEffect">
                                  <p:stCondLst>
                                    <p:cond delay="0"/>
                                  </p:stCondLst>
                                  <p:childTnLst>
                                    <p:set>
                                      <p:cBhvr>
                                        <p:cTn id="350" dur="1" fill="hold">
                                          <p:stCondLst>
                                            <p:cond delay="0"/>
                                          </p:stCondLst>
                                        </p:cTn>
                                        <p:tgtEl>
                                          <p:spTgt spid="130"/>
                                        </p:tgtEl>
                                        <p:attrNameLst>
                                          <p:attrName>style.visibility</p:attrName>
                                        </p:attrNameLst>
                                      </p:cBhvr>
                                      <p:to>
                                        <p:strVal val="visible"/>
                                      </p:to>
                                    </p:set>
                                    <p:anim calcmode="lin" valueType="num">
                                      <p:cBhvr>
                                        <p:cTn id="351" dur="500" fill="hold"/>
                                        <p:tgtEl>
                                          <p:spTgt spid="130"/>
                                        </p:tgtEl>
                                        <p:attrNameLst>
                                          <p:attrName>ppt_x</p:attrName>
                                        </p:attrNameLst>
                                      </p:cBhvr>
                                      <p:tavLst>
                                        <p:tav tm="0">
                                          <p:val>
                                            <p:strVal val="#ppt_x+#ppt_w/2"/>
                                          </p:val>
                                        </p:tav>
                                        <p:tav tm="100000">
                                          <p:val>
                                            <p:strVal val="#ppt_x"/>
                                          </p:val>
                                        </p:tav>
                                      </p:tavLst>
                                    </p:anim>
                                    <p:anim calcmode="lin" valueType="num">
                                      <p:cBhvr>
                                        <p:cTn id="352" dur="500" fill="hold"/>
                                        <p:tgtEl>
                                          <p:spTgt spid="130"/>
                                        </p:tgtEl>
                                        <p:attrNameLst>
                                          <p:attrName>ppt_y</p:attrName>
                                        </p:attrNameLst>
                                      </p:cBhvr>
                                      <p:tavLst>
                                        <p:tav tm="0">
                                          <p:val>
                                            <p:strVal val="#ppt_y"/>
                                          </p:val>
                                        </p:tav>
                                        <p:tav tm="100000">
                                          <p:val>
                                            <p:strVal val="#ppt_y"/>
                                          </p:val>
                                        </p:tav>
                                      </p:tavLst>
                                    </p:anim>
                                    <p:anim calcmode="lin" valueType="num">
                                      <p:cBhvr>
                                        <p:cTn id="353" dur="500" fill="hold"/>
                                        <p:tgtEl>
                                          <p:spTgt spid="130"/>
                                        </p:tgtEl>
                                        <p:attrNameLst>
                                          <p:attrName>ppt_w</p:attrName>
                                        </p:attrNameLst>
                                      </p:cBhvr>
                                      <p:tavLst>
                                        <p:tav tm="0">
                                          <p:val>
                                            <p:fltVal val="0"/>
                                          </p:val>
                                        </p:tav>
                                        <p:tav tm="100000">
                                          <p:val>
                                            <p:strVal val="#ppt_w"/>
                                          </p:val>
                                        </p:tav>
                                      </p:tavLst>
                                    </p:anim>
                                    <p:anim calcmode="lin" valueType="num">
                                      <p:cBhvr>
                                        <p:cTn id="354" dur="500" fill="hold"/>
                                        <p:tgtEl>
                                          <p:spTgt spid="130"/>
                                        </p:tgtEl>
                                        <p:attrNameLst>
                                          <p:attrName>ppt_h</p:attrName>
                                        </p:attrNameLst>
                                      </p:cBhvr>
                                      <p:tavLst>
                                        <p:tav tm="0">
                                          <p:val>
                                            <p:strVal val="#ppt_h"/>
                                          </p:val>
                                        </p:tav>
                                        <p:tav tm="100000">
                                          <p:val>
                                            <p:strVal val="#ppt_h"/>
                                          </p:val>
                                        </p:tav>
                                      </p:tavLst>
                                    </p:anim>
                                  </p:childTnLst>
                                </p:cTn>
                              </p:par>
                            </p:childTnLst>
                          </p:cTn>
                        </p:par>
                        <p:par>
                          <p:cTn id="355" fill="hold">
                            <p:stCondLst>
                              <p:cond delay="1000"/>
                            </p:stCondLst>
                            <p:childTnLst>
                              <p:par>
                                <p:cTn id="356" presetID="17" presetClass="entr" presetSubtype="1" fill="hold" nodeType="afterEffect">
                                  <p:stCondLst>
                                    <p:cond delay="0"/>
                                  </p:stCondLst>
                                  <p:childTnLst>
                                    <p:set>
                                      <p:cBhvr>
                                        <p:cTn id="357" dur="1" fill="hold">
                                          <p:stCondLst>
                                            <p:cond delay="0"/>
                                          </p:stCondLst>
                                        </p:cTn>
                                        <p:tgtEl>
                                          <p:spTgt spid="132"/>
                                        </p:tgtEl>
                                        <p:attrNameLst>
                                          <p:attrName>style.visibility</p:attrName>
                                        </p:attrNameLst>
                                      </p:cBhvr>
                                      <p:to>
                                        <p:strVal val="visible"/>
                                      </p:to>
                                    </p:set>
                                    <p:anim calcmode="lin" valueType="num">
                                      <p:cBhvr>
                                        <p:cTn id="358" dur="500" fill="hold"/>
                                        <p:tgtEl>
                                          <p:spTgt spid="132"/>
                                        </p:tgtEl>
                                        <p:attrNameLst>
                                          <p:attrName>ppt_x</p:attrName>
                                        </p:attrNameLst>
                                      </p:cBhvr>
                                      <p:tavLst>
                                        <p:tav tm="0">
                                          <p:val>
                                            <p:strVal val="#ppt_x"/>
                                          </p:val>
                                        </p:tav>
                                        <p:tav tm="100000">
                                          <p:val>
                                            <p:strVal val="#ppt_x"/>
                                          </p:val>
                                        </p:tav>
                                      </p:tavLst>
                                    </p:anim>
                                    <p:anim calcmode="lin" valueType="num">
                                      <p:cBhvr>
                                        <p:cTn id="359" dur="500" fill="hold"/>
                                        <p:tgtEl>
                                          <p:spTgt spid="132"/>
                                        </p:tgtEl>
                                        <p:attrNameLst>
                                          <p:attrName>ppt_y</p:attrName>
                                        </p:attrNameLst>
                                      </p:cBhvr>
                                      <p:tavLst>
                                        <p:tav tm="0">
                                          <p:val>
                                            <p:strVal val="#ppt_y-#ppt_h/2"/>
                                          </p:val>
                                        </p:tav>
                                        <p:tav tm="100000">
                                          <p:val>
                                            <p:strVal val="#ppt_y"/>
                                          </p:val>
                                        </p:tav>
                                      </p:tavLst>
                                    </p:anim>
                                    <p:anim calcmode="lin" valueType="num">
                                      <p:cBhvr>
                                        <p:cTn id="360" dur="500" fill="hold"/>
                                        <p:tgtEl>
                                          <p:spTgt spid="132"/>
                                        </p:tgtEl>
                                        <p:attrNameLst>
                                          <p:attrName>ppt_w</p:attrName>
                                        </p:attrNameLst>
                                      </p:cBhvr>
                                      <p:tavLst>
                                        <p:tav tm="0">
                                          <p:val>
                                            <p:strVal val="#ppt_w"/>
                                          </p:val>
                                        </p:tav>
                                        <p:tav tm="100000">
                                          <p:val>
                                            <p:strVal val="#ppt_w"/>
                                          </p:val>
                                        </p:tav>
                                      </p:tavLst>
                                    </p:anim>
                                    <p:anim calcmode="lin" valueType="num">
                                      <p:cBhvr>
                                        <p:cTn id="361"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62" fill="hold">
                      <p:stCondLst>
                        <p:cond delay="indefinite"/>
                      </p:stCondLst>
                      <p:childTnLst>
                        <p:par>
                          <p:cTn id="363" fill="hold">
                            <p:stCondLst>
                              <p:cond delay="0"/>
                            </p:stCondLst>
                            <p:childTnLst>
                              <p:par>
                                <p:cTn id="364" presetID="39" presetClass="entr" presetSubtype="0" accel="100000" fill="hold" grpId="0" nodeType="clickEffect">
                                  <p:stCondLst>
                                    <p:cond delay="0"/>
                                  </p:stCondLst>
                                  <p:childTnLst>
                                    <p:set>
                                      <p:cBhvr>
                                        <p:cTn id="365" dur="1" fill="hold">
                                          <p:stCondLst>
                                            <p:cond delay="0"/>
                                          </p:stCondLst>
                                        </p:cTn>
                                        <p:tgtEl>
                                          <p:spTgt spid="101"/>
                                        </p:tgtEl>
                                        <p:attrNameLst>
                                          <p:attrName>style.visibility</p:attrName>
                                        </p:attrNameLst>
                                      </p:cBhvr>
                                      <p:to>
                                        <p:strVal val="visible"/>
                                      </p:to>
                                    </p:set>
                                    <p:anim calcmode="lin" valueType="num">
                                      <p:cBhvr>
                                        <p:cTn id="366"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67"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68"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69"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70" fill="hold">
                      <p:stCondLst>
                        <p:cond delay="indefinite"/>
                      </p:stCondLst>
                      <p:childTnLst>
                        <p:par>
                          <p:cTn id="371" fill="hold">
                            <p:stCondLst>
                              <p:cond delay="0"/>
                            </p:stCondLst>
                            <p:childTnLst>
                              <p:par>
                                <p:cTn id="372" presetID="27" presetClass="entr" presetSubtype="0" fill="hold" grpId="0" nodeType="clickEffect">
                                  <p:stCondLst>
                                    <p:cond delay="0"/>
                                  </p:stCondLst>
                                  <p:iterate type="lt">
                                    <p:tmPct val="50000"/>
                                  </p:iterate>
                                  <p:childTnLst>
                                    <p:set>
                                      <p:cBhvr>
                                        <p:cTn id="373" dur="1" fill="hold">
                                          <p:stCondLst>
                                            <p:cond delay="0"/>
                                          </p:stCondLst>
                                        </p:cTn>
                                        <p:tgtEl>
                                          <p:spTgt spid="104"/>
                                        </p:tgtEl>
                                        <p:attrNameLst>
                                          <p:attrName>style.visibility</p:attrName>
                                        </p:attrNameLst>
                                      </p:cBhvr>
                                      <p:to>
                                        <p:strVal val="visible"/>
                                      </p:to>
                                    </p:set>
                                    <p:anim calcmode="discrete" valueType="clr">
                                      <p:cBhvr override="childStyle">
                                        <p:cTn id="374"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75" dur="80"/>
                                        <p:tgtEl>
                                          <p:spTgt spid="104"/>
                                        </p:tgtEl>
                                        <p:attrNameLst>
                                          <p:attrName>fillcolor</p:attrName>
                                        </p:attrNameLst>
                                      </p:cBhvr>
                                      <p:tavLst>
                                        <p:tav tm="0">
                                          <p:val>
                                            <p:clrVal>
                                              <a:schemeClr val="accent2"/>
                                            </p:clrVal>
                                          </p:val>
                                        </p:tav>
                                        <p:tav tm="50000">
                                          <p:val>
                                            <p:clrVal>
                                              <a:schemeClr val="hlink"/>
                                            </p:clrVal>
                                          </p:val>
                                        </p:tav>
                                      </p:tavLst>
                                    </p:anim>
                                    <p:set>
                                      <p:cBhvr>
                                        <p:cTn id="376" dur="80"/>
                                        <p:tgtEl>
                                          <p:spTgt spid="104"/>
                                        </p:tgtEl>
                                        <p:attrNameLst>
                                          <p:attrName>fill.type</p:attrName>
                                        </p:attrNameLst>
                                      </p:cBhvr>
                                      <p:to>
                                        <p:strVal val="solid"/>
                                      </p:to>
                                    </p:set>
                                  </p:childTnLst>
                                </p:cTn>
                              </p:par>
                            </p:childTnLst>
                          </p:cTn>
                        </p:par>
                        <p:par>
                          <p:cTn id="377" fill="hold">
                            <p:stCondLst>
                              <p:cond delay="359"/>
                            </p:stCondLst>
                            <p:childTnLst>
                              <p:par>
                                <p:cTn id="378" presetID="17" presetClass="entr" presetSubtype="8" fill="hold" nodeType="afterEffect">
                                  <p:stCondLst>
                                    <p:cond delay="0"/>
                                  </p:stCondLst>
                                  <p:childTnLst>
                                    <p:set>
                                      <p:cBhvr>
                                        <p:cTn id="379" dur="1" fill="hold">
                                          <p:stCondLst>
                                            <p:cond delay="0"/>
                                          </p:stCondLst>
                                        </p:cTn>
                                        <p:tgtEl>
                                          <p:spTgt spid="105"/>
                                        </p:tgtEl>
                                        <p:attrNameLst>
                                          <p:attrName>style.visibility</p:attrName>
                                        </p:attrNameLst>
                                      </p:cBhvr>
                                      <p:to>
                                        <p:strVal val="visible"/>
                                      </p:to>
                                    </p:set>
                                    <p:anim calcmode="lin" valueType="num">
                                      <p:cBhvr>
                                        <p:cTn id="380" dur="500" fill="hold"/>
                                        <p:tgtEl>
                                          <p:spTgt spid="105"/>
                                        </p:tgtEl>
                                        <p:attrNameLst>
                                          <p:attrName>ppt_x</p:attrName>
                                        </p:attrNameLst>
                                      </p:cBhvr>
                                      <p:tavLst>
                                        <p:tav tm="0">
                                          <p:val>
                                            <p:strVal val="#ppt_x-#ppt_w/2"/>
                                          </p:val>
                                        </p:tav>
                                        <p:tav tm="100000">
                                          <p:val>
                                            <p:strVal val="#ppt_x"/>
                                          </p:val>
                                        </p:tav>
                                      </p:tavLst>
                                    </p:anim>
                                    <p:anim calcmode="lin" valueType="num">
                                      <p:cBhvr>
                                        <p:cTn id="381" dur="500" fill="hold"/>
                                        <p:tgtEl>
                                          <p:spTgt spid="105"/>
                                        </p:tgtEl>
                                        <p:attrNameLst>
                                          <p:attrName>ppt_y</p:attrName>
                                        </p:attrNameLst>
                                      </p:cBhvr>
                                      <p:tavLst>
                                        <p:tav tm="0">
                                          <p:val>
                                            <p:strVal val="#ppt_y"/>
                                          </p:val>
                                        </p:tav>
                                        <p:tav tm="100000">
                                          <p:val>
                                            <p:strVal val="#ppt_y"/>
                                          </p:val>
                                        </p:tav>
                                      </p:tavLst>
                                    </p:anim>
                                    <p:anim calcmode="lin" valueType="num">
                                      <p:cBhvr>
                                        <p:cTn id="382" dur="500" fill="hold"/>
                                        <p:tgtEl>
                                          <p:spTgt spid="105"/>
                                        </p:tgtEl>
                                        <p:attrNameLst>
                                          <p:attrName>ppt_w</p:attrName>
                                        </p:attrNameLst>
                                      </p:cBhvr>
                                      <p:tavLst>
                                        <p:tav tm="0">
                                          <p:val>
                                            <p:fltVal val="0"/>
                                          </p:val>
                                        </p:tav>
                                        <p:tav tm="100000">
                                          <p:val>
                                            <p:strVal val="#ppt_w"/>
                                          </p:val>
                                        </p:tav>
                                      </p:tavLst>
                                    </p:anim>
                                    <p:anim calcmode="lin" valueType="num">
                                      <p:cBhvr>
                                        <p:cTn id="383"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384" fill="hold">
                      <p:stCondLst>
                        <p:cond delay="indefinite"/>
                      </p:stCondLst>
                      <p:childTnLst>
                        <p:par>
                          <p:cTn id="385" fill="hold">
                            <p:stCondLst>
                              <p:cond delay="0"/>
                            </p:stCondLst>
                            <p:childTnLst>
                              <p:par>
                                <p:cTn id="386" presetID="27" presetClass="entr" presetSubtype="0" fill="hold" grpId="0" nodeType="clickEffect">
                                  <p:stCondLst>
                                    <p:cond delay="0"/>
                                  </p:stCondLst>
                                  <p:iterate type="lt">
                                    <p:tmPct val="50000"/>
                                  </p:iterate>
                                  <p:childTnLst>
                                    <p:set>
                                      <p:cBhvr>
                                        <p:cTn id="387" dur="1" fill="hold">
                                          <p:stCondLst>
                                            <p:cond delay="0"/>
                                          </p:stCondLst>
                                        </p:cTn>
                                        <p:tgtEl>
                                          <p:spTgt spid="106"/>
                                        </p:tgtEl>
                                        <p:attrNameLst>
                                          <p:attrName>style.visibility</p:attrName>
                                        </p:attrNameLst>
                                      </p:cBhvr>
                                      <p:to>
                                        <p:strVal val="visible"/>
                                      </p:to>
                                    </p:set>
                                    <p:anim calcmode="discrete" valueType="clr">
                                      <p:cBhvr override="childStyle">
                                        <p:cTn id="388"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389" dur="80"/>
                                        <p:tgtEl>
                                          <p:spTgt spid="106"/>
                                        </p:tgtEl>
                                        <p:attrNameLst>
                                          <p:attrName>fillcolor</p:attrName>
                                        </p:attrNameLst>
                                      </p:cBhvr>
                                      <p:tavLst>
                                        <p:tav tm="0">
                                          <p:val>
                                            <p:clrVal>
                                              <a:schemeClr val="accent2"/>
                                            </p:clrVal>
                                          </p:val>
                                        </p:tav>
                                        <p:tav tm="50000">
                                          <p:val>
                                            <p:clrVal>
                                              <a:schemeClr val="hlink"/>
                                            </p:clrVal>
                                          </p:val>
                                        </p:tav>
                                      </p:tavLst>
                                    </p:anim>
                                    <p:set>
                                      <p:cBhvr>
                                        <p:cTn id="390" dur="80"/>
                                        <p:tgtEl>
                                          <p:spTgt spid="106"/>
                                        </p:tgtEl>
                                        <p:attrNameLst>
                                          <p:attrName>fill.type</p:attrName>
                                        </p:attrNameLst>
                                      </p:cBhvr>
                                      <p:to>
                                        <p:strVal val="solid"/>
                                      </p:to>
                                    </p:set>
                                  </p:childTnLst>
                                </p:cTn>
                              </p:par>
                            </p:childTnLst>
                          </p:cTn>
                        </p:par>
                        <p:par>
                          <p:cTn id="391" fill="hold">
                            <p:stCondLst>
                              <p:cond delay="560"/>
                            </p:stCondLst>
                            <p:childTnLst>
                              <p:par>
                                <p:cTn id="392" presetID="39" presetClass="entr" presetSubtype="0" accel="100000" fill="hold" grpId="0" nodeType="afterEffect">
                                  <p:stCondLst>
                                    <p:cond delay="0"/>
                                  </p:stCondLst>
                                  <p:childTnLst>
                                    <p:set>
                                      <p:cBhvr>
                                        <p:cTn id="393" dur="1" fill="hold">
                                          <p:stCondLst>
                                            <p:cond delay="0"/>
                                          </p:stCondLst>
                                        </p:cTn>
                                        <p:tgtEl>
                                          <p:spTgt spid="107"/>
                                        </p:tgtEl>
                                        <p:attrNameLst>
                                          <p:attrName>style.visibility</p:attrName>
                                        </p:attrNameLst>
                                      </p:cBhvr>
                                      <p:to>
                                        <p:strVal val="visible"/>
                                      </p:to>
                                    </p:set>
                                    <p:anim calcmode="lin" valueType="num">
                                      <p:cBhvr>
                                        <p:cTn id="394"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395"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396"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397" dur="500" fill="hold"/>
                                        <p:tgtEl>
                                          <p:spTgt spid="107"/>
                                        </p:tgtEl>
                                        <p:attrNameLst>
                                          <p:attrName>ppt_y</p:attrName>
                                        </p:attrNameLst>
                                      </p:cBhvr>
                                      <p:tavLst>
                                        <p:tav tm="0">
                                          <p:val>
                                            <p:strVal val="#ppt_y"/>
                                          </p:val>
                                        </p:tav>
                                        <p:tav tm="100000">
                                          <p:val>
                                            <p:strVal val="#ppt_y"/>
                                          </p:val>
                                        </p:tav>
                                      </p:tavLst>
                                    </p:anim>
                                  </p:childTnLst>
                                </p:cTn>
                              </p:par>
                            </p:childTnLst>
                          </p:cTn>
                        </p:par>
                      </p:childTnLst>
                    </p:cTn>
                  </p:par>
                  <p:par>
                    <p:cTn id="398" fill="hold">
                      <p:stCondLst>
                        <p:cond delay="indefinite"/>
                      </p:stCondLst>
                      <p:childTnLst>
                        <p:par>
                          <p:cTn id="399" fill="hold">
                            <p:stCondLst>
                              <p:cond delay="0"/>
                            </p:stCondLst>
                            <p:childTnLst>
                              <p:par>
                                <p:cTn id="400" presetID="1" presetClass="entr" presetSubtype="0" fill="hold" grpId="0" nodeType="clickEffect">
                                  <p:stCondLst>
                                    <p:cond delay="0"/>
                                  </p:stCondLst>
                                  <p:childTnLst>
                                    <p:set>
                                      <p:cBhvr>
                                        <p:cTn id="401" dur="1" fill="hold">
                                          <p:stCondLst>
                                            <p:cond delay="0"/>
                                          </p:stCondLst>
                                        </p:cTn>
                                        <p:tgtEl>
                                          <p:spTgt spid="110"/>
                                        </p:tgtEl>
                                        <p:attrNameLst>
                                          <p:attrName>style.visibility</p:attrName>
                                        </p:attrNameLst>
                                      </p:cBhvr>
                                      <p:to>
                                        <p:strVal val="visible"/>
                                      </p:to>
                                    </p:set>
                                  </p:childTnLst>
                                </p:cTn>
                              </p:par>
                              <p:par>
                                <p:cTn id="402" presetID="1" presetClass="entr" presetSubtype="0" fill="hold" grpId="0" nodeType="withEffect">
                                  <p:stCondLst>
                                    <p:cond delay="0"/>
                                  </p:stCondLst>
                                  <p:childTnLst>
                                    <p:set>
                                      <p:cBhvr>
                                        <p:cTn id="403" dur="1" fill="hold">
                                          <p:stCondLst>
                                            <p:cond delay="0"/>
                                          </p:stCondLst>
                                        </p:cTn>
                                        <p:tgtEl>
                                          <p:spTgt spid="111"/>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1" presetClass="entr" presetSubtype="0" fill="hold" grpId="0" nodeType="clickEffect">
                                  <p:stCondLst>
                                    <p:cond delay="0"/>
                                  </p:stCondLst>
                                  <p:childTnLst>
                                    <p:set>
                                      <p:cBhvr>
                                        <p:cTn id="407" dur="1" fill="hold">
                                          <p:stCondLst>
                                            <p:cond delay="0"/>
                                          </p:stCondLst>
                                        </p:cTn>
                                        <p:tgtEl>
                                          <p:spTgt spid="109"/>
                                        </p:tgtEl>
                                        <p:attrNameLst>
                                          <p:attrName>style.visibility</p:attrName>
                                        </p:attrNameLst>
                                      </p:cBhvr>
                                      <p:to>
                                        <p:strVal val="visible"/>
                                      </p:to>
                                    </p:set>
                                  </p:childTnLst>
                                </p:cTn>
                              </p:par>
                              <p:par>
                                <p:cTn id="408" presetID="1" presetClass="entr" presetSubtype="0" fill="hold" grpId="0" nodeType="withEffect">
                                  <p:stCondLst>
                                    <p:cond delay="0"/>
                                  </p:stCondLst>
                                  <p:childTnLst>
                                    <p:set>
                                      <p:cBhvr>
                                        <p:cTn id="409" dur="1" fill="hold">
                                          <p:stCondLst>
                                            <p:cond delay="0"/>
                                          </p:stCondLst>
                                        </p:cTn>
                                        <p:tgtEl>
                                          <p:spTgt spid="112"/>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27" presetClass="entr" presetSubtype="0" fill="hold" nodeType="clickEffect">
                                  <p:stCondLst>
                                    <p:cond delay="0"/>
                                  </p:stCondLst>
                                  <p:iterate type="lt">
                                    <p:tmPct val="50000"/>
                                  </p:iterate>
                                  <p:childTnLst>
                                    <p:set>
                                      <p:cBhvr>
                                        <p:cTn id="413"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14"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5"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16" dur="80"/>
                                        <p:tgtEl>
                                          <p:spTgt spid="66">
                                            <p:txEl>
                                              <p:pRg st="0" end="0"/>
                                            </p:txEl>
                                          </p:spTgt>
                                        </p:tgtEl>
                                        <p:attrNameLst>
                                          <p:attrName>fill.type</p:attrName>
                                        </p:attrNameLst>
                                      </p:cBhvr>
                                      <p:to>
                                        <p:strVal val="solid"/>
                                      </p:to>
                                    </p:set>
                                  </p:childTnLst>
                                </p:cTn>
                              </p:par>
                            </p:childTnLst>
                          </p:cTn>
                        </p:par>
                      </p:childTnLst>
                    </p:cTn>
                  </p:par>
                  <p:par>
                    <p:cTn id="417" fill="hold">
                      <p:stCondLst>
                        <p:cond delay="indefinite"/>
                      </p:stCondLst>
                      <p:childTnLst>
                        <p:par>
                          <p:cTn id="418" fill="hold">
                            <p:stCondLst>
                              <p:cond delay="0"/>
                            </p:stCondLst>
                            <p:childTnLst>
                              <p:par>
                                <p:cTn id="419" presetID="27" presetClass="entr" presetSubtype="0" fill="hold" nodeType="clickEffect">
                                  <p:stCondLst>
                                    <p:cond delay="0"/>
                                  </p:stCondLst>
                                  <p:iterate type="lt">
                                    <p:tmPct val="50000"/>
                                  </p:iterate>
                                  <p:childTnLst>
                                    <p:set>
                                      <p:cBhvr>
                                        <p:cTn id="420"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21"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2"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23"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6153" grpId="0"/>
      <p:bldP spid="6156" grpId="0"/>
      <p:bldP spid="6167" grpId="0"/>
      <p:bldP spid="67" grpId="0"/>
      <p:bldP spid="71" grpId="0"/>
      <p:bldP spid="72" grpId="0"/>
      <p:bldP spid="73" grpId="0"/>
      <p:bldP spid="74" grpId="0"/>
      <p:bldP spid="76" grpId="0"/>
      <p:bldP spid="77" grpId="0"/>
      <p:bldP spid="78" grpId="0"/>
      <p:bldP spid="79" grpId="0"/>
      <p:bldP spid="81" grpId="0"/>
      <p:bldP spid="82" grpId="0"/>
      <p:bldP spid="83" grpId="0"/>
      <p:bldP spid="84" grpId="0"/>
      <p:bldP spid="86" grpId="0"/>
      <p:bldP spid="87" grpId="0"/>
      <p:bldP spid="89" grpId="0"/>
      <p:bldP spid="90" grpId="0"/>
      <p:bldP spid="91" grpId="0"/>
      <p:bldP spid="92" grpId="0"/>
      <p:bldP spid="94" grpId="0"/>
      <p:bldP spid="95" grpId="0"/>
      <p:bldP spid="98" grpId="0"/>
      <p:bldP spid="99" grpId="0"/>
      <p:bldP spid="100" grpId="0"/>
      <p:bldP spid="101" grpId="0"/>
      <p:bldP spid="103" grpId="0"/>
      <p:bldP spid="104" grpId="0"/>
      <p:bldP spid="106" grpId="0"/>
      <p:bldP spid="107" grpId="0"/>
      <p:bldP spid="109" grpId="0" animBg="1"/>
      <p:bldP spid="110" grpId="0" animBg="1"/>
      <p:bldP spid="111" grpId="0"/>
      <p:bldP spid="112" grpId="0"/>
      <p:bldP spid="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42871" y="357175"/>
            <a:ext cx="3571873" cy="1357313"/>
          </a:xfrm>
        </p:spPr>
        <p:txBody>
          <a:bodyPr/>
          <a:lstStyle/>
          <a:p>
            <a:r>
              <a:rPr lang="en-US" altLang="zh-CN"/>
              <a:t>3.23 ② </a:t>
            </a:r>
            <a:r>
              <a:rPr lang="zh-CN" altLang="en-US"/>
              <a:t>用</a:t>
            </a:r>
            <a:r>
              <a:rPr lang="zh-CN" altLang="en-US">
                <a:solidFill>
                  <a:srgbClr val="C00000"/>
                </a:solidFill>
              </a:rPr>
              <a:t>原码</a:t>
            </a:r>
            <a:r>
              <a:rPr lang="zh-CN" altLang="en-US"/>
              <a:t>加减交替法，求</a:t>
            </a:r>
            <a:r>
              <a:rPr lang="en-US" altLang="zh-CN"/>
              <a:t>X÷Y</a:t>
            </a:r>
            <a:r>
              <a:rPr lang="zh-CN" altLang="en-US"/>
              <a:t>。</a:t>
            </a:r>
            <a:endParaRPr lang="zh-CN" altLang="en-US"/>
          </a:p>
        </p:txBody>
      </p:sp>
      <p:sp>
        <p:nvSpPr>
          <p:cNvPr id="3" name="内容占位符 2"/>
          <p:cNvSpPr>
            <a:spLocks noGrp="1"/>
          </p:cNvSpPr>
          <p:nvPr>
            <p:ph idx="1"/>
          </p:nvPr>
        </p:nvSpPr>
        <p:spPr>
          <a:xfrm>
            <a:off x="142844" y="1571612"/>
            <a:ext cx="4000528" cy="3571900"/>
          </a:xfrm>
        </p:spPr>
        <p:txBody>
          <a:bodyPr/>
          <a:lstStyle/>
          <a:p>
            <a:pPr marL="0" indent="0">
              <a:buFont typeface="Wingdings" panose="05000000000000000000" pitchFamily="2" charset="2"/>
              <a:buNone/>
            </a:pPr>
            <a:r>
              <a:rPr lang="en-US" altLang="zh-CN" dirty="0"/>
              <a:t> X </a:t>
            </a:r>
            <a:r>
              <a:rPr lang="zh-CN" altLang="en-US" dirty="0"/>
              <a:t>＝ ＋</a:t>
            </a:r>
            <a:r>
              <a:rPr lang="en-US" altLang="zh-CN" dirty="0"/>
              <a:t>0.1001110001</a:t>
            </a:r>
            <a:endParaRPr lang="en-US" altLang="zh-CN" dirty="0"/>
          </a:p>
          <a:p>
            <a:pPr marL="0" indent="0">
              <a:buFont typeface="Wingdings" panose="05000000000000000000" pitchFamily="2" charset="2"/>
              <a:buNone/>
            </a:pPr>
            <a:r>
              <a:rPr lang="en-US" altLang="zh-CN" dirty="0"/>
              <a:t> Y </a:t>
            </a:r>
            <a:r>
              <a:rPr lang="zh-CN" altLang="en-US" dirty="0"/>
              <a:t>＝ －</a:t>
            </a:r>
            <a:r>
              <a:rPr lang="en-US" altLang="zh-CN" dirty="0"/>
              <a:t>0.10101</a:t>
            </a:r>
            <a:endParaRPr lang="en-US" altLang="zh-CN" dirty="0"/>
          </a:p>
          <a:p>
            <a:pPr marL="0" indent="0">
              <a:spcBef>
                <a:spcPts val="1800"/>
              </a:spcBef>
              <a:buNone/>
            </a:pPr>
            <a:r>
              <a:rPr lang="en-US" altLang="zh-CN" dirty="0">
                <a:solidFill>
                  <a:srgbClr val="0000FF"/>
                </a:solidFill>
              </a:rPr>
              <a:t>  </a:t>
            </a:r>
            <a:r>
              <a:rPr lang="en-US" altLang="zh-CN" dirty="0">
                <a:solidFill>
                  <a:schemeClr val="bg1"/>
                </a:solidFill>
              </a:rPr>
              <a:t>[</a:t>
            </a:r>
            <a:r>
              <a:rPr lang="en-US" altLang="zh-CN" dirty="0">
                <a:solidFill>
                  <a:srgbClr val="0000FF"/>
                </a:solidFill>
              </a:rPr>
              <a:t>|X|</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0.1001110001</a:t>
            </a:r>
            <a:endParaRPr lang="en-US" altLang="zh-CN" dirty="0">
              <a:solidFill>
                <a:srgbClr val="0000FF"/>
              </a:solidFill>
            </a:endParaRPr>
          </a:p>
          <a:p>
            <a:pPr marL="0" indent="0">
              <a:buNone/>
            </a:pPr>
            <a:r>
              <a:rPr lang="en-US" altLang="zh-CN" dirty="0">
                <a:solidFill>
                  <a:srgbClr val="0000FF"/>
                </a:solidFill>
              </a:rPr>
              <a:t>  </a:t>
            </a:r>
            <a:r>
              <a:rPr lang="en-US" altLang="zh-CN" dirty="0">
                <a:solidFill>
                  <a:schemeClr val="bg1"/>
                </a:solidFill>
              </a:rPr>
              <a:t>[</a:t>
            </a:r>
            <a:r>
              <a:rPr lang="en-US" altLang="zh-CN" dirty="0">
                <a:solidFill>
                  <a:srgbClr val="0000FF"/>
                </a:solidFill>
              </a:rPr>
              <a:t>|Y|</a:t>
            </a:r>
            <a:r>
              <a:rPr lang="en-US" altLang="zh-CN" dirty="0">
                <a:solidFill>
                  <a:schemeClr val="bg1"/>
                </a:solidFill>
              </a:rPr>
              <a:t>]</a:t>
            </a:r>
            <a:r>
              <a:rPr lang="zh-CN" altLang="en-US" baseline="-25000" dirty="0">
                <a:solidFill>
                  <a:schemeClr val="bg1"/>
                </a:solidFill>
              </a:rPr>
              <a:t>原</a:t>
            </a:r>
            <a:r>
              <a:rPr lang="zh-CN" altLang="en-US" dirty="0">
                <a:solidFill>
                  <a:srgbClr val="0000FF"/>
                </a:solidFill>
              </a:rPr>
              <a:t>＝ </a:t>
            </a:r>
            <a:r>
              <a:rPr lang="en-US" altLang="zh-CN" dirty="0">
                <a:solidFill>
                  <a:srgbClr val="0000FF"/>
                </a:solidFill>
              </a:rPr>
              <a:t>0.10101</a:t>
            </a:r>
            <a:endParaRPr lang="en-US" altLang="zh-CN" dirty="0">
              <a:solidFill>
                <a:srgbClr val="0000FF"/>
              </a:solidFill>
            </a:endParaRPr>
          </a:p>
          <a:p>
            <a:pPr marL="0" indent="0">
              <a:buNone/>
            </a:pPr>
            <a:r>
              <a:rPr lang="en-US" altLang="zh-CN" dirty="0">
                <a:solidFill>
                  <a:srgbClr val="0000FF"/>
                </a:solidFill>
              </a:rPr>
              <a:t>[</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rPr>
              <a:t>|Y|]</a:t>
            </a:r>
            <a:r>
              <a:rPr lang="zh-CN" altLang="en-US" baseline="-25000" dirty="0">
                <a:solidFill>
                  <a:srgbClr val="0000FF"/>
                </a:solidFill>
              </a:rPr>
              <a:t>补</a:t>
            </a:r>
            <a:r>
              <a:rPr lang="zh-CN" altLang="en-US" dirty="0">
                <a:solidFill>
                  <a:srgbClr val="0000FF"/>
                </a:solidFill>
              </a:rPr>
              <a:t>＝</a:t>
            </a:r>
            <a:r>
              <a:rPr lang="zh-CN" altLang="en-US" baseline="-25000" dirty="0">
                <a:solidFill>
                  <a:srgbClr val="0000FF"/>
                </a:solidFill>
              </a:rPr>
              <a:t> </a:t>
            </a:r>
            <a:r>
              <a:rPr lang="en-US" altLang="zh-CN" dirty="0">
                <a:solidFill>
                  <a:srgbClr val="0000FF"/>
                </a:solidFill>
              </a:rPr>
              <a:t>1.01011</a:t>
            </a:r>
            <a:endParaRPr lang="en-US" altLang="zh-CN" dirty="0">
              <a:solidFill>
                <a:srgbClr val="0000FF"/>
              </a:solidFill>
            </a:endParaRPr>
          </a:p>
          <a:p>
            <a:pPr marL="0" indent="0">
              <a:spcBef>
                <a:spcPts val="1800"/>
              </a:spcBef>
              <a:buNone/>
            </a:pPr>
            <a:r>
              <a:rPr lang="zh-CN" altLang="en-US" dirty="0">
                <a:solidFill>
                  <a:srgbClr val="0000FF"/>
                </a:solidFill>
              </a:rPr>
              <a:t>商符＝</a:t>
            </a:r>
            <a:r>
              <a:rPr lang="en-US" altLang="zh-CN" dirty="0">
                <a:solidFill>
                  <a:srgbClr val="0000FF"/>
                </a:solidFill>
              </a:rPr>
              <a:t>0⊕1</a:t>
            </a:r>
            <a:r>
              <a:rPr lang="zh-CN" altLang="en-US" dirty="0">
                <a:solidFill>
                  <a:srgbClr val="0000FF"/>
                </a:solidFill>
              </a:rPr>
              <a:t>＝</a:t>
            </a:r>
            <a:r>
              <a:rPr lang="en-US" altLang="zh-CN" dirty="0">
                <a:solidFill>
                  <a:srgbClr val="CC0066"/>
                </a:solidFill>
              </a:rPr>
              <a:t>1</a:t>
            </a:r>
            <a:endParaRPr lang="zh-CN" altLang="en-US" dirty="0">
              <a:solidFill>
                <a:srgbClr val="CC0066"/>
              </a:solidFill>
            </a:endParaRPr>
          </a:p>
        </p:txBody>
      </p:sp>
      <p:sp>
        <p:nvSpPr>
          <p:cNvPr id="6148" name="灯片编号占位符 3"/>
          <p:cNvSpPr>
            <a:spLocks noGrp="1"/>
          </p:cNvSpPr>
          <p:nvPr>
            <p:ph type="sldNum" sz="quarter" idx="11"/>
          </p:nvPr>
        </p:nvSpPr>
        <p:spPr>
          <a:xfrm>
            <a:off x="6553200" y="6257948"/>
            <a:ext cx="2133600" cy="457200"/>
          </a:xfrm>
          <a:noFill/>
        </p:spPr>
        <p:txBody>
          <a:bodyPr/>
          <a:lstStyle/>
          <a:p>
            <a:fld id="{B8DC1765-7B3C-42C5-90EA-1CD161A29A49}" type="slidenum">
              <a:rPr lang="zh-CN" altLang="en-US" smtClean="0"/>
            </a:fld>
            <a:endParaRPr lang="en-US" altLang="zh-CN"/>
          </a:p>
        </p:txBody>
      </p:sp>
      <p:sp>
        <p:nvSpPr>
          <p:cNvPr id="6149" name="TextBox 4"/>
          <p:cNvSpPr txBox="1">
            <a:spLocks noChangeArrowheads="1"/>
          </p:cNvSpPr>
          <p:nvPr/>
        </p:nvSpPr>
        <p:spPr bwMode="auto">
          <a:xfrm>
            <a:off x="3857657" y="461939"/>
            <a:ext cx="1000125" cy="461963"/>
          </a:xfrm>
          <a:prstGeom prst="rect">
            <a:avLst/>
          </a:prstGeom>
          <a:noFill/>
          <a:ln w="9525">
            <a:noFill/>
            <a:miter lim="800000"/>
          </a:ln>
        </p:spPr>
        <p:txBody>
          <a:bodyPr>
            <a:spAutoFit/>
          </a:bodyPr>
          <a:lstStyle/>
          <a:p>
            <a:pPr algn="l"/>
            <a:r>
              <a:rPr lang="zh-CN" altLang="en-US" sz="2400">
                <a:solidFill>
                  <a:srgbClr val="008000"/>
                </a:solidFill>
              </a:rPr>
              <a:t>符号</a:t>
            </a:r>
            <a:endParaRPr lang="zh-CN" altLang="en-US" sz="2400">
              <a:solidFill>
                <a:srgbClr val="008000"/>
              </a:solidFill>
            </a:endParaRPr>
          </a:p>
        </p:txBody>
      </p:sp>
      <p:sp>
        <p:nvSpPr>
          <p:cNvPr id="6" name="TextBox 5"/>
          <p:cNvSpPr txBox="1"/>
          <p:nvPr/>
        </p:nvSpPr>
        <p:spPr>
          <a:xfrm>
            <a:off x="4714904" y="428902"/>
            <a:ext cx="2428892" cy="461665"/>
          </a:xfrm>
          <a:prstGeom prst="rect">
            <a:avLst/>
          </a:prstGeom>
          <a:noFill/>
        </p:spPr>
        <p:txBody>
          <a:bodyPr wrap="square">
            <a:spAutoFit/>
          </a:bodyPr>
          <a:lstStyle/>
          <a:p>
            <a:pPr algn="l">
              <a:defRPr/>
            </a:pPr>
            <a:r>
              <a:rPr lang="zh-CN" altLang="en-US" sz="2400">
                <a:solidFill>
                  <a:srgbClr val="008000"/>
                </a:solidFill>
                <a:latin typeface="+mn-ea"/>
                <a:ea typeface="+mn-ea"/>
              </a:rPr>
              <a:t>被除数</a:t>
            </a:r>
            <a:r>
              <a:rPr lang="en-US" altLang="zh-CN" sz="2400">
                <a:solidFill>
                  <a:srgbClr val="008000"/>
                </a:solidFill>
                <a:latin typeface="+mn-ea"/>
                <a:ea typeface="+mn-ea"/>
              </a:rPr>
              <a:t>(</a:t>
            </a:r>
            <a:r>
              <a:rPr lang="zh-CN" altLang="en-US" sz="2400">
                <a:solidFill>
                  <a:srgbClr val="008000"/>
                </a:solidFill>
                <a:latin typeface="+mn-ea"/>
                <a:ea typeface="+mn-ea"/>
              </a:rPr>
              <a:t>余数</a:t>
            </a:r>
            <a:r>
              <a:rPr lang="en-US" altLang="zh-CN" sz="2400">
                <a:solidFill>
                  <a:srgbClr val="008000"/>
                </a:solidFill>
                <a:latin typeface="+mn-ea"/>
                <a:ea typeface="+mn-ea"/>
              </a:rPr>
              <a:t>)</a:t>
            </a:r>
            <a:endParaRPr lang="zh-CN" altLang="en-US" sz="2400">
              <a:solidFill>
                <a:srgbClr val="008000"/>
              </a:solidFill>
              <a:latin typeface="+mn-ea"/>
              <a:ea typeface="+mn-ea"/>
            </a:endParaRPr>
          </a:p>
        </p:txBody>
      </p:sp>
      <p:sp>
        <p:nvSpPr>
          <p:cNvPr id="7" name="TextBox 6"/>
          <p:cNvSpPr txBox="1"/>
          <p:nvPr/>
        </p:nvSpPr>
        <p:spPr>
          <a:xfrm>
            <a:off x="6858044" y="428604"/>
            <a:ext cx="714375" cy="461963"/>
          </a:xfrm>
          <a:prstGeom prst="rect">
            <a:avLst/>
          </a:prstGeom>
          <a:noFill/>
        </p:spPr>
        <p:txBody>
          <a:bodyPr>
            <a:spAutoFit/>
          </a:bodyPr>
          <a:lstStyle/>
          <a:p>
            <a:pPr algn="l">
              <a:defRPr/>
            </a:pPr>
            <a:r>
              <a:rPr lang="zh-CN" altLang="en-US" sz="2400">
                <a:solidFill>
                  <a:srgbClr val="008000"/>
                </a:solidFill>
                <a:latin typeface="+mn-ea"/>
                <a:ea typeface="+mn-ea"/>
              </a:rPr>
              <a:t>商</a:t>
            </a:r>
            <a:endParaRPr lang="zh-CN" altLang="en-US" sz="2400">
              <a:solidFill>
                <a:srgbClr val="008000"/>
              </a:solidFill>
              <a:latin typeface="+mn-ea"/>
              <a:ea typeface="+mn-ea"/>
            </a:endParaRPr>
          </a:p>
        </p:txBody>
      </p:sp>
      <p:sp>
        <p:nvSpPr>
          <p:cNvPr id="6153" name="TextBox 8"/>
          <p:cNvSpPr txBox="1">
            <a:spLocks noChangeArrowheads="1"/>
          </p:cNvSpPr>
          <p:nvPr/>
        </p:nvSpPr>
        <p:spPr bwMode="auto">
          <a:xfrm>
            <a:off x="7572407" y="428604"/>
            <a:ext cx="1143025" cy="461963"/>
          </a:xfrm>
          <a:prstGeom prst="rect">
            <a:avLst/>
          </a:prstGeom>
          <a:noFill/>
          <a:ln w="9525">
            <a:noFill/>
            <a:miter lim="800000"/>
          </a:ln>
        </p:spPr>
        <p:txBody>
          <a:bodyPr wrap="square">
            <a:spAutoFit/>
          </a:bodyPr>
          <a:lstStyle/>
          <a:p>
            <a:pPr algn="l"/>
            <a:r>
              <a:rPr lang="zh-CN" altLang="en-US" sz="2400">
                <a:solidFill>
                  <a:srgbClr val="008000"/>
                </a:solidFill>
              </a:rPr>
              <a:t>操作</a:t>
            </a:r>
            <a:endParaRPr lang="zh-CN" altLang="en-US" sz="2400">
              <a:solidFill>
                <a:srgbClr val="008000"/>
              </a:solidFill>
            </a:endParaRPr>
          </a:p>
        </p:txBody>
      </p:sp>
      <p:cxnSp>
        <p:nvCxnSpPr>
          <p:cNvPr id="6154" name="直接连接符 12"/>
          <p:cNvCxnSpPr>
            <a:cxnSpLocks noChangeShapeType="1"/>
          </p:cNvCxnSpPr>
          <p:nvPr/>
        </p:nvCxnSpPr>
        <p:spPr bwMode="auto">
          <a:xfrm>
            <a:off x="4000532" y="852464"/>
            <a:ext cx="4714872" cy="0"/>
          </a:xfrm>
          <a:prstGeom prst="line">
            <a:avLst/>
          </a:prstGeom>
          <a:noFill/>
          <a:ln w="28575" algn="ctr">
            <a:solidFill>
              <a:schemeClr val="tx1"/>
            </a:solidFill>
            <a:round/>
          </a:ln>
        </p:spPr>
      </p:cxnSp>
      <p:cxnSp>
        <p:nvCxnSpPr>
          <p:cNvPr id="6206" name="直接连接符 15"/>
          <p:cNvCxnSpPr>
            <a:cxnSpLocks noChangeShapeType="1"/>
          </p:cNvCxnSpPr>
          <p:nvPr/>
        </p:nvCxnSpPr>
        <p:spPr bwMode="auto">
          <a:xfrm rot="5400000">
            <a:off x="1712114" y="3355196"/>
            <a:ext cx="5719774" cy="0"/>
          </a:xfrm>
          <a:prstGeom prst="line">
            <a:avLst/>
          </a:prstGeom>
          <a:noFill/>
          <a:ln w="28575" algn="ctr">
            <a:solidFill>
              <a:schemeClr val="tx1"/>
            </a:solidFill>
            <a:round/>
          </a:ln>
        </p:spPr>
      </p:cxnSp>
      <p:cxnSp>
        <p:nvCxnSpPr>
          <p:cNvPr id="6207" name="直接连接符 16"/>
          <p:cNvCxnSpPr>
            <a:cxnSpLocks noChangeShapeType="1"/>
          </p:cNvCxnSpPr>
          <p:nvPr/>
        </p:nvCxnSpPr>
        <p:spPr bwMode="auto">
          <a:xfrm rot="5400000">
            <a:off x="3998129" y="3355196"/>
            <a:ext cx="5719774" cy="0"/>
          </a:xfrm>
          <a:prstGeom prst="line">
            <a:avLst/>
          </a:prstGeom>
          <a:noFill/>
          <a:ln w="28575" algn="ctr">
            <a:solidFill>
              <a:schemeClr val="tx1"/>
            </a:solidFill>
            <a:round/>
          </a:ln>
        </p:spPr>
      </p:cxnSp>
      <p:cxnSp>
        <p:nvCxnSpPr>
          <p:cNvPr id="6209" name="直接连接符 18"/>
          <p:cNvCxnSpPr>
            <a:cxnSpLocks noChangeShapeType="1"/>
          </p:cNvCxnSpPr>
          <p:nvPr/>
        </p:nvCxnSpPr>
        <p:spPr bwMode="auto">
          <a:xfrm rot="5400000">
            <a:off x="4498196" y="3355196"/>
            <a:ext cx="5719774" cy="0"/>
          </a:xfrm>
          <a:prstGeom prst="line">
            <a:avLst/>
          </a:prstGeom>
          <a:noFill/>
          <a:ln w="28575" algn="ctr">
            <a:solidFill>
              <a:schemeClr val="tx1"/>
            </a:solidFill>
            <a:round/>
          </a:ln>
        </p:spPr>
      </p:cxnSp>
      <p:sp>
        <p:nvSpPr>
          <p:cNvPr id="6156" name="TextBox 19"/>
          <p:cNvSpPr txBox="1">
            <a:spLocks noChangeArrowheads="1"/>
          </p:cNvSpPr>
          <p:nvPr/>
        </p:nvSpPr>
        <p:spPr bwMode="auto">
          <a:xfrm>
            <a:off x="3929086" y="790552"/>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00 1001110001</a:t>
            </a:r>
            <a:endParaRPr lang="zh-CN" altLang="en-US">
              <a:latin typeface="Courier New" panose="02070309020205020404" pitchFamily="49" charset="0"/>
              <a:cs typeface="Courier New" panose="02070309020205020404" pitchFamily="49" charset="0"/>
            </a:endParaRPr>
          </a:p>
        </p:txBody>
      </p:sp>
      <p:sp>
        <p:nvSpPr>
          <p:cNvPr id="6157" name="TextBox 20"/>
          <p:cNvSpPr txBox="1">
            <a:spLocks noChangeArrowheads="1"/>
          </p:cNvSpPr>
          <p:nvPr/>
        </p:nvSpPr>
        <p:spPr bwMode="auto">
          <a:xfrm>
            <a:off x="6858016" y="790563"/>
            <a:ext cx="500070" cy="523875"/>
          </a:xfrm>
          <a:prstGeom prst="rect">
            <a:avLst/>
          </a:prstGeom>
          <a:noFill/>
          <a:ln w="9525">
            <a:noFill/>
            <a:miter lim="800000"/>
          </a:ln>
        </p:spPr>
        <p:txBody>
          <a:bodyPr wrap="square">
            <a:spAutoFit/>
          </a:bodyPr>
          <a:lstStyle/>
          <a:p>
            <a:r>
              <a:rPr lang="en-US" altLang="zh-CN">
                <a:solidFill>
                  <a:srgbClr val="FF0000"/>
                </a:solidFill>
                <a:latin typeface="Courier New" panose="02070309020205020404" pitchFamily="49" charset="0"/>
                <a:cs typeface="Courier New" panose="02070309020205020404" pitchFamily="49" charset="0"/>
              </a:rPr>
              <a:t>0</a:t>
            </a:r>
            <a:endParaRPr lang="zh-CN" altLang="en-US">
              <a:solidFill>
                <a:srgbClr val="FF0000"/>
              </a:solidFill>
              <a:latin typeface="Courier New" panose="02070309020205020404" pitchFamily="49" charset="0"/>
              <a:cs typeface="Courier New" panose="02070309020205020404" pitchFamily="49" charset="0"/>
            </a:endParaRPr>
          </a:p>
        </p:txBody>
      </p:sp>
      <p:cxnSp>
        <p:nvCxnSpPr>
          <p:cNvPr id="6163" name="直接连接符 28"/>
          <p:cNvCxnSpPr>
            <a:cxnSpLocks noChangeShapeType="1"/>
          </p:cNvCxnSpPr>
          <p:nvPr/>
        </p:nvCxnSpPr>
        <p:spPr bwMode="auto">
          <a:xfrm>
            <a:off x="4000532" y="1852596"/>
            <a:ext cx="4714872" cy="0"/>
          </a:xfrm>
          <a:prstGeom prst="line">
            <a:avLst/>
          </a:prstGeom>
          <a:noFill/>
          <a:ln w="28575" algn="ctr">
            <a:solidFill>
              <a:schemeClr val="tx1"/>
            </a:solidFill>
            <a:round/>
          </a:ln>
        </p:spPr>
      </p:cxnSp>
      <p:sp>
        <p:nvSpPr>
          <p:cNvPr id="6167" name="TextBox 33"/>
          <p:cNvSpPr txBox="1">
            <a:spLocks noChangeArrowheads="1"/>
          </p:cNvSpPr>
          <p:nvPr/>
        </p:nvSpPr>
        <p:spPr bwMode="auto">
          <a:xfrm>
            <a:off x="7358094" y="1104882"/>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66" name="内容占位符 2"/>
          <p:cNvSpPr txBox="1"/>
          <p:nvPr/>
        </p:nvSpPr>
        <p:spPr bwMode="auto">
          <a:xfrm>
            <a:off x="142844" y="5000636"/>
            <a:ext cx="3786214" cy="1214446"/>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0000FF"/>
                </a:solidFill>
                <a:effectLst/>
                <a:uLnTx/>
                <a:uFillTx/>
                <a:latin typeface="+mn-lt"/>
                <a:ea typeface="+mn-ea"/>
                <a:cs typeface="+mn-cs"/>
              </a:rPr>
              <a:t>∴ [X÷Y]</a:t>
            </a:r>
            <a:r>
              <a:rPr kumimoji="0" lang="zh-CN" altLang="en-US" sz="2800" b="1" i="0" u="none" strike="noStrike" kern="0" cap="none" spc="0" normalizeH="0" baseline="-25000" noProof="0">
                <a:ln>
                  <a:noFill/>
                </a:ln>
                <a:solidFill>
                  <a:srgbClr val="0000FF"/>
                </a:solidFill>
                <a:effectLst/>
                <a:uLnTx/>
                <a:uFillTx/>
                <a:latin typeface="+mn-lt"/>
                <a:ea typeface="+mn-ea"/>
                <a:cs typeface="+mn-cs"/>
              </a:rPr>
              <a:t>原</a:t>
            </a:r>
            <a:r>
              <a:rPr kumimoji="0" lang="zh-CN" altLang="en-US" sz="2800" b="1" i="0" u="none" strike="noStrike" kern="0" cap="none" spc="0" normalizeH="0" baseline="0" noProof="0">
                <a:ln>
                  <a:noFill/>
                </a:ln>
                <a:solidFill>
                  <a:srgbClr val="0000FF"/>
                </a:solidFill>
                <a:effectLst/>
                <a:uLnTx/>
                <a:uFillTx/>
                <a:latin typeface="+mn-lt"/>
                <a:ea typeface="+mn-ea"/>
                <a:cs typeface="+mn-cs"/>
              </a:rPr>
              <a:t>＝</a:t>
            </a:r>
            <a:r>
              <a:rPr lang="en-US" altLang="zh-CN">
                <a:solidFill>
                  <a:srgbClr val="CC0066"/>
                </a:solidFill>
                <a:latin typeface="+mn-lt"/>
                <a:ea typeface="+mn-ea"/>
              </a:rPr>
              <a:t>1</a:t>
            </a:r>
            <a:r>
              <a:rPr kumimoji="0" lang="en-US" altLang="zh-CN" sz="2800" b="1" i="0" u="none" strike="noStrike" kern="0" cap="none" spc="0" normalizeH="0" baseline="0" noProof="0">
                <a:ln>
                  <a:noFill/>
                </a:ln>
                <a:solidFill>
                  <a:srgbClr val="0000FF"/>
                </a:solidFill>
                <a:effectLst/>
                <a:uLnTx/>
                <a:uFillTx/>
                <a:latin typeface="+mn-lt"/>
                <a:ea typeface="+mn-ea"/>
                <a:cs typeface="+mn-cs"/>
              </a:rPr>
              <a:t>.11101</a:t>
            </a:r>
            <a:endParaRPr kumimoji="0" lang="en-US" altLang="zh-CN" sz="2800" b="1" i="0" u="none" strike="noStrike" kern="0" cap="none" spc="0" normalizeH="0" baseline="0" noProof="0">
              <a:ln>
                <a:noFill/>
              </a:ln>
              <a:solidFill>
                <a:srgbClr val="0000FF"/>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lang="zh-CN" altLang="en-US" kern="0">
                <a:solidFill>
                  <a:srgbClr val="0000FF"/>
                </a:solidFill>
                <a:latin typeface="+mn-lt"/>
                <a:ea typeface="+mn-ea"/>
              </a:rPr>
              <a:t>    余数＝</a:t>
            </a:r>
            <a:r>
              <a:rPr lang="en-US" altLang="zh-CN" kern="0">
                <a:solidFill>
                  <a:srgbClr val="0000FF"/>
                </a:solidFill>
                <a:latin typeface="+mn-lt"/>
                <a:ea typeface="+mn-ea"/>
              </a:rPr>
              <a:t>0.10000×2</a:t>
            </a:r>
            <a:r>
              <a:rPr lang="en-US" altLang="zh-CN" kern="0" baseline="30000">
                <a:solidFill>
                  <a:srgbClr val="0000FF"/>
                </a:solidFill>
                <a:latin typeface="+mn-lt"/>
                <a:ea typeface="+mn-ea"/>
              </a:rPr>
              <a:t>-5</a:t>
            </a:r>
            <a:endParaRPr kumimoji="0" lang="zh-CN" altLang="en-US" sz="2800" b="1" i="0" u="none" strike="noStrike" kern="0" cap="none" spc="0" normalizeH="0" baseline="30000" noProof="0">
              <a:ln>
                <a:noFill/>
              </a:ln>
              <a:solidFill>
                <a:srgbClr val="0000FF"/>
              </a:solidFill>
              <a:effectLst/>
              <a:uLnTx/>
              <a:uFillTx/>
              <a:latin typeface="+mn-lt"/>
              <a:ea typeface="+mn-ea"/>
              <a:cs typeface="+mn-cs"/>
            </a:endParaRPr>
          </a:p>
        </p:txBody>
      </p:sp>
      <p:sp>
        <p:nvSpPr>
          <p:cNvPr id="67" name="TextBox 33"/>
          <p:cNvSpPr txBox="1">
            <a:spLocks noChangeArrowheads="1"/>
          </p:cNvSpPr>
          <p:nvPr/>
        </p:nvSpPr>
        <p:spPr bwMode="auto">
          <a:xfrm>
            <a:off x="7358082" y="1819262"/>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71" name="TextBox 19"/>
          <p:cNvSpPr txBox="1">
            <a:spLocks noChangeArrowheads="1"/>
          </p:cNvSpPr>
          <p:nvPr/>
        </p:nvSpPr>
        <p:spPr bwMode="auto">
          <a:xfrm>
            <a:off x="3929058" y="1114407"/>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01 001110001</a:t>
            </a:r>
            <a:r>
              <a:rPr lang="en-US" altLang="zh-CN">
                <a:solidFill>
                  <a:srgbClr val="FF0000"/>
                </a:solidFill>
                <a:latin typeface="Courier New" panose="02070309020205020404" pitchFamily="49" charset="0"/>
                <a:cs typeface="Courier New" panose="02070309020205020404" pitchFamily="49" charset="0"/>
              </a:rPr>
              <a:t>0</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2" name="TextBox 19"/>
          <p:cNvSpPr txBox="1">
            <a:spLocks noChangeArrowheads="1"/>
          </p:cNvSpPr>
          <p:nvPr/>
        </p:nvSpPr>
        <p:spPr bwMode="auto">
          <a:xfrm>
            <a:off x="3929058" y="1423968"/>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3" name="TextBox 33"/>
          <p:cNvSpPr txBox="1">
            <a:spLocks noChangeArrowheads="1"/>
          </p:cNvSpPr>
          <p:nvPr/>
        </p:nvSpPr>
        <p:spPr bwMode="auto">
          <a:xfrm>
            <a:off x="7358082" y="1423968"/>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74" name="TextBox 19"/>
          <p:cNvSpPr txBox="1">
            <a:spLocks noChangeArrowheads="1"/>
          </p:cNvSpPr>
          <p:nvPr/>
        </p:nvSpPr>
        <p:spPr bwMode="auto">
          <a:xfrm>
            <a:off x="3929058" y="1781158"/>
            <a:ext cx="3071820"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00 100100001</a:t>
            </a:r>
            <a:r>
              <a:rPr lang="en-US" altLang="zh-CN">
                <a:solidFill>
                  <a:srgbClr val="FF0000"/>
                </a:solidFill>
                <a:latin typeface="Courier New" panose="02070309020205020404" pitchFamily="49" charset="0"/>
                <a:cs typeface="Courier New" panose="02070309020205020404" pitchFamily="49" charset="0"/>
              </a:rPr>
              <a:t>0</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5" name="TextBox 20"/>
          <p:cNvSpPr txBox="1">
            <a:spLocks noChangeArrowheads="1"/>
          </p:cNvSpPr>
          <p:nvPr/>
        </p:nvSpPr>
        <p:spPr bwMode="auto">
          <a:xfrm>
            <a:off x="6858016" y="1781158"/>
            <a:ext cx="500070" cy="523875"/>
          </a:xfrm>
          <a:prstGeom prst="rect">
            <a:avLst/>
          </a:prstGeom>
          <a:noFill/>
          <a:ln w="9525">
            <a:noFill/>
            <a:miter lim="800000"/>
          </a:ln>
        </p:spPr>
        <p:txBody>
          <a:bodyPr wrap="square">
            <a:spAutoFit/>
          </a:bodyPr>
          <a:lstStyle/>
          <a:p>
            <a:r>
              <a:rPr lang="en-US" altLang="zh-CN">
                <a:solidFill>
                  <a:srgbClr val="FF00FF"/>
                </a:solidFill>
                <a:latin typeface="Courier New" panose="02070309020205020404" pitchFamily="49" charset="0"/>
                <a:cs typeface="Courier New" panose="02070309020205020404" pitchFamily="49" charset="0"/>
              </a:rPr>
              <a:t>1</a:t>
            </a:r>
            <a:endParaRPr lang="zh-CN" altLang="en-US">
              <a:solidFill>
                <a:srgbClr val="FF00FF"/>
              </a:solidFill>
              <a:latin typeface="Courier New" panose="02070309020205020404" pitchFamily="49" charset="0"/>
              <a:cs typeface="Courier New" panose="02070309020205020404" pitchFamily="49" charset="0"/>
            </a:endParaRPr>
          </a:p>
        </p:txBody>
      </p:sp>
      <p:sp>
        <p:nvSpPr>
          <p:cNvPr id="76" name="TextBox 33"/>
          <p:cNvSpPr txBox="1">
            <a:spLocks noChangeArrowheads="1"/>
          </p:cNvSpPr>
          <p:nvPr/>
        </p:nvSpPr>
        <p:spPr bwMode="auto">
          <a:xfrm>
            <a:off x="7358082" y="2105014"/>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77" name="TextBox 19"/>
          <p:cNvSpPr txBox="1">
            <a:spLocks noChangeArrowheads="1"/>
          </p:cNvSpPr>
          <p:nvPr/>
        </p:nvSpPr>
        <p:spPr bwMode="auto">
          <a:xfrm>
            <a:off x="3929058" y="2115194"/>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01 00100001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endParaRPr lang="zh-CN" altLang="en-US">
              <a:solidFill>
                <a:srgbClr val="FF00FF"/>
              </a:solidFill>
              <a:latin typeface="Courier New" panose="02070309020205020404" pitchFamily="49" charset="0"/>
              <a:cs typeface="Courier New" panose="02070309020205020404" pitchFamily="49" charset="0"/>
            </a:endParaRPr>
          </a:p>
        </p:txBody>
      </p:sp>
      <p:sp>
        <p:nvSpPr>
          <p:cNvPr id="78" name="TextBox 19"/>
          <p:cNvSpPr txBox="1">
            <a:spLocks noChangeArrowheads="1"/>
          </p:cNvSpPr>
          <p:nvPr/>
        </p:nvSpPr>
        <p:spPr bwMode="auto">
          <a:xfrm>
            <a:off x="3929058" y="2424100"/>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sp>
        <p:nvSpPr>
          <p:cNvPr id="79" name="TextBox 33"/>
          <p:cNvSpPr txBox="1">
            <a:spLocks noChangeArrowheads="1"/>
          </p:cNvSpPr>
          <p:nvPr/>
        </p:nvSpPr>
        <p:spPr bwMode="auto">
          <a:xfrm>
            <a:off x="7358082" y="2400291"/>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cxnSp>
        <p:nvCxnSpPr>
          <p:cNvPr id="80" name="直接连接符 12"/>
          <p:cNvCxnSpPr>
            <a:cxnSpLocks noChangeShapeType="1"/>
          </p:cNvCxnSpPr>
          <p:nvPr/>
        </p:nvCxnSpPr>
        <p:spPr bwMode="auto">
          <a:xfrm>
            <a:off x="4000496" y="2852728"/>
            <a:ext cx="4714872" cy="0"/>
          </a:xfrm>
          <a:prstGeom prst="line">
            <a:avLst/>
          </a:prstGeom>
          <a:noFill/>
          <a:ln w="28575" algn="ctr">
            <a:solidFill>
              <a:schemeClr val="tx1"/>
            </a:solidFill>
            <a:round/>
          </a:ln>
        </p:spPr>
      </p:cxnSp>
      <p:sp>
        <p:nvSpPr>
          <p:cNvPr id="81" name="TextBox 19"/>
          <p:cNvSpPr txBox="1">
            <a:spLocks noChangeArrowheads="1"/>
          </p:cNvSpPr>
          <p:nvPr/>
        </p:nvSpPr>
        <p:spPr bwMode="auto">
          <a:xfrm>
            <a:off x="3929058" y="2781290"/>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00 01111001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endParaRPr lang="zh-CN" altLang="en-US">
              <a:solidFill>
                <a:srgbClr val="FF00FF"/>
              </a:solidFill>
              <a:latin typeface="Courier New" panose="02070309020205020404" pitchFamily="49" charset="0"/>
              <a:cs typeface="Courier New" panose="02070309020205020404" pitchFamily="49" charset="0"/>
            </a:endParaRPr>
          </a:p>
        </p:txBody>
      </p:sp>
      <p:sp>
        <p:nvSpPr>
          <p:cNvPr id="82" name="TextBox 33"/>
          <p:cNvSpPr txBox="1">
            <a:spLocks noChangeArrowheads="1"/>
          </p:cNvSpPr>
          <p:nvPr/>
        </p:nvSpPr>
        <p:spPr bwMode="auto">
          <a:xfrm>
            <a:off x="7358082" y="2781290"/>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83" name="TextBox 33"/>
          <p:cNvSpPr txBox="1">
            <a:spLocks noChangeArrowheads="1"/>
          </p:cNvSpPr>
          <p:nvPr/>
        </p:nvSpPr>
        <p:spPr bwMode="auto">
          <a:xfrm>
            <a:off x="7358082" y="3105146"/>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84" name="TextBox 33"/>
          <p:cNvSpPr txBox="1">
            <a:spLocks noChangeArrowheads="1"/>
          </p:cNvSpPr>
          <p:nvPr/>
        </p:nvSpPr>
        <p:spPr bwMode="auto">
          <a:xfrm>
            <a:off x="7358082" y="3390898"/>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85" name="TextBox 20"/>
          <p:cNvSpPr txBox="1">
            <a:spLocks noChangeArrowheads="1"/>
          </p:cNvSpPr>
          <p:nvPr/>
        </p:nvSpPr>
        <p:spPr bwMode="auto">
          <a:xfrm>
            <a:off x="6858016" y="2781290"/>
            <a:ext cx="500070" cy="523875"/>
          </a:xfrm>
          <a:prstGeom prst="rect">
            <a:avLst/>
          </a:prstGeom>
          <a:noFill/>
          <a:ln w="9525">
            <a:noFill/>
            <a:miter lim="800000"/>
          </a:ln>
        </p:spPr>
        <p:txBody>
          <a:bodyPr wrap="square">
            <a:spAutoFit/>
          </a:bodyPr>
          <a:lstStyle/>
          <a:p>
            <a:r>
              <a:rPr lang="en-US" altLang="zh-CN">
                <a:solidFill>
                  <a:srgbClr val="008000"/>
                </a:solidFill>
                <a:latin typeface="Courier New" panose="02070309020205020404" pitchFamily="49" charset="0"/>
                <a:cs typeface="Courier New" panose="02070309020205020404" pitchFamily="49" charset="0"/>
              </a:rPr>
              <a:t>1</a:t>
            </a:r>
            <a:endParaRPr lang="zh-CN" altLang="en-US">
              <a:solidFill>
                <a:srgbClr val="008000"/>
              </a:solidFill>
              <a:latin typeface="Courier New" panose="02070309020205020404" pitchFamily="49" charset="0"/>
              <a:cs typeface="Courier New" panose="02070309020205020404" pitchFamily="49" charset="0"/>
            </a:endParaRPr>
          </a:p>
        </p:txBody>
      </p:sp>
      <p:sp>
        <p:nvSpPr>
          <p:cNvPr id="86" name="TextBox 19"/>
          <p:cNvSpPr txBox="1">
            <a:spLocks noChangeArrowheads="1"/>
          </p:cNvSpPr>
          <p:nvPr/>
        </p:nvSpPr>
        <p:spPr bwMode="auto">
          <a:xfrm>
            <a:off x="3929058" y="3115326"/>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00 1111001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endParaRPr lang="zh-CN" altLang="en-US">
              <a:solidFill>
                <a:srgbClr val="008000"/>
              </a:solidFill>
              <a:latin typeface="Courier New" panose="02070309020205020404" pitchFamily="49" charset="0"/>
              <a:cs typeface="Courier New" panose="02070309020205020404" pitchFamily="49" charset="0"/>
            </a:endParaRPr>
          </a:p>
        </p:txBody>
      </p:sp>
      <p:sp>
        <p:nvSpPr>
          <p:cNvPr id="87" name="TextBox 19"/>
          <p:cNvSpPr txBox="1">
            <a:spLocks noChangeArrowheads="1"/>
          </p:cNvSpPr>
          <p:nvPr/>
        </p:nvSpPr>
        <p:spPr bwMode="auto">
          <a:xfrm>
            <a:off x="3929058" y="3424232"/>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cxnSp>
        <p:nvCxnSpPr>
          <p:cNvPr id="88" name="直接连接符 12"/>
          <p:cNvCxnSpPr>
            <a:cxnSpLocks noChangeShapeType="1"/>
          </p:cNvCxnSpPr>
          <p:nvPr/>
        </p:nvCxnSpPr>
        <p:spPr bwMode="auto">
          <a:xfrm>
            <a:off x="4000496" y="3852860"/>
            <a:ext cx="4714872" cy="0"/>
          </a:xfrm>
          <a:prstGeom prst="line">
            <a:avLst/>
          </a:prstGeom>
          <a:noFill/>
          <a:ln w="28575" algn="ctr">
            <a:solidFill>
              <a:schemeClr val="tx1"/>
            </a:solidFill>
            <a:round/>
          </a:ln>
        </p:spPr>
      </p:cxnSp>
      <p:sp>
        <p:nvSpPr>
          <p:cNvPr id="89" name="TextBox 19"/>
          <p:cNvSpPr txBox="1">
            <a:spLocks noChangeArrowheads="1"/>
          </p:cNvSpPr>
          <p:nvPr/>
        </p:nvSpPr>
        <p:spPr bwMode="auto">
          <a:xfrm>
            <a:off x="3929058" y="3781422"/>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00 0100101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endParaRPr lang="zh-CN" altLang="en-US">
              <a:solidFill>
                <a:srgbClr val="008000"/>
              </a:solidFill>
              <a:latin typeface="Courier New" panose="02070309020205020404" pitchFamily="49" charset="0"/>
              <a:cs typeface="Courier New" panose="02070309020205020404" pitchFamily="49" charset="0"/>
            </a:endParaRPr>
          </a:p>
        </p:txBody>
      </p:sp>
      <p:sp>
        <p:nvSpPr>
          <p:cNvPr id="90" name="TextBox 33"/>
          <p:cNvSpPr txBox="1">
            <a:spLocks noChangeArrowheads="1"/>
          </p:cNvSpPr>
          <p:nvPr/>
        </p:nvSpPr>
        <p:spPr bwMode="auto">
          <a:xfrm>
            <a:off x="7358082" y="3781422"/>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91" name="TextBox 33"/>
          <p:cNvSpPr txBox="1">
            <a:spLocks noChangeArrowheads="1"/>
          </p:cNvSpPr>
          <p:nvPr/>
        </p:nvSpPr>
        <p:spPr bwMode="auto">
          <a:xfrm>
            <a:off x="7358082" y="4105278"/>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92" name="TextBox 33"/>
          <p:cNvSpPr txBox="1">
            <a:spLocks noChangeArrowheads="1"/>
          </p:cNvSpPr>
          <p:nvPr/>
        </p:nvSpPr>
        <p:spPr bwMode="auto">
          <a:xfrm>
            <a:off x="7358082" y="4391030"/>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93" name="TextBox 20"/>
          <p:cNvSpPr txBox="1">
            <a:spLocks noChangeArrowheads="1"/>
          </p:cNvSpPr>
          <p:nvPr/>
        </p:nvSpPr>
        <p:spPr bwMode="auto">
          <a:xfrm>
            <a:off x="6858016" y="3781422"/>
            <a:ext cx="500070" cy="523875"/>
          </a:xfrm>
          <a:prstGeom prst="rect">
            <a:avLst/>
          </a:prstGeom>
          <a:noFill/>
          <a:ln w="9525">
            <a:noFill/>
            <a:miter lim="800000"/>
          </a:ln>
        </p:spPr>
        <p:txBody>
          <a:bodyPr wrap="square">
            <a:spAutoFit/>
          </a:bodyPr>
          <a:lstStyle/>
          <a:p>
            <a:r>
              <a:rPr lang="en-US" altLang="zh-CN">
                <a:solidFill>
                  <a:srgbClr val="0066FF"/>
                </a:solidFill>
                <a:latin typeface="Courier New" panose="02070309020205020404" pitchFamily="49" charset="0"/>
                <a:cs typeface="Courier New" panose="02070309020205020404" pitchFamily="49" charset="0"/>
              </a:rPr>
              <a:t>1</a:t>
            </a:r>
            <a:endParaRPr lang="zh-CN" altLang="en-US">
              <a:solidFill>
                <a:srgbClr val="0066FF"/>
              </a:solidFill>
              <a:latin typeface="Courier New" panose="02070309020205020404" pitchFamily="49" charset="0"/>
              <a:cs typeface="Courier New" panose="02070309020205020404" pitchFamily="49" charset="0"/>
            </a:endParaRPr>
          </a:p>
        </p:txBody>
      </p:sp>
      <p:sp>
        <p:nvSpPr>
          <p:cNvPr id="94" name="TextBox 19"/>
          <p:cNvSpPr txBox="1">
            <a:spLocks noChangeArrowheads="1"/>
          </p:cNvSpPr>
          <p:nvPr/>
        </p:nvSpPr>
        <p:spPr bwMode="auto">
          <a:xfrm>
            <a:off x="3929058" y="4115458"/>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00 100101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1</a:t>
            </a:r>
            <a:endParaRPr lang="zh-CN" altLang="en-US">
              <a:solidFill>
                <a:srgbClr val="0066FF"/>
              </a:solidFill>
              <a:latin typeface="Courier New" panose="02070309020205020404" pitchFamily="49" charset="0"/>
              <a:cs typeface="Courier New" panose="02070309020205020404" pitchFamily="49" charset="0"/>
            </a:endParaRPr>
          </a:p>
        </p:txBody>
      </p:sp>
      <p:sp>
        <p:nvSpPr>
          <p:cNvPr id="95" name="TextBox 19"/>
          <p:cNvSpPr txBox="1">
            <a:spLocks noChangeArrowheads="1"/>
          </p:cNvSpPr>
          <p:nvPr/>
        </p:nvSpPr>
        <p:spPr bwMode="auto">
          <a:xfrm>
            <a:off x="3929058" y="4400555"/>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11 01011</a:t>
            </a:r>
            <a:endParaRPr lang="zh-CN" altLang="en-US">
              <a:solidFill>
                <a:srgbClr val="FF0000"/>
              </a:solidFill>
              <a:latin typeface="Courier New" panose="02070309020205020404" pitchFamily="49" charset="0"/>
              <a:cs typeface="Courier New" panose="02070309020205020404" pitchFamily="49" charset="0"/>
            </a:endParaRPr>
          </a:p>
        </p:txBody>
      </p:sp>
      <p:cxnSp>
        <p:nvCxnSpPr>
          <p:cNvPr id="96" name="直接连接符 12"/>
          <p:cNvCxnSpPr>
            <a:cxnSpLocks noChangeShapeType="1"/>
          </p:cNvCxnSpPr>
          <p:nvPr/>
        </p:nvCxnSpPr>
        <p:spPr bwMode="auto">
          <a:xfrm>
            <a:off x="4000496" y="4852992"/>
            <a:ext cx="4714872" cy="0"/>
          </a:xfrm>
          <a:prstGeom prst="line">
            <a:avLst/>
          </a:prstGeom>
          <a:noFill/>
          <a:ln w="28575" algn="ctr">
            <a:solidFill>
              <a:schemeClr val="tx1"/>
            </a:solidFill>
            <a:round/>
          </a:ln>
        </p:spPr>
      </p:cxnSp>
      <p:sp>
        <p:nvSpPr>
          <p:cNvPr id="98" name="TextBox 19"/>
          <p:cNvSpPr txBox="1">
            <a:spLocks noChangeArrowheads="1"/>
          </p:cNvSpPr>
          <p:nvPr/>
        </p:nvSpPr>
        <p:spPr bwMode="auto">
          <a:xfrm>
            <a:off x="3929058" y="4781554"/>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11 111011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1</a:t>
            </a:r>
            <a:endParaRPr lang="zh-CN" altLang="en-US">
              <a:solidFill>
                <a:srgbClr val="0066FF"/>
              </a:solidFill>
              <a:latin typeface="Courier New" panose="02070309020205020404" pitchFamily="49" charset="0"/>
              <a:cs typeface="Courier New" panose="02070309020205020404" pitchFamily="49" charset="0"/>
            </a:endParaRPr>
          </a:p>
        </p:txBody>
      </p:sp>
      <p:sp>
        <p:nvSpPr>
          <p:cNvPr id="99" name="TextBox 33"/>
          <p:cNvSpPr txBox="1">
            <a:spLocks noChangeArrowheads="1"/>
          </p:cNvSpPr>
          <p:nvPr/>
        </p:nvSpPr>
        <p:spPr bwMode="auto">
          <a:xfrm>
            <a:off x="7358082" y="4781554"/>
            <a:ext cx="1643062" cy="461962"/>
          </a:xfrm>
          <a:prstGeom prst="rect">
            <a:avLst/>
          </a:prstGeom>
          <a:noFill/>
          <a:ln w="9525">
            <a:noFill/>
            <a:miter lim="800000"/>
          </a:ln>
        </p:spPr>
        <p:txBody>
          <a:bodyPr>
            <a:spAutoFit/>
          </a:bodyPr>
          <a:lstStyle/>
          <a:p>
            <a:pPr algn="l"/>
            <a:r>
              <a:rPr lang="en-US" altLang="zh-CN" sz="2400"/>
              <a:t>R＜0, </a:t>
            </a:r>
            <a:r>
              <a:rPr lang="zh-CN" altLang="en-US" sz="2400"/>
              <a:t>商</a:t>
            </a:r>
            <a:r>
              <a:rPr lang="en-US" altLang="zh-CN" sz="2400">
                <a:solidFill>
                  <a:srgbClr val="FF0000"/>
                </a:solidFill>
              </a:rPr>
              <a:t>0</a:t>
            </a:r>
            <a:endParaRPr lang="zh-CN" altLang="en-US" sz="2400">
              <a:solidFill>
                <a:srgbClr val="FF0000"/>
              </a:solidFill>
            </a:endParaRPr>
          </a:p>
        </p:txBody>
      </p:sp>
      <p:sp>
        <p:nvSpPr>
          <p:cNvPr id="100" name="TextBox 33"/>
          <p:cNvSpPr txBox="1">
            <a:spLocks noChangeArrowheads="1"/>
          </p:cNvSpPr>
          <p:nvPr/>
        </p:nvSpPr>
        <p:spPr bwMode="auto">
          <a:xfrm>
            <a:off x="7358082" y="5105410"/>
            <a:ext cx="1643062" cy="461962"/>
          </a:xfrm>
          <a:prstGeom prst="rect">
            <a:avLst/>
          </a:prstGeom>
          <a:noFill/>
          <a:ln w="9525">
            <a:noFill/>
            <a:miter lim="800000"/>
          </a:ln>
        </p:spPr>
        <p:txBody>
          <a:bodyPr>
            <a:spAutoFit/>
          </a:bodyPr>
          <a:lstStyle/>
          <a:p>
            <a:pPr algn="l"/>
            <a:r>
              <a:rPr lang="zh-CN" altLang="en-US" sz="2400"/>
              <a:t>左移</a:t>
            </a:r>
            <a:r>
              <a:rPr lang="en-US" altLang="zh-CN" sz="2400"/>
              <a:t>1</a:t>
            </a:r>
            <a:r>
              <a:rPr lang="zh-CN" altLang="en-US" sz="2400"/>
              <a:t>位</a:t>
            </a:r>
            <a:endParaRPr lang="zh-CN" altLang="en-US" sz="2400"/>
          </a:p>
        </p:txBody>
      </p:sp>
      <p:sp>
        <p:nvSpPr>
          <p:cNvPr id="101" name="TextBox 33"/>
          <p:cNvSpPr txBox="1">
            <a:spLocks noChangeArrowheads="1"/>
          </p:cNvSpPr>
          <p:nvPr/>
        </p:nvSpPr>
        <p:spPr bwMode="auto">
          <a:xfrm>
            <a:off x="7358082" y="5391162"/>
            <a:ext cx="1643062" cy="461962"/>
          </a:xfrm>
          <a:prstGeom prst="rect">
            <a:avLst/>
          </a:prstGeom>
          <a:noFill/>
          <a:ln w="9525">
            <a:noFill/>
            <a:miter lim="800000"/>
          </a:ln>
        </p:spPr>
        <p:txBody>
          <a:bodyPr>
            <a:spAutoFit/>
          </a:bodyPr>
          <a:lstStyle/>
          <a:p>
            <a:pPr algn="l"/>
            <a:r>
              <a:rPr lang="zh-CN" altLang="en-US" sz="2400"/>
              <a:t>＋</a:t>
            </a:r>
            <a:r>
              <a:rPr lang="en-US" altLang="zh-CN" sz="2400"/>
              <a:t>|Y|</a:t>
            </a:r>
            <a:endParaRPr lang="zh-CN" altLang="en-US" sz="2400"/>
          </a:p>
        </p:txBody>
      </p:sp>
      <p:sp>
        <p:nvSpPr>
          <p:cNvPr id="102" name="TextBox 20"/>
          <p:cNvSpPr txBox="1">
            <a:spLocks noChangeArrowheads="1"/>
          </p:cNvSpPr>
          <p:nvPr/>
        </p:nvSpPr>
        <p:spPr bwMode="auto">
          <a:xfrm>
            <a:off x="6858016" y="4781554"/>
            <a:ext cx="500070" cy="523875"/>
          </a:xfrm>
          <a:prstGeom prst="rect">
            <a:avLst/>
          </a:prstGeom>
          <a:noFill/>
          <a:ln w="9525">
            <a:noFill/>
            <a:miter lim="800000"/>
          </a:ln>
        </p:spPr>
        <p:txBody>
          <a:bodyPr wrap="square">
            <a:spAutoFit/>
          </a:bodyPr>
          <a:lstStyle/>
          <a:p>
            <a:r>
              <a:rPr lang="en-US" altLang="zh-CN">
                <a:solidFill>
                  <a:srgbClr val="9933FF"/>
                </a:solidFill>
                <a:latin typeface="Courier New" panose="02070309020205020404" pitchFamily="49" charset="0"/>
                <a:cs typeface="Courier New" panose="02070309020205020404" pitchFamily="49" charset="0"/>
              </a:rPr>
              <a:t>0</a:t>
            </a:r>
            <a:endParaRPr lang="zh-CN" altLang="en-US">
              <a:solidFill>
                <a:srgbClr val="9933FF"/>
              </a:solidFill>
              <a:latin typeface="Courier New" panose="02070309020205020404" pitchFamily="49" charset="0"/>
              <a:cs typeface="Courier New" panose="02070309020205020404" pitchFamily="49" charset="0"/>
            </a:endParaRPr>
          </a:p>
        </p:txBody>
      </p:sp>
      <p:sp>
        <p:nvSpPr>
          <p:cNvPr id="103" name="TextBox 19"/>
          <p:cNvSpPr txBox="1">
            <a:spLocks noChangeArrowheads="1"/>
          </p:cNvSpPr>
          <p:nvPr/>
        </p:nvSpPr>
        <p:spPr bwMode="auto">
          <a:xfrm>
            <a:off x="3929058" y="5115590"/>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11 11011</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1</a:t>
            </a:r>
            <a:r>
              <a:rPr lang="en-US" altLang="zh-CN">
                <a:solidFill>
                  <a:srgbClr val="9933FF"/>
                </a:solidFill>
                <a:latin typeface="Courier New" panose="02070309020205020404" pitchFamily="49" charset="0"/>
                <a:cs typeface="Courier New" panose="02070309020205020404" pitchFamily="49" charset="0"/>
              </a:rPr>
              <a:t>0</a:t>
            </a:r>
            <a:endParaRPr lang="zh-CN" altLang="en-US">
              <a:solidFill>
                <a:srgbClr val="9933FF"/>
              </a:solidFill>
              <a:latin typeface="Courier New" panose="02070309020205020404" pitchFamily="49" charset="0"/>
              <a:cs typeface="Courier New" panose="02070309020205020404" pitchFamily="49" charset="0"/>
            </a:endParaRPr>
          </a:p>
        </p:txBody>
      </p:sp>
      <p:sp>
        <p:nvSpPr>
          <p:cNvPr id="104" name="TextBox 19"/>
          <p:cNvSpPr txBox="1">
            <a:spLocks noChangeArrowheads="1"/>
          </p:cNvSpPr>
          <p:nvPr/>
        </p:nvSpPr>
        <p:spPr bwMode="auto">
          <a:xfrm>
            <a:off x="3929058" y="5400687"/>
            <a:ext cx="2071702" cy="523875"/>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00 10101</a:t>
            </a:r>
            <a:endParaRPr lang="zh-CN" altLang="en-US">
              <a:latin typeface="Courier New" panose="02070309020205020404" pitchFamily="49" charset="0"/>
              <a:cs typeface="Courier New" panose="02070309020205020404" pitchFamily="49" charset="0"/>
            </a:endParaRPr>
          </a:p>
        </p:txBody>
      </p:sp>
      <p:cxnSp>
        <p:nvCxnSpPr>
          <p:cNvPr id="105" name="直接连接符 12"/>
          <p:cNvCxnSpPr>
            <a:cxnSpLocks noChangeShapeType="1"/>
          </p:cNvCxnSpPr>
          <p:nvPr/>
        </p:nvCxnSpPr>
        <p:spPr bwMode="auto">
          <a:xfrm>
            <a:off x="4000496" y="5853124"/>
            <a:ext cx="4714872" cy="0"/>
          </a:xfrm>
          <a:prstGeom prst="line">
            <a:avLst/>
          </a:prstGeom>
          <a:noFill/>
          <a:ln w="28575" algn="ctr">
            <a:solidFill>
              <a:schemeClr val="tx1"/>
            </a:solidFill>
            <a:round/>
          </a:ln>
        </p:spPr>
      </p:cxnSp>
      <p:sp>
        <p:nvSpPr>
          <p:cNvPr id="106" name="TextBox 19"/>
          <p:cNvSpPr txBox="1">
            <a:spLocks noChangeArrowheads="1"/>
          </p:cNvSpPr>
          <p:nvPr/>
        </p:nvSpPr>
        <p:spPr bwMode="auto">
          <a:xfrm>
            <a:off x="3929058" y="5781686"/>
            <a:ext cx="3071820" cy="523220"/>
          </a:xfrm>
          <a:prstGeom prst="rect">
            <a:avLst/>
          </a:prstGeom>
          <a:noFill/>
          <a:ln w="9525">
            <a:noFill/>
            <a:miter lim="800000"/>
          </a:ln>
        </p:spPr>
        <p:txBody>
          <a:bodyPr wrap="square">
            <a:spAutoFit/>
          </a:bodyPr>
          <a:lstStyle/>
          <a:p>
            <a:pPr algn="l"/>
            <a:r>
              <a:rPr lang="en-US" altLang="zh-CN">
                <a:latin typeface="Courier New" panose="02070309020205020404" pitchFamily="49" charset="0"/>
                <a:cs typeface="Courier New" panose="02070309020205020404" pitchFamily="49" charset="0"/>
              </a:rPr>
              <a:t>00 10000</a:t>
            </a:r>
            <a:r>
              <a:rPr lang="en-US" altLang="zh-CN">
                <a:solidFill>
                  <a:srgbClr val="FF0000"/>
                </a:solidFill>
                <a:latin typeface="Courier New" panose="02070309020205020404" pitchFamily="49" charset="0"/>
                <a:cs typeface="Courier New" panose="02070309020205020404" pitchFamily="49" charset="0"/>
              </a:rPr>
              <a:t>0</a:t>
            </a:r>
            <a:r>
              <a:rPr lang="en-US" altLang="zh-CN">
                <a:solidFill>
                  <a:srgbClr val="FF00FF"/>
                </a:solidFill>
                <a:latin typeface="Courier New" panose="02070309020205020404" pitchFamily="49" charset="0"/>
                <a:cs typeface="Courier New" panose="02070309020205020404" pitchFamily="49" charset="0"/>
              </a:rPr>
              <a:t>1</a:t>
            </a:r>
            <a:r>
              <a:rPr lang="en-US" altLang="zh-CN">
                <a:solidFill>
                  <a:srgbClr val="008000"/>
                </a:solidFill>
                <a:latin typeface="Courier New" panose="02070309020205020404" pitchFamily="49" charset="0"/>
                <a:cs typeface="Courier New" panose="02070309020205020404" pitchFamily="49" charset="0"/>
              </a:rPr>
              <a:t>1</a:t>
            </a:r>
            <a:r>
              <a:rPr lang="en-US" altLang="zh-CN">
                <a:solidFill>
                  <a:srgbClr val="0066FF"/>
                </a:solidFill>
                <a:latin typeface="Courier New" panose="02070309020205020404" pitchFamily="49" charset="0"/>
                <a:cs typeface="Courier New" panose="02070309020205020404" pitchFamily="49" charset="0"/>
              </a:rPr>
              <a:t>1</a:t>
            </a:r>
            <a:r>
              <a:rPr lang="en-US" altLang="zh-CN">
                <a:solidFill>
                  <a:srgbClr val="9933FF"/>
                </a:solidFill>
                <a:latin typeface="Courier New" panose="02070309020205020404" pitchFamily="49" charset="0"/>
                <a:cs typeface="Courier New" panose="02070309020205020404" pitchFamily="49" charset="0"/>
              </a:rPr>
              <a:t>0</a:t>
            </a:r>
            <a:endParaRPr lang="zh-CN" altLang="en-US">
              <a:solidFill>
                <a:srgbClr val="9933FF"/>
              </a:solidFill>
              <a:latin typeface="Courier New" panose="02070309020205020404" pitchFamily="49" charset="0"/>
              <a:cs typeface="Courier New" panose="02070309020205020404" pitchFamily="49" charset="0"/>
            </a:endParaRPr>
          </a:p>
        </p:txBody>
      </p:sp>
      <p:sp>
        <p:nvSpPr>
          <p:cNvPr id="107" name="TextBox 33"/>
          <p:cNvSpPr txBox="1">
            <a:spLocks noChangeArrowheads="1"/>
          </p:cNvSpPr>
          <p:nvPr/>
        </p:nvSpPr>
        <p:spPr bwMode="auto">
          <a:xfrm>
            <a:off x="7358082" y="5781686"/>
            <a:ext cx="1643062" cy="461962"/>
          </a:xfrm>
          <a:prstGeom prst="rect">
            <a:avLst/>
          </a:prstGeom>
          <a:noFill/>
          <a:ln w="9525">
            <a:noFill/>
            <a:miter lim="800000"/>
          </a:ln>
        </p:spPr>
        <p:txBody>
          <a:bodyPr>
            <a:spAutoFit/>
          </a:bodyPr>
          <a:lstStyle/>
          <a:p>
            <a:pPr algn="l"/>
            <a:r>
              <a:rPr lang="en-US" altLang="zh-CN" sz="2400"/>
              <a:t>R</a:t>
            </a:r>
            <a:r>
              <a:rPr lang="en-US" altLang="zh-CN" sz="2400">
                <a:latin typeface="+mn-ea"/>
                <a:ea typeface="+mn-ea"/>
              </a:rPr>
              <a:t>≥</a:t>
            </a:r>
            <a:r>
              <a:rPr lang="en-US" altLang="zh-CN" sz="2400"/>
              <a:t>0, </a:t>
            </a:r>
            <a:r>
              <a:rPr lang="zh-CN" altLang="en-US" sz="2400"/>
              <a:t>商</a:t>
            </a:r>
            <a:r>
              <a:rPr lang="en-US" altLang="zh-CN" sz="2400">
                <a:solidFill>
                  <a:srgbClr val="FF0000"/>
                </a:solidFill>
              </a:rPr>
              <a:t>1</a:t>
            </a:r>
            <a:endParaRPr lang="zh-CN" altLang="en-US" sz="2400">
              <a:solidFill>
                <a:srgbClr val="FF0000"/>
              </a:solidFill>
            </a:endParaRPr>
          </a:p>
        </p:txBody>
      </p:sp>
      <p:sp>
        <p:nvSpPr>
          <p:cNvPr id="108" name="TextBox 20"/>
          <p:cNvSpPr txBox="1">
            <a:spLocks noChangeArrowheads="1"/>
          </p:cNvSpPr>
          <p:nvPr/>
        </p:nvSpPr>
        <p:spPr bwMode="auto">
          <a:xfrm>
            <a:off x="6858016" y="5781686"/>
            <a:ext cx="500070" cy="523875"/>
          </a:xfrm>
          <a:prstGeom prst="rect">
            <a:avLst/>
          </a:prstGeom>
          <a:noFill/>
          <a:ln w="9525">
            <a:noFill/>
            <a:miter lim="800000"/>
          </a:ln>
        </p:spPr>
        <p:txBody>
          <a:bodyPr wrap="square">
            <a:spAutoFit/>
          </a:bodyPr>
          <a:lstStyle/>
          <a:p>
            <a:r>
              <a:rPr lang="en-US" altLang="zh-CN">
                <a:solidFill>
                  <a:srgbClr val="FF6600"/>
                </a:solidFill>
                <a:latin typeface="Courier New" panose="02070309020205020404" pitchFamily="49" charset="0"/>
                <a:cs typeface="Courier New" panose="02070309020205020404" pitchFamily="49" charset="0"/>
              </a:rPr>
              <a:t>1</a:t>
            </a:r>
            <a:endParaRPr lang="zh-CN" altLang="en-US">
              <a:solidFill>
                <a:srgbClr val="FF6600"/>
              </a:solidFill>
              <a:latin typeface="Courier New" panose="02070309020205020404" pitchFamily="49" charset="0"/>
              <a:cs typeface="Courier New" panose="02070309020205020404" pitchFamily="49" charset="0"/>
            </a:endParaRPr>
          </a:p>
        </p:txBody>
      </p:sp>
      <p:sp>
        <p:nvSpPr>
          <p:cNvPr id="109" name="左大括号 108"/>
          <p:cNvSpPr/>
          <p:nvPr/>
        </p:nvSpPr>
        <p:spPr bwMode="auto">
          <a:xfrm rot="16200000">
            <a:off x="4874962" y="5554930"/>
            <a:ext cx="214314" cy="1391741"/>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0" name="左大括号 109"/>
          <p:cNvSpPr/>
          <p:nvPr/>
        </p:nvSpPr>
        <p:spPr bwMode="auto">
          <a:xfrm rot="16200000">
            <a:off x="6378629" y="5521382"/>
            <a:ext cx="214314" cy="1458840"/>
          </a:xfrm>
          <a:prstGeom prst="leftBrace">
            <a:avLst>
              <a:gd name="adj1" fmla="val 44905"/>
              <a:gd name="adj2" fmla="val 50000"/>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zh-CN" altLang="en-US"/>
          </a:p>
        </p:txBody>
      </p:sp>
      <p:sp>
        <p:nvSpPr>
          <p:cNvPr id="111" name="TextBox 110"/>
          <p:cNvSpPr txBox="1"/>
          <p:nvPr/>
        </p:nvSpPr>
        <p:spPr>
          <a:xfrm>
            <a:off x="6072198" y="6181747"/>
            <a:ext cx="714375" cy="461963"/>
          </a:xfrm>
          <a:prstGeom prst="rect">
            <a:avLst/>
          </a:prstGeom>
          <a:noFill/>
        </p:spPr>
        <p:txBody>
          <a:bodyPr>
            <a:spAutoFit/>
          </a:bodyPr>
          <a:lstStyle/>
          <a:p>
            <a:pPr algn="l">
              <a:defRPr/>
            </a:pPr>
            <a:r>
              <a:rPr lang="zh-CN" altLang="en-US" sz="2400">
                <a:solidFill>
                  <a:srgbClr val="FF0000"/>
                </a:solidFill>
                <a:latin typeface="+mn-ea"/>
                <a:ea typeface="+mn-ea"/>
              </a:rPr>
              <a:t>商</a:t>
            </a:r>
            <a:endParaRPr lang="zh-CN" altLang="en-US" sz="2400">
              <a:solidFill>
                <a:srgbClr val="FF0000"/>
              </a:solidFill>
              <a:latin typeface="+mn-ea"/>
              <a:ea typeface="+mn-ea"/>
            </a:endParaRPr>
          </a:p>
        </p:txBody>
      </p:sp>
      <p:sp>
        <p:nvSpPr>
          <p:cNvPr id="112" name="TextBox 111"/>
          <p:cNvSpPr txBox="1"/>
          <p:nvPr/>
        </p:nvSpPr>
        <p:spPr>
          <a:xfrm>
            <a:off x="4572000" y="6182045"/>
            <a:ext cx="1071570" cy="461665"/>
          </a:xfrm>
          <a:prstGeom prst="rect">
            <a:avLst/>
          </a:prstGeom>
          <a:noFill/>
        </p:spPr>
        <p:txBody>
          <a:bodyPr wrap="square">
            <a:spAutoFit/>
          </a:bodyPr>
          <a:lstStyle/>
          <a:p>
            <a:pPr algn="l">
              <a:defRPr/>
            </a:pPr>
            <a:r>
              <a:rPr lang="zh-CN" altLang="en-US" sz="2400">
                <a:solidFill>
                  <a:srgbClr val="FF0000"/>
                </a:solidFill>
                <a:latin typeface="+mn-ea"/>
                <a:ea typeface="+mn-ea"/>
              </a:rPr>
              <a:t>余数</a:t>
            </a:r>
            <a:endParaRPr lang="zh-CN" altLang="en-US" sz="2400">
              <a:solidFill>
                <a:srgbClr val="FF0000"/>
              </a:solidFill>
              <a:latin typeface="+mn-ea"/>
              <a:ea typeface="+mn-ea"/>
            </a:endParaRPr>
          </a:p>
        </p:txBody>
      </p:sp>
      <p:cxnSp>
        <p:nvCxnSpPr>
          <p:cNvPr id="114" name="直接连接符 113"/>
          <p:cNvCxnSpPr/>
          <p:nvPr/>
        </p:nvCxnSpPr>
        <p:spPr bwMode="auto">
          <a:xfrm rot="10800000">
            <a:off x="6572264" y="1214422"/>
            <a:ext cx="357190" cy="0"/>
          </a:xfrm>
          <a:prstGeom prst="line">
            <a:avLst/>
          </a:prstGeom>
          <a:noFill/>
          <a:ln w="19050" cap="flat" cmpd="sng" algn="ctr">
            <a:solidFill>
              <a:srgbClr val="FF6600"/>
            </a:solidFill>
            <a:prstDash val="dash"/>
            <a:round/>
            <a:headEnd type="none" w="med" len="med"/>
            <a:tailEnd type="none" w="med" len="med"/>
          </a:ln>
          <a:effectLst/>
        </p:spPr>
      </p:cxnSp>
      <p:cxnSp>
        <p:nvCxnSpPr>
          <p:cNvPr id="116" name="直接连接符 115"/>
          <p:cNvCxnSpPr/>
          <p:nvPr/>
        </p:nvCxnSpPr>
        <p:spPr bwMode="auto">
          <a:xfrm rot="5400000">
            <a:off x="6072198" y="1714488"/>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18" name="直接连接符 117"/>
          <p:cNvCxnSpPr/>
          <p:nvPr/>
        </p:nvCxnSpPr>
        <p:spPr bwMode="auto">
          <a:xfrm rot="10800000">
            <a:off x="6357950" y="2214554"/>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0" name="直接连接符 119"/>
          <p:cNvCxnSpPr/>
          <p:nvPr/>
        </p:nvCxnSpPr>
        <p:spPr bwMode="auto">
          <a:xfrm rot="5400000">
            <a:off x="5857884" y="2714620"/>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2" name="直接连接符 121"/>
          <p:cNvCxnSpPr/>
          <p:nvPr/>
        </p:nvCxnSpPr>
        <p:spPr bwMode="auto">
          <a:xfrm rot="10800000">
            <a:off x="6143636" y="3214686"/>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4" name="直接连接符 123"/>
          <p:cNvCxnSpPr/>
          <p:nvPr/>
        </p:nvCxnSpPr>
        <p:spPr bwMode="auto">
          <a:xfrm rot="5400000">
            <a:off x="5643570" y="3714752"/>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26" name="直接连接符 125"/>
          <p:cNvCxnSpPr/>
          <p:nvPr/>
        </p:nvCxnSpPr>
        <p:spPr bwMode="auto">
          <a:xfrm rot="10800000">
            <a:off x="5929322" y="4214818"/>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28" name="直接连接符 127"/>
          <p:cNvCxnSpPr/>
          <p:nvPr/>
        </p:nvCxnSpPr>
        <p:spPr bwMode="auto">
          <a:xfrm rot="5400000">
            <a:off x="5429256" y="4714884"/>
            <a:ext cx="1000132" cy="0"/>
          </a:xfrm>
          <a:prstGeom prst="line">
            <a:avLst/>
          </a:prstGeom>
          <a:noFill/>
          <a:ln w="19050" cap="flat" cmpd="sng" algn="ctr">
            <a:solidFill>
              <a:srgbClr val="FF6600"/>
            </a:solidFill>
            <a:prstDash val="dash"/>
            <a:round/>
            <a:headEnd type="none" w="med" len="med"/>
            <a:tailEnd type="none" w="med" len="med"/>
          </a:ln>
          <a:effectLst/>
        </p:spPr>
      </p:cxnSp>
      <p:cxnSp>
        <p:nvCxnSpPr>
          <p:cNvPr id="130" name="直接连接符 129"/>
          <p:cNvCxnSpPr/>
          <p:nvPr/>
        </p:nvCxnSpPr>
        <p:spPr bwMode="auto">
          <a:xfrm rot="10800000">
            <a:off x="5715008" y="5214950"/>
            <a:ext cx="214314" cy="0"/>
          </a:xfrm>
          <a:prstGeom prst="line">
            <a:avLst/>
          </a:prstGeom>
          <a:noFill/>
          <a:ln w="19050" cap="flat" cmpd="sng" algn="ctr">
            <a:solidFill>
              <a:srgbClr val="FF6600"/>
            </a:solidFill>
            <a:prstDash val="dash"/>
            <a:round/>
            <a:headEnd type="none" w="med" len="med"/>
            <a:tailEnd type="none" w="med" len="med"/>
          </a:ln>
          <a:effectLst/>
        </p:spPr>
      </p:cxnSp>
      <p:cxnSp>
        <p:nvCxnSpPr>
          <p:cNvPr id="132" name="直接连接符 131"/>
          <p:cNvCxnSpPr/>
          <p:nvPr/>
        </p:nvCxnSpPr>
        <p:spPr bwMode="auto">
          <a:xfrm rot="5400000">
            <a:off x="5214942" y="5715016"/>
            <a:ext cx="1000132" cy="0"/>
          </a:xfrm>
          <a:prstGeom prst="line">
            <a:avLst/>
          </a:prstGeom>
          <a:noFill/>
          <a:ln w="19050" cap="flat" cmpd="sng" algn="ctr">
            <a:solidFill>
              <a:srgbClr val="FF6600"/>
            </a:solidFill>
            <a:prstDash val="dash"/>
            <a:round/>
            <a:headEnd type="none" w="med" len="med"/>
            <a:tailEnd type="none" w="med" len="med"/>
          </a:ln>
          <a:effectLst/>
        </p:spPr>
      </p:cxnSp>
      <p:sp>
        <p:nvSpPr>
          <p:cNvPr id="70" name="标题 1"/>
          <p:cNvSpPr txBox="1"/>
          <p:nvPr/>
        </p:nvSpPr>
        <p:spPr bwMode="auto">
          <a:xfrm>
            <a:off x="590550" y="44450"/>
            <a:ext cx="8229600" cy="523875"/>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bg2"/>
                </a:solidFill>
                <a:effectLst/>
                <a:uLnTx/>
                <a:uFillTx/>
                <a:latin typeface="+mj-lt"/>
                <a:ea typeface="+mj-ea"/>
                <a:cs typeface="+mj-cs"/>
              </a:rPr>
              <a:t>P86</a:t>
            </a:r>
            <a:r>
              <a:rPr kumimoji="0" lang="zh-CN" altLang="en-US" sz="2800" b="1" i="0" u="none" strike="noStrike" kern="0" cap="none" spc="0" normalizeH="0" baseline="0" noProof="0" dirty="0">
                <a:ln>
                  <a:noFill/>
                </a:ln>
                <a:solidFill>
                  <a:schemeClr val="bg2"/>
                </a:solidFill>
                <a:effectLst/>
                <a:uLnTx/>
                <a:uFillTx/>
                <a:latin typeface="+mj-lt"/>
                <a:ea typeface="+mj-ea"/>
                <a:cs typeface="+mj-cs"/>
              </a:rPr>
              <a:t>，</a:t>
            </a:r>
            <a:r>
              <a:rPr lang="zh-CN" altLang="en-US" kern="0" dirty="0">
                <a:solidFill>
                  <a:schemeClr val="bg2"/>
                </a:solidFill>
                <a:latin typeface="+mj-lt"/>
                <a:ea typeface="+mj-ea"/>
                <a:cs typeface="+mj-cs"/>
              </a:rPr>
              <a:t>习题</a:t>
            </a:r>
            <a:r>
              <a:rPr lang="en-US" altLang="zh-CN" kern="0" dirty="0">
                <a:solidFill>
                  <a:schemeClr val="bg2"/>
                </a:solidFill>
                <a:latin typeface="+mj-lt"/>
                <a:ea typeface="+mj-ea"/>
                <a:cs typeface="+mj-cs"/>
              </a:rPr>
              <a:t>3.22</a:t>
            </a:r>
            <a:r>
              <a:rPr lang="zh-CN" altLang="en-US" kern="0" dirty="0">
                <a:solidFill>
                  <a:schemeClr val="bg2"/>
                </a:solidFill>
                <a:latin typeface="+mj-lt"/>
                <a:ea typeface="+mj-ea"/>
                <a:cs typeface="+mj-cs"/>
              </a:rPr>
              <a:t>（高教版教材做法）</a:t>
            </a:r>
            <a:endParaRPr kumimoji="0" lang="zh-CN" altLang="en-US" sz="2800" b="1" i="0" u="none" strike="noStrike" kern="0" cap="none" spc="0" normalizeH="0" baseline="0" noProof="0" dirty="0">
              <a:ln>
                <a:noFill/>
              </a:ln>
              <a:solidFill>
                <a:schemeClr val="bg2"/>
              </a:solidFill>
              <a:effectLst/>
              <a:uLnTx/>
              <a:uFillTx/>
              <a:latin typeface="+mj-lt"/>
              <a:ea typeface="+mj-ea"/>
              <a:cs typeface="+mj-cs"/>
            </a:endParaRPr>
          </a:p>
        </p:txBody>
      </p:sp>
      <p:sp>
        <p:nvSpPr>
          <p:cNvPr id="2" name="矩形 1"/>
          <p:cNvSpPr/>
          <p:nvPr/>
        </p:nvSpPr>
        <p:spPr>
          <a:xfrm>
            <a:off x="5780355" y="5734777"/>
            <a:ext cx="300083" cy="646331"/>
          </a:xfrm>
          <a:prstGeom prst="rect">
            <a:avLst/>
          </a:prstGeom>
        </p:spPr>
        <p:txBody>
          <a:bodyPr wrap="none">
            <a:spAutoFit/>
          </a:bodyPr>
          <a:lstStyle/>
          <a:p>
            <a:r>
              <a:rPr lang="en-US" altLang="zh-CN" sz="3600" dirty="0">
                <a:solidFill>
                  <a:srgbClr val="FF0000"/>
                </a:solidFill>
              </a:rPr>
              <a:t>.</a:t>
            </a:r>
            <a:endParaRPr lang="zh-CN" altLang="en-US" sz="3600"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4"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3" end="3"/>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4" end="4"/>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28"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5" end="5"/>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3"/>
                                        </p:tgtEl>
                                        <p:attrNameLst>
                                          <p:attrName>style.visibility</p:attrName>
                                        </p:attrNameLst>
                                      </p:cBhvr>
                                      <p:to>
                                        <p:strVal val="visible"/>
                                      </p:to>
                                    </p:set>
                                  </p:childTnLst>
                                </p:cTn>
                              </p:par>
                            </p:childTnLst>
                          </p:cTn>
                        </p:par>
                        <p:par>
                          <p:cTn id="41" fill="hold">
                            <p:stCondLst>
                              <p:cond delay="0"/>
                            </p:stCondLst>
                            <p:childTnLst>
                              <p:par>
                                <p:cTn id="42" presetID="17" presetClass="entr" presetSubtype="8" fill="hold" nodeType="afterEffect">
                                  <p:stCondLst>
                                    <p:cond delay="0"/>
                                  </p:stCondLst>
                                  <p:childTnLst>
                                    <p:set>
                                      <p:cBhvr>
                                        <p:cTn id="43" dur="1" fill="hold">
                                          <p:stCondLst>
                                            <p:cond delay="0"/>
                                          </p:stCondLst>
                                        </p:cTn>
                                        <p:tgtEl>
                                          <p:spTgt spid="6154"/>
                                        </p:tgtEl>
                                        <p:attrNameLst>
                                          <p:attrName>style.visibility</p:attrName>
                                        </p:attrNameLst>
                                      </p:cBhvr>
                                      <p:to>
                                        <p:strVal val="visible"/>
                                      </p:to>
                                    </p:set>
                                    <p:anim calcmode="lin" valueType="num">
                                      <p:cBhvr>
                                        <p:cTn id="44" dur="500" fill="hold"/>
                                        <p:tgtEl>
                                          <p:spTgt spid="6154"/>
                                        </p:tgtEl>
                                        <p:attrNameLst>
                                          <p:attrName>ppt_x</p:attrName>
                                        </p:attrNameLst>
                                      </p:cBhvr>
                                      <p:tavLst>
                                        <p:tav tm="0">
                                          <p:val>
                                            <p:strVal val="#ppt_x-#ppt_w/2"/>
                                          </p:val>
                                        </p:tav>
                                        <p:tav tm="100000">
                                          <p:val>
                                            <p:strVal val="#ppt_x"/>
                                          </p:val>
                                        </p:tav>
                                      </p:tavLst>
                                    </p:anim>
                                    <p:anim calcmode="lin" valueType="num">
                                      <p:cBhvr>
                                        <p:cTn id="45" dur="500" fill="hold"/>
                                        <p:tgtEl>
                                          <p:spTgt spid="6154"/>
                                        </p:tgtEl>
                                        <p:attrNameLst>
                                          <p:attrName>ppt_y</p:attrName>
                                        </p:attrNameLst>
                                      </p:cBhvr>
                                      <p:tavLst>
                                        <p:tav tm="0">
                                          <p:val>
                                            <p:strVal val="#ppt_y"/>
                                          </p:val>
                                        </p:tav>
                                        <p:tav tm="100000">
                                          <p:val>
                                            <p:strVal val="#ppt_y"/>
                                          </p:val>
                                        </p:tav>
                                      </p:tavLst>
                                    </p:anim>
                                    <p:anim calcmode="lin" valueType="num">
                                      <p:cBhvr>
                                        <p:cTn id="46" dur="500" fill="hold"/>
                                        <p:tgtEl>
                                          <p:spTgt spid="6154"/>
                                        </p:tgtEl>
                                        <p:attrNameLst>
                                          <p:attrName>ppt_w</p:attrName>
                                        </p:attrNameLst>
                                      </p:cBhvr>
                                      <p:tavLst>
                                        <p:tav tm="0">
                                          <p:val>
                                            <p:fltVal val="0"/>
                                          </p:val>
                                        </p:tav>
                                        <p:tav tm="100000">
                                          <p:val>
                                            <p:strVal val="#ppt_w"/>
                                          </p:val>
                                        </p:tav>
                                      </p:tavLst>
                                    </p:anim>
                                    <p:anim calcmode="lin" valueType="num">
                                      <p:cBhvr>
                                        <p:cTn id="47" dur="500" fill="hold"/>
                                        <p:tgtEl>
                                          <p:spTgt spid="6154"/>
                                        </p:tgtEl>
                                        <p:attrNameLst>
                                          <p:attrName>ppt_h</p:attrName>
                                        </p:attrNameLst>
                                      </p:cBhvr>
                                      <p:tavLst>
                                        <p:tav tm="0">
                                          <p:val>
                                            <p:strVal val="#ppt_h"/>
                                          </p:val>
                                        </p:tav>
                                        <p:tav tm="100000">
                                          <p:val>
                                            <p:strVal val="#ppt_h"/>
                                          </p:val>
                                        </p:tav>
                                      </p:tavLst>
                                    </p:anim>
                                  </p:childTnLst>
                                </p:cTn>
                              </p:par>
                            </p:childTnLst>
                          </p:cTn>
                        </p:par>
                        <p:par>
                          <p:cTn id="48" fill="hold">
                            <p:stCondLst>
                              <p:cond delay="500"/>
                            </p:stCondLst>
                            <p:childTnLst>
                              <p:par>
                                <p:cTn id="49" presetID="17" presetClass="entr" presetSubtype="1" fill="hold" nodeType="afterEffect">
                                  <p:stCondLst>
                                    <p:cond delay="0"/>
                                  </p:stCondLst>
                                  <p:childTnLst>
                                    <p:set>
                                      <p:cBhvr>
                                        <p:cTn id="50" dur="1" fill="hold">
                                          <p:stCondLst>
                                            <p:cond delay="0"/>
                                          </p:stCondLst>
                                        </p:cTn>
                                        <p:tgtEl>
                                          <p:spTgt spid="6206"/>
                                        </p:tgtEl>
                                        <p:attrNameLst>
                                          <p:attrName>style.visibility</p:attrName>
                                        </p:attrNameLst>
                                      </p:cBhvr>
                                      <p:to>
                                        <p:strVal val="visible"/>
                                      </p:to>
                                    </p:set>
                                    <p:anim calcmode="lin" valueType="num">
                                      <p:cBhvr>
                                        <p:cTn id="51" dur="500" fill="hold"/>
                                        <p:tgtEl>
                                          <p:spTgt spid="6206"/>
                                        </p:tgtEl>
                                        <p:attrNameLst>
                                          <p:attrName>ppt_x</p:attrName>
                                        </p:attrNameLst>
                                      </p:cBhvr>
                                      <p:tavLst>
                                        <p:tav tm="0">
                                          <p:val>
                                            <p:strVal val="#ppt_x"/>
                                          </p:val>
                                        </p:tav>
                                        <p:tav tm="100000">
                                          <p:val>
                                            <p:strVal val="#ppt_x"/>
                                          </p:val>
                                        </p:tav>
                                      </p:tavLst>
                                    </p:anim>
                                    <p:anim calcmode="lin" valueType="num">
                                      <p:cBhvr>
                                        <p:cTn id="52" dur="500" fill="hold"/>
                                        <p:tgtEl>
                                          <p:spTgt spid="6206"/>
                                        </p:tgtEl>
                                        <p:attrNameLst>
                                          <p:attrName>ppt_y</p:attrName>
                                        </p:attrNameLst>
                                      </p:cBhvr>
                                      <p:tavLst>
                                        <p:tav tm="0">
                                          <p:val>
                                            <p:strVal val="#ppt_y-#ppt_h/2"/>
                                          </p:val>
                                        </p:tav>
                                        <p:tav tm="100000">
                                          <p:val>
                                            <p:strVal val="#ppt_y"/>
                                          </p:val>
                                        </p:tav>
                                      </p:tavLst>
                                    </p:anim>
                                    <p:anim calcmode="lin" valueType="num">
                                      <p:cBhvr>
                                        <p:cTn id="53" dur="500" fill="hold"/>
                                        <p:tgtEl>
                                          <p:spTgt spid="6206"/>
                                        </p:tgtEl>
                                        <p:attrNameLst>
                                          <p:attrName>ppt_w</p:attrName>
                                        </p:attrNameLst>
                                      </p:cBhvr>
                                      <p:tavLst>
                                        <p:tav tm="0">
                                          <p:val>
                                            <p:strVal val="#ppt_w"/>
                                          </p:val>
                                        </p:tav>
                                        <p:tav tm="100000">
                                          <p:val>
                                            <p:strVal val="#ppt_w"/>
                                          </p:val>
                                        </p:tav>
                                      </p:tavLst>
                                    </p:anim>
                                    <p:anim calcmode="lin" valueType="num">
                                      <p:cBhvr>
                                        <p:cTn id="54" dur="500" fill="hold"/>
                                        <p:tgtEl>
                                          <p:spTgt spid="6206"/>
                                        </p:tgtEl>
                                        <p:attrNameLst>
                                          <p:attrName>ppt_h</p:attrName>
                                        </p:attrNameLst>
                                      </p:cBhvr>
                                      <p:tavLst>
                                        <p:tav tm="0">
                                          <p:val>
                                            <p:fltVal val="0"/>
                                          </p:val>
                                        </p:tav>
                                        <p:tav tm="100000">
                                          <p:val>
                                            <p:strVal val="#ppt_h"/>
                                          </p:val>
                                        </p:tav>
                                      </p:tavLst>
                                    </p:anim>
                                  </p:childTnLst>
                                </p:cTn>
                              </p:par>
                            </p:childTnLst>
                          </p:cTn>
                        </p:par>
                        <p:par>
                          <p:cTn id="55" fill="hold">
                            <p:stCondLst>
                              <p:cond delay="1000"/>
                            </p:stCondLst>
                            <p:childTnLst>
                              <p:par>
                                <p:cTn id="56" presetID="17" presetClass="entr" presetSubtype="1" fill="hold" nodeType="afterEffect">
                                  <p:stCondLst>
                                    <p:cond delay="0"/>
                                  </p:stCondLst>
                                  <p:childTnLst>
                                    <p:set>
                                      <p:cBhvr>
                                        <p:cTn id="57" dur="1" fill="hold">
                                          <p:stCondLst>
                                            <p:cond delay="0"/>
                                          </p:stCondLst>
                                        </p:cTn>
                                        <p:tgtEl>
                                          <p:spTgt spid="6207"/>
                                        </p:tgtEl>
                                        <p:attrNameLst>
                                          <p:attrName>style.visibility</p:attrName>
                                        </p:attrNameLst>
                                      </p:cBhvr>
                                      <p:to>
                                        <p:strVal val="visible"/>
                                      </p:to>
                                    </p:set>
                                    <p:anim calcmode="lin" valueType="num">
                                      <p:cBhvr>
                                        <p:cTn id="58" dur="500" fill="hold"/>
                                        <p:tgtEl>
                                          <p:spTgt spid="6207"/>
                                        </p:tgtEl>
                                        <p:attrNameLst>
                                          <p:attrName>ppt_x</p:attrName>
                                        </p:attrNameLst>
                                      </p:cBhvr>
                                      <p:tavLst>
                                        <p:tav tm="0">
                                          <p:val>
                                            <p:strVal val="#ppt_x"/>
                                          </p:val>
                                        </p:tav>
                                        <p:tav tm="100000">
                                          <p:val>
                                            <p:strVal val="#ppt_x"/>
                                          </p:val>
                                        </p:tav>
                                      </p:tavLst>
                                    </p:anim>
                                    <p:anim calcmode="lin" valueType="num">
                                      <p:cBhvr>
                                        <p:cTn id="59" dur="500" fill="hold"/>
                                        <p:tgtEl>
                                          <p:spTgt spid="6207"/>
                                        </p:tgtEl>
                                        <p:attrNameLst>
                                          <p:attrName>ppt_y</p:attrName>
                                        </p:attrNameLst>
                                      </p:cBhvr>
                                      <p:tavLst>
                                        <p:tav tm="0">
                                          <p:val>
                                            <p:strVal val="#ppt_y-#ppt_h/2"/>
                                          </p:val>
                                        </p:tav>
                                        <p:tav tm="100000">
                                          <p:val>
                                            <p:strVal val="#ppt_y"/>
                                          </p:val>
                                        </p:tav>
                                      </p:tavLst>
                                    </p:anim>
                                    <p:anim calcmode="lin" valueType="num">
                                      <p:cBhvr>
                                        <p:cTn id="60" dur="500" fill="hold"/>
                                        <p:tgtEl>
                                          <p:spTgt spid="6207"/>
                                        </p:tgtEl>
                                        <p:attrNameLst>
                                          <p:attrName>ppt_w</p:attrName>
                                        </p:attrNameLst>
                                      </p:cBhvr>
                                      <p:tavLst>
                                        <p:tav tm="0">
                                          <p:val>
                                            <p:strVal val="#ppt_w"/>
                                          </p:val>
                                        </p:tav>
                                        <p:tav tm="100000">
                                          <p:val>
                                            <p:strVal val="#ppt_w"/>
                                          </p:val>
                                        </p:tav>
                                      </p:tavLst>
                                    </p:anim>
                                    <p:anim calcmode="lin" valueType="num">
                                      <p:cBhvr>
                                        <p:cTn id="61" dur="500" fill="hold"/>
                                        <p:tgtEl>
                                          <p:spTgt spid="6207"/>
                                        </p:tgtEl>
                                        <p:attrNameLst>
                                          <p:attrName>ppt_h</p:attrName>
                                        </p:attrNameLst>
                                      </p:cBhvr>
                                      <p:tavLst>
                                        <p:tav tm="0">
                                          <p:val>
                                            <p:fltVal val="0"/>
                                          </p:val>
                                        </p:tav>
                                        <p:tav tm="100000">
                                          <p:val>
                                            <p:strVal val="#ppt_h"/>
                                          </p:val>
                                        </p:tav>
                                      </p:tavLst>
                                    </p:anim>
                                  </p:childTnLst>
                                </p:cTn>
                              </p:par>
                            </p:childTnLst>
                          </p:cTn>
                        </p:par>
                        <p:par>
                          <p:cTn id="62" fill="hold">
                            <p:stCondLst>
                              <p:cond delay="1500"/>
                            </p:stCondLst>
                            <p:childTnLst>
                              <p:par>
                                <p:cTn id="63" presetID="17" presetClass="entr" presetSubtype="1" fill="hold" nodeType="afterEffect">
                                  <p:stCondLst>
                                    <p:cond delay="0"/>
                                  </p:stCondLst>
                                  <p:childTnLst>
                                    <p:set>
                                      <p:cBhvr>
                                        <p:cTn id="64" dur="1" fill="hold">
                                          <p:stCondLst>
                                            <p:cond delay="0"/>
                                          </p:stCondLst>
                                        </p:cTn>
                                        <p:tgtEl>
                                          <p:spTgt spid="6209"/>
                                        </p:tgtEl>
                                        <p:attrNameLst>
                                          <p:attrName>style.visibility</p:attrName>
                                        </p:attrNameLst>
                                      </p:cBhvr>
                                      <p:to>
                                        <p:strVal val="visible"/>
                                      </p:to>
                                    </p:set>
                                    <p:anim calcmode="lin" valueType="num">
                                      <p:cBhvr>
                                        <p:cTn id="65" dur="500" fill="hold"/>
                                        <p:tgtEl>
                                          <p:spTgt spid="6209"/>
                                        </p:tgtEl>
                                        <p:attrNameLst>
                                          <p:attrName>ppt_x</p:attrName>
                                        </p:attrNameLst>
                                      </p:cBhvr>
                                      <p:tavLst>
                                        <p:tav tm="0">
                                          <p:val>
                                            <p:strVal val="#ppt_x"/>
                                          </p:val>
                                        </p:tav>
                                        <p:tav tm="100000">
                                          <p:val>
                                            <p:strVal val="#ppt_x"/>
                                          </p:val>
                                        </p:tav>
                                      </p:tavLst>
                                    </p:anim>
                                    <p:anim calcmode="lin" valueType="num">
                                      <p:cBhvr>
                                        <p:cTn id="66" dur="500" fill="hold"/>
                                        <p:tgtEl>
                                          <p:spTgt spid="6209"/>
                                        </p:tgtEl>
                                        <p:attrNameLst>
                                          <p:attrName>ppt_y</p:attrName>
                                        </p:attrNameLst>
                                      </p:cBhvr>
                                      <p:tavLst>
                                        <p:tav tm="0">
                                          <p:val>
                                            <p:strVal val="#ppt_y-#ppt_h/2"/>
                                          </p:val>
                                        </p:tav>
                                        <p:tav tm="100000">
                                          <p:val>
                                            <p:strVal val="#ppt_y"/>
                                          </p:val>
                                        </p:tav>
                                      </p:tavLst>
                                    </p:anim>
                                    <p:anim calcmode="lin" valueType="num">
                                      <p:cBhvr>
                                        <p:cTn id="67" dur="500" fill="hold"/>
                                        <p:tgtEl>
                                          <p:spTgt spid="6209"/>
                                        </p:tgtEl>
                                        <p:attrNameLst>
                                          <p:attrName>ppt_w</p:attrName>
                                        </p:attrNameLst>
                                      </p:cBhvr>
                                      <p:tavLst>
                                        <p:tav tm="0">
                                          <p:val>
                                            <p:strVal val="#ppt_w"/>
                                          </p:val>
                                        </p:tav>
                                        <p:tav tm="100000">
                                          <p:val>
                                            <p:strVal val="#ppt_w"/>
                                          </p:val>
                                        </p:tav>
                                      </p:tavLst>
                                    </p:anim>
                                    <p:anim calcmode="lin" valueType="num">
                                      <p:cBhvr>
                                        <p:cTn id="68" dur="500" fill="hold"/>
                                        <p:tgtEl>
                                          <p:spTgt spid="6209"/>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7" presetClass="entr" presetSubtype="0" fill="hold" grpId="0" nodeType="clickEffect">
                                  <p:stCondLst>
                                    <p:cond delay="0"/>
                                  </p:stCondLst>
                                  <p:iterate type="lt">
                                    <p:tmPct val="50000"/>
                                  </p:iterate>
                                  <p:childTnLst>
                                    <p:set>
                                      <p:cBhvr>
                                        <p:cTn id="72" dur="1" fill="hold">
                                          <p:stCondLst>
                                            <p:cond delay="0"/>
                                          </p:stCondLst>
                                        </p:cTn>
                                        <p:tgtEl>
                                          <p:spTgt spid="6156"/>
                                        </p:tgtEl>
                                        <p:attrNameLst>
                                          <p:attrName>style.visibility</p:attrName>
                                        </p:attrNameLst>
                                      </p:cBhvr>
                                      <p:to>
                                        <p:strVal val="visible"/>
                                      </p:to>
                                    </p:set>
                                    <p:anim calcmode="discrete" valueType="clr">
                                      <p:cBhvr override="childStyle">
                                        <p:cTn id="73" dur="80"/>
                                        <p:tgtEl>
                                          <p:spTgt spid="6156"/>
                                        </p:tgtEl>
                                        <p:attrNameLst>
                                          <p:attrName>style.color</p:attrName>
                                        </p:attrNameLst>
                                      </p:cBhvr>
                                      <p:tavLst>
                                        <p:tav tm="0">
                                          <p:val>
                                            <p:clrVal>
                                              <a:schemeClr val="accent2"/>
                                            </p:clrVal>
                                          </p:val>
                                        </p:tav>
                                        <p:tav tm="50000">
                                          <p:val>
                                            <p:clrVal>
                                              <a:schemeClr val="hlink"/>
                                            </p:clrVal>
                                          </p:val>
                                        </p:tav>
                                      </p:tavLst>
                                    </p:anim>
                                    <p:anim calcmode="discrete" valueType="clr">
                                      <p:cBhvr>
                                        <p:cTn id="74" dur="80"/>
                                        <p:tgtEl>
                                          <p:spTgt spid="6156"/>
                                        </p:tgtEl>
                                        <p:attrNameLst>
                                          <p:attrName>fillcolor</p:attrName>
                                        </p:attrNameLst>
                                      </p:cBhvr>
                                      <p:tavLst>
                                        <p:tav tm="0">
                                          <p:val>
                                            <p:clrVal>
                                              <a:schemeClr val="accent2"/>
                                            </p:clrVal>
                                          </p:val>
                                        </p:tav>
                                        <p:tav tm="50000">
                                          <p:val>
                                            <p:clrVal>
                                              <a:schemeClr val="hlink"/>
                                            </p:clrVal>
                                          </p:val>
                                        </p:tav>
                                      </p:tavLst>
                                    </p:anim>
                                    <p:set>
                                      <p:cBhvr>
                                        <p:cTn id="75" dur="80"/>
                                        <p:tgtEl>
                                          <p:spTgt spid="6156"/>
                                        </p:tgtEl>
                                        <p:attrNameLst>
                                          <p:attrName>fill.type</p:attrName>
                                        </p:attrNameLst>
                                      </p:cBhvr>
                                      <p:to>
                                        <p:strVal val="solid"/>
                                      </p:to>
                                    </p:se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grpId="0" nodeType="clickEffect">
                                  <p:stCondLst>
                                    <p:cond delay="0"/>
                                  </p:stCondLst>
                                  <p:childTnLst>
                                    <p:set>
                                      <p:cBhvr>
                                        <p:cTn id="79" dur="1" fill="hold">
                                          <p:stCondLst>
                                            <p:cond delay="0"/>
                                          </p:stCondLst>
                                        </p:cTn>
                                        <p:tgtEl>
                                          <p:spTgt spid="6157"/>
                                        </p:tgtEl>
                                        <p:attrNameLst>
                                          <p:attrName>style.visibility</p:attrName>
                                        </p:attrNameLst>
                                      </p:cBhvr>
                                      <p:to>
                                        <p:strVal val="visible"/>
                                      </p:to>
                                    </p:set>
                                    <p:anim calcmode="lin" valueType="num">
                                      <p:cBhvr>
                                        <p:cTn id="80" dur="500" fill="hold"/>
                                        <p:tgtEl>
                                          <p:spTgt spid="6157"/>
                                        </p:tgtEl>
                                        <p:attrNameLst>
                                          <p:attrName>ppt_w</p:attrName>
                                        </p:attrNameLst>
                                      </p:cBhvr>
                                      <p:tavLst>
                                        <p:tav tm="0">
                                          <p:val>
                                            <p:fltVal val="0"/>
                                          </p:val>
                                        </p:tav>
                                        <p:tav tm="100000">
                                          <p:val>
                                            <p:strVal val="#ppt_w"/>
                                          </p:val>
                                        </p:tav>
                                      </p:tavLst>
                                    </p:anim>
                                    <p:anim calcmode="lin" valueType="num">
                                      <p:cBhvr>
                                        <p:cTn id="81" dur="500" fill="hold"/>
                                        <p:tgtEl>
                                          <p:spTgt spid="6157"/>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39" presetClass="entr" presetSubtype="0" accel="100000" fill="hold" grpId="0" nodeType="clickEffect">
                                  <p:stCondLst>
                                    <p:cond delay="0"/>
                                  </p:stCondLst>
                                  <p:childTnLst>
                                    <p:set>
                                      <p:cBhvr>
                                        <p:cTn id="85" dur="1" fill="hold">
                                          <p:stCondLst>
                                            <p:cond delay="0"/>
                                          </p:stCondLst>
                                        </p:cTn>
                                        <p:tgtEl>
                                          <p:spTgt spid="6167"/>
                                        </p:tgtEl>
                                        <p:attrNameLst>
                                          <p:attrName>style.visibility</p:attrName>
                                        </p:attrNameLst>
                                      </p:cBhvr>
                                      <p:to>
                                        <p:strVal val="visible"/>
                                      </p:to>
                                    </p:set>
                                    <p:anim calcmode="lin" valueType="num">
                                      <p:cBhvr>
                                        <p:cTn id="86" dur="500" fill="hold"/>
                                        <p:tgtEl>
                                          <p:spTgt spid="6167"/>
                                        </p:tgtEl>
                                        <p:attrNameLst>
                                          <p:attrName>ppt_h</p:attrName>
                                        </p:attrNameLst>
                                      </p:cBhvr>
                                      <p:tavLst>
                                        <p:tav tm="0">
                                          <p:val>
                                            <p:strVal val="#ppt_h/20"/>
                                          </p:val>
                                        </p:tav>
                                        <p:tav tm="50000">
                                          <p:val>
                                            <p:strVal val="#ppt_h/20"/>
                                          </p:val>
                                        </p:tav>
                                        <p:tav tm="100000">
                                          <p:val>
                                            <p:strVal val="#ppt_h"/>
                                          </p:val>
                                        </p:tav>
                                      </p:tavLst>
                                    </p:anim>
                                    <p:anim calcmode="lin" valueType="num">
                                      <p:cBhvr>
                                        <p:cTn id="87" dur="500" fill="hold"/>
                                        <p:tgtEl>
                                          <p:spTgt spid="6167"/>
                                        </p:tgtEl>
                                        <p:attrNameLst>
                                          <p:attrName>ppt_w</p:attrName>
                                        </p:attrNameLst>
                                      </p:cBhvr>
                                      <p:tavLst>
                                        <p:tav tm="0">
                                          <p:val>
                                            <p:strVal val="#ppt_w+.3"/>
                                          </p:val>
                                        </p:tav>
                                        <p:tav tm="50000">
                                          <p:val>
                                            <p:strVal val="#ppt_w+.3"/>
                                          </p:val>
                                        </p:tav>
                                        <p:tav tm="100000">
                                          <p:val>
                                            <p:strVal val="#ppt_w"/>
                                          </p:val>
                                        </p:tav>
                                      </p:tavLst>
                                    </p:anim>
                                    <p:anim calcmode="lin" valueType="num">
                                      <p:cBhvr>
                                        <p:cTn id="88" dur="500" fill="hold"/>
                                        <p:tgtEl>
                                          <p:spTgt spid="6167"/>
                                        </p:tgtEl>
                                        <p:attrNameLst>
                                          <p:attrName>ppt_x</p:attrName>
                                        </p:attrNameLst>
                                      </p:cBhvr>
                                      <p:tavLst>
                                        <p:tav tm="0">
                                          <p:val>
                                            <p:strVal val="#ppt_x-.3"/>
                                          </p:val>
                                        </p:tav>
                                        <p:tav tm="50000">
                                          <p:val>
                                            <p:strVal val="#ppt_x"/>
                                          </p:val>
                                        </p:tav>
                                        <p:tav tm="100000">
                                          <p:val>
                                            <p:strVal val="#ppt_x"/>
                                          </p:val>
                                        </p:tav>
                                      </p:tavLst>
                                    </p:anim>
                                    <p:anim calcmode="lin" valueType="num">
                                      <p:cBhvr>
                                        <p:cTn id="89" dur="500" fill="hold"/>
                                        <p:tgtEl>
                                          <p:spTgt spid="6167"/>
                                        </p:tgtEl>
                                        <p:attrNameLst>
                                          <p:attrName>ppt_y</p:attrName>
                                        </p:attrNameLst>
                                      </p:cBhvr>
                                      <p:tavLst>
                                        <p:tav tm="0">
                                          <p:val>
                                            <p:strVal val="#ppt_y"/>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ntr" presetSubtype="2" fill="hold" grpId="0" nodeType="clickEffect">
                                  <p:stCondLst>
                                    <p:cond delay="0"/>
                                  </p:stCondLst>
                                  <p:childTnLst>
                                    <p:set>
                                      <p:cBhvr>
                                        <p:cTn id="93" dur="1" fill="hold">
                                          <p:stCondLst>
                                            <p:cond delay="0"/>
                                          </p:stCondLst>
                                        </p:cTn>
                                        <p:tgtEl>
                                          <p:spTgt spid="71"/>
                                        </p:tgtEl>
                                        <p:attrNameLst>
                                          <p:attrName>style.visibility</p:attrName>
                                        </p:attrNameLst>
                                      </p:cBhvr>
                                      <p:to>
                                        <p:strVal val="visible"/>
                                      </p:to>
                                    </p:set>
                                    <p:animEffect transition="in" filter="wipe(right)">
                                      <p:cBhvr>
                                        <p:cTn id="94" dur="500"/>
                                        <p:tgtEl>
                                          <p:spTgt spid="71"/>
                                        </p:tgtEl>
                                      </p:cBhvr>
                                    </p:animEffect>
                                  </p:childTnLst>
                                </p:cTn>
                              </p:par>
                            </p:childTnLst>
                          </p:cTn>
                        </p:par>
                        <p:par>
                          <p:cTn id="95" fill="hold">
                            <p:stCondLst>
                              <p:cond delay="500"/>
                            </p:stCondLst>
                            <p:childTnLst>
                              <p:par>
                                <p:cTn id="96" presetID="17" presetClass="entr" presetSubtype="2" fill="hold" nodeType="afterEffect">
                                  <p:stCondLst>
                                    <p:cond delay="0"/>
                                  </p:stCondLst>
                                  <p:childTnLst>
                                    <p:set>
                                      <p:cBhvr>
                                        <p:cTn id="97" dur="1" fill="hold">
                                          <p:stCondLst>
                                            <p:cond delay="0"/>
                                          </p:stCondLst>
                                        </p:cTn>
                                        <p:tgtEl>
                                          <p:spTgt spid="114"/>
                                        </p:tgtEl>
                                        <p:attrNameLst>
                                          <p:attrName>style.visibility</p:attrName>
                                        </p:attrNameLst>
                                      </p:cBhvr>
                                      <p:to>
                                        <p:strVal val="visible"/>
                                      </p:to>
                                    </p:set>
                                    <p:anim calcmode="lin" valueType="num">
                                      <p:cBhvr>
                                        <p:cTn id="98" dur="500" fill="hold"/>
                                        <p:tgtEl>
                                          <p:spTgt spid="114"/>
                                        </p:tgtEl>
                                        <p:attrNameLst>
                                          <p:attrName>ppt_x</p:attrName>
                                        </p:attrNameLst>
                                      </p:cBhvr>
                                      <p:tavLst>
                                        <p:tav tm="0">
                                          <p:val>
                                            <p:strVal val="#ppt_x+#ppt_w/2"/>
                                          </p:val>
                                        </p:tav>
                                        <p:tav tm="100000">
                                          <p:val>
                                            <p:strVal val="#ppt_x"/>
                                          </p:val>
                                        </p:tav>
                                      </p:tavLst>
                                    </p:anim>
                                    <p:anim calcmode="lin" valueType="num">
                                      <p:cBhvr>
                                        <p:cTn id="99" dur="500" fill="hold"/>
                                        <p:tgtEl>
                                          <p:spTgt spid="114"/>
                                        </p:tgtEl>
                                        <p:attrNameLst>
                                          <p:attrName>ppt_y</p:attrName>
                                        </p:attrNameLst>
                                      </p:cBhvr>
                                      <p:tavLst>
                                        <p:tav tm="0">
                                          <p:val>
                                            <p:strVal val="#ppt_y"/>
                                          </p:val>
                                        </p:tav>
                                        <p:tav tm="100000">
                                          <p:val>
                                            <p:strVal val="#ppt_y"/>
                                          </p:val>
                                        </p:tav>
                                      </p:tavLst>
                                    </p:anim>
                                    <p:anim calcmode="lin" valueType="num">
                                      <p:cBhvr>
                                        <p:cTn id="100" dur="500" fill="hold"/>
                                        <p:tgtEl>
                                          <p:spTgt spid="114"/>
                                        </p:tgtEl>
                                        <p:attrNameLst>
                                          <p:attrName>ppt_w</p:attrName>
                                        </p:attrNameLst>
                                      </p:cBhvr>
                                      <p:tavLst>
                                        <p:tav tm="0">
                                          <p:val>
                                            <p:fltVal val="0"/>
                                          </p:val>
                                        </p:tav>
                                        <p:tav tm="100000">
                                          <p:val>
                                            <p:strVal val="#ppt_w"/>
                                          </p:val>
                                        </p:tav>
                                      </p:tavLst>
                                    </p:anim>
                                    <p:anim calcmode="lin" valueType="num">
                                      <p:cBhvr>
                                        <p:cTn id="101" dur="500" fill="hold"/>
                                        <p:tgtEl>
                                          <p:spTgt spid="114"/>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nodeType="afterEffect">
                                  <p:stCondLst>
                                    <p:cond delay="0"/>
                                  </p:stCondLst>
                                  <p:childTnLst>
                                    <p:set>
                                      <p:cBhvr>
                                        <p:cTn id="104" dur="1" fill="hold">
                                          <p:stCondLst>
                                            <p:cond delay="0"/>
                                          </p:stCondLst>
                                        </p:cTn>
                                        <p:tgtEl>
                                          <p:spTgt spid="116"/>
                                        </p:tgtEl>
                                        <p:attrNameLst>
                                          <p:attrName>style.visibility</p:attrName>
                                        </p:attrNameLst>
                                      </p:cBhvr>
                                      <p:to>
                                        <p:strVal val="visible"/>
                                      </p:to>
                                    </p:set>
                                    <p:anim calcmode="lin" valueType="num">
                                      <p:cBhvr>
                                        <p:cTn id="105" dur="500" fill="hold"/>
                                        <p:tgtEl>
                                          <p:spTgt spid="116"/>
                                        </p:tgtEl>
                                        <p:attrNameLst>
                                          <p:attrName>ppt_x</p:attrName>
                                        </p:attrNameLst>
                                      </p:cBhvr>
                                      <p:tavLst>
                                        <p:tav tm="0">
                                          <p:val>
                                            <p:strVal val="#ppt_x"/>
                                          </p:val>
                                        </p:tav>
                                        <p:tav tm="100000">
                                          <p:val>
                                            <p:strVal val="#ppt_x"/>
                                          </p:val>
                                        </p:tav>
                                      </p:tavLst>
                                    </p:anim>
                                    <p:anim calcmode="lin" valueType="num">
                                      <p:cBhvr>
                                        <p:cTn id="106" dur="500" fill="hold"/>
                                        <p:tgtEl>
                                          <p:spTgt spid="116"/>
                                        </p:tgtEl>
                                        <p:attrNameLst>
                                          <p:attrName>ppt_y</p:attrName>
                                        </p:attrNameLst>
                                      </p:cBhvr>
                                      <p:tavLst>
                                        <p:tav tm="0">
                                          <p:val>
                                            <p:strVal val="#ppt_y-#ppt_h/2"/>
                                          </p:val>
                                        </p:tav>
                                        <p:tav tm="100000">
                                          <p:val>
                                            <p:strVal val="#ppt_y"/>
                                          </p:val>
                                        </p:tav>
                                      </p:tavLst>
                                    </p:anim>
                                    <p:anim calcmode="lin" valueType="num">
                                      <p:cBhvr>
                                        <p:cTn id="107" dur="500" fill="hold"/>
                                        <p:tgtEl>
                                          <p:spTgt spid="116"/>
                                        </p:tgtEl>
                                        <p:attrNameLst>
                                          <p:attrName>ppt_w</p:attrName>
                                        </p:attrNameLst>
                                      </p:cBhvr>
                                      <p:tavLst>
                                        <p:tav tm="0">
                                          <p:val>
                                            <p:strVal val="#ppt_w"/>
                                          </p:val>
                                        </p:tav>
                                        <p:tav tm="100000">
                                          <p:val>
                                            <p:strVal val="#ppt_w"/>
                                          </p:val>
                                        </p:tav>
                                      </p:tavLst>
                                    </p:anim>
                                    <p:anim calcmode="lin" valueType="num">
                                      <p:cBhvr>
                                        <p:cTn id="108" dur="500" fill="hold"/>
                                        <p:tgtEl>
                                          <p:spTgt spid="116"/>
                                        </p:tgtEl>
                                        <p:attrNameLst>
                                          <p:attrName>ppt_h</p:attrName>
                                        </p:attrNameLst>
                                      </p:cBhvr>
                                      <p:tavLst>
                                        <p:tav tm="0">
                                          <p:val>
                                            <p:fltVal val="0"/>
                                          </p:val>
                                        </p:tav>
                                        <p:tav tm="100000">
                                          <p:val>
                                            <p:strVal val="#ppt_h"/>
                                          </p:val>
                                        </p:tav>
                                      </p:tavLst>
                                    </p:anim>
                                  </p:childTnLst>
                                </p:cTn>
                              </p:par>
                            </p:childTnLst>
                          </p:cTn>
                        </p:par>
                      </p:childTnLst>
                    </p:cTn>
                  </p:par>
                  <p:par>
                    <p:cTn id="109" fill="hold">
                      <p:stCondLst>
                        <p:cond delay="indefinite"/>
                      </p:stCondLst>
                      <p:childTnLst>
                        <p:par>
                          <p:cTn id="110" fill="hold">
                            <p:stCondLst>
                              <p:cond delay="0"/>
                            </p:stCondLst>
                            <p:childTnLst>
                              <p:par>
                                <p:cTn id="111" presetID="39" presetClass="entr" presetSubtype="0" accel="100000" fill="hold" grpId="0" nodeType="clickEffect">
                                  <p:stCondLst>
                                    <p:cond delay="0"/>
                                  </p:stCondLst>
                                  <p:childTnLst>
                                    <p:set>
                                      <p:cBhvr>
                                        <p:cTn id="112" dur="1" fill="hold">
                                          <p:stCondLst>
                                            <p:cond delay="0"/>
                                          </p:stCondLst>
                                        </p:cTn>
                                        <p:tgtEl>
                                          <p:spTgt spid="73"/>
                                        </p:tgtEl>
                                        <p:attrNameLst>
                                          <p:attrName>style.visibility</p:attrName>
                                        </p:attrNameLst>
                                      </p:cBhvr>
                                      <p:to>
                                        <p:strVal val="visible"/>
                                      </p:to>
                                    </p:set>
                                    <p:anim calcmode="lin" valueType="num">
                                      <p:cBhvr>
                                        <p:cTn id="113" dur="500" fill="hold"/>
                                        <p:tgtEl>
                                          <p:spTgt spid="73"/>
                                        </p:tgtEl>
                                        <p:attrNameLst>
                                          <p:attrName>ppt_h</p:attrName>
                                        </p:attrNameLst>
                                      </p:cBhvr>
                                      <p:tavLst>
                                        <p:tav tm="0">
                                          <p:val>
                                            <p:strVal val="#ppt_h/20"/>
                                          </p:val>
                                        </p:tav>
                                        <p:tav tm="50000">
                                          <p:val>
                                            <p:strVal val="#ppt_h/20"/>
                                          </p:val>
                                        </p:tav>
                                        <p:tav tm="100000">
                                          <p:val>
                                            <p:strVal val="#ppt_h"/>
                                          </p:val>
                                        </p:tav>
                                      </p:tavLst>
                                    </p:anim>
                                    <p:anim calcmode="lin" valueType="num">
                                      <p:cBhvr>
                                        <p:cTn id="114" dur="500" fill="hold"/>
                                        <p:tgtEl>
                                          <p:spTgt spid="73"/>
                                        </p:tgtEl>
                                        <p:attrNameLst>
                                          <p:attrName>ppt_w</p:attrName>
                                        </p:attrNameLst>
                                      </p:cBhvr>
                                      <p:tavLst>
                                        <p:tav tm="0">
                                          <p:val>
                                            <p:strVal val="#ppt_w+.3"/>
                                          </p:val>
                                        </p:tav>
                                        <p:tav tm="50000">
                                          <p:val>
                                            <p:strVal val="#ppt_w+.3"/>
                                          </p:val>
                                        </p:tav>
                                        <p:tav tm="100000">
                                          <p:val>
                                            <p:strVal val="#ppt_w"/>
                                          </p:val>
                                        </p:tav>
                                      </p:tavLst>
                                    </p:anim>
                                    <p:anim calcmode="lin" valueType="num">
                                      <p:cBhvr>
                                        <p:cTn id="115" dur="500" fill="hold"/>
                                        <p:tgtEl>
                                          <p:spTgt spid="73"/>
                                        </p:tgtEl>
                                        <p:attrNameLst>
                                          <p:attrName>ppt_x</p:attrName>
                                        </p:attrNameLst>
                                      </p:cBhvr>
                                      <p:tavLst>
                                        <p:tav tm="0">
                                          <p:val>
                                            <p:strVal val="#ppt_x-.3"/>
                                          </p:val>
                                        </p:tav>
                                        <p:tav tm="50000">
                                          <p:val>
                                            <p:strVal val="#ppt_x"/>
                                          </p:val>
                                        </p:tav>
                                        <p:tav tm="100000">
                                          <p:val>
                                            <p:strVal val="#ppt_x"/>
                                          </p:val>
                                        </p:tav>
                                      </p:tavLst>
                                    </p:anim>
                                    <p:anim calcmode="lin" valueType="num">
                                      <p:cBhvr>
                                        <p:cTn id="11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7" presetClass="entr" presetSubtype="0" fill="hold" grpId="0" nodeType="clickEffect">
                                  <p:stCondLst>
                                    <p:cond delay="0"/>
                                  </p:stCondLst>
                                  <p:iterate type="lt">
                                    <p:tmPct val="50000"/>
                                  </p:iterate>
                                  <p:childTnLst>
                                    <p:set>
                                      <p:cBhvr>
                                        <p:cTn id="120" dur="1" fill="hold">
                                          <p:stCondLst>
                                            <p:cond delay="0"/>
                                          </p:stCondLst>
                                        </p:cTn>
                                        <p:tgtEl>
                                          <p:spTgt spid="72"/>
                                        </p:tgtEl>
                                        <p:attrNameLst>
                                          <p:attrName>style.visibility</p:attrName>
                                        </p:attrNameLst>
                                      </p:cBhvr>
                                      <p:to>
                                        <p:strVal val="visible"/>
                                      </p:to>
                                    </p:set>
                                    <p:anim calcmode="discrete" valueType="clr">
                                      <p:cBhvr override="childStyle">
                                        <p:cTn id="121" dur="80"/>
                                        <p:tgtEl>
                                          <p:spTgt spid="72"/>
                                        </p:tgtEl>
                                        <p:attrNameLst>
                                          <p:attrName>style.color</p:attrName>
                                        </p:attrNameLst>
                                      </p:cBhvr>
                                      <p:tavLst>
                                        <p:tav tm="0">
                                          <p:val>
                                            <p:clrVal>
                                              <a:schemeClr val="accent2"/>
                                            </p:clrVal>
                                          </p:val>
                                        </p:tav>
                                        <p:tav tm="50000">
                                          <p:val>
                                            <p:clrVal>
                                              <a:schemeClr val="hlink"/>
                                            </p:clrVal>
                                          </p:val>
                                        </p:tav>
                                      </p:tavLst>
                                    </p:anim>
                                    <p:anim calcmode="discrete" valueType="clr">
                                      <p:cBhvr>
                                        <p:cTn id="122" dur="80"/>
                                        <p:tgtEl>
                                          <p:spTgt spid="72"/>
                                        </p:tgtEl>
                                        <p:attrNameLst>
                                          <p:attrName>fillcolor</p:attrName>
                                        </p:attrNameLst>
                                      </p:cBhvr>
                                      <p:tavLst>
                                        <p:tav tm="0">
                                          <p:val>
                                            <p:clrVal>
                                              <a:schemeClr val="accent2"/>
                                            </p:clrVal>
                                          </p:val>
                                        </p:tav>
                                        <p:tav tm="50000">
                                          <p:val>
                                            <p:clrVal>
                                              <a:schemeClr val="hlink"/>
                                            </p:clrVal>
                                          </p:val>
                                        </p:tav>
                                      </p:tavLst>
                                    </p:anim>
                                    <p:set>
                                      <p:cBhvr>
                                        <p:cTn id="123" dur="80"/>
                                        <p:tgtEl>
                                          <p:spTgt spid="72"/>
                                        </p:tgtEl>
                                        <p:attrNameLst>
                                          <p:attrName>fill.type</p:attrName>
                                        </p:attrNameLst>
                                      </p:cBhvr>
                                      <p:to>
                                        <p:strVal val="solid"/>
                                      </p:to>
                                    </p:set>
                                  </p:childTnLst>
                                </p:cTn>
                              </p:par>
                            </p:childTnLst>
                          </p:cTn>
                        </p:par>
                        <p:par>
                          <p:cTn id="124" fill="hold">
                            <p:stCondLst>
                              <p:cond delay="359"/>
                            </p:stCondLst>
                            <p:childTnLst>
                              <p:par>
                                <p:cTn id="125" presetID="17" presetClass="entr" presetSubtype="8" fill="hold" nodeType="afterEffect">
                                  <p:stCondLst>
                                    <p:cond delay="0"/>
                                  </p:stCondLst>
                                  <p:childTnLst>
                                    <p:set>
                                      <p:cBhvr>
                                        <p:cTn id="126" dur="1" fill="hold">
                                          <p:stCondLst>
                                            <p:cond delay="0"/>
                                          </p:stCondLst>
                                        </p:cTn>
                                        <p:tgtEl>
                                          <p:spTgt spid="6163"/>
                                        </p:tgtEl>
                                        <p:attrNameLst>
                                          <p:attrName>style.visibility</p:attrName>
                                        </p:attrNameLst>
                                      </p:cBhvr>
                                      <p:to>
                                        <p:strVal val="visible"/>
                                      </p:to>
                                    </p:set>
                                    <p:anim calcmode="lin" valueType="num">
                                      <p:cBhvr>
                                        <p:cTn id="127" dur="500" fill="hold"/>
                                        <p:tgtEl>
                                          <p:spTgt spid="6163"/>
                                        </p:tgtEl>
                                        <p:attrNameLst>
                                          <p:attrName>ppt_x</p:attrName>
                                        </p:attrNameLst>
                                      </p:cBhvr>
                                      <p:tavLst>
                                        <p:tav tm="0">
                                          <p:val>
                                            <p:strVal val="#ppt_x-#ppt_w/2"/>
                                          </p:val>
                                        </p:tav>
                                        <p:tav tm="100000">
                                          <p:val>
                                            <p:strVal val="#ppt_x"/>
                                          </p:val>
                                        </p:tav>
                                      </p:tavLst>
                                    </p:anim>
                                    <p:anim calcmode="lin" valueType="num">
                                      <p:cBhvr>
                                        <p:cTn id="128" dur="500" fill="hold"/>
                                        <p:tgtEl>
                                          <p:spTgt spid="6163"/>
                                        </p:tgtEl>
                                        <p:attrNameLst>
                                          <p:attrName>ppt_y</p:attrName>
                                        </p:attrNameLst>
                                      </p:cBhvr>
                                      <p:tavLst>
                                        <p:tav tm="0">
                                          <p:val>
                                            <p:strVal val="#ppt_y"/>
                                          </p:val>
                                        </p:tav>
                                        <p:tav tm="100000">
                                          <p:val>
                                            <p:strVal val="#ppt_y"/>
                                          </p:val>
                                        </p:tav>
                                      </p:tavLst>
                                    </p:anim>
                                    <p:anim calcmode="lin" valueType="num">
                                      <p:cBhvr>
                                        <p:cTn id="129" dur="500" fill="hold"/>
                                        <p:tgtEl>
                                          <p:spTgt spid="6163"/>
                                        </p:tgtEl>
                                        <p:attrNameLst>
                                          <p:attrName>ppt_w</p:attrName>
                                        </p:attrNameLst>
                                      </p:cBhvr>
                                      <p:tavLst>
                                        <p:tav tm="0">
                                          <p:val>
                                            <p:fltVal val="0"/>
                                          </p:val>
                                        </p:tav>
                                        <p:tav tm="100000">
                                          <p:val>
                                            <p:strVal val="#ppt_w"/>
                                          </p:val>
                                        </p:tav>
                                      </p:tavLst>
                                    </p:anim>
                                    <p:anim calcmode="lin" valueType="num">
                                      <p:cBhvr>
                                        <p:cTn id="130" dur="500" fill="hold"/>
                                        <p:tgtEl>
                                          <p:spTgt spid="6163"/>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27" presetClass="entr" presetSubtype="0" fill="hold" grpId="0" nodeType="clickEffect">
                                  <p:stCondLst>
                                    <p:cond delay="0"/>
                                  </p:stCondLst>
                                  <p:iterate type="lt">
                                    <p:tmPct val="50000"/>
                                  </p:iterate>
                                  <p:childTnLst>
                                    <p:set>
                                      <p:cBhvr>
                                        <p:cTn id="134" dur="1" fill="hold">
                                          <p:stCondLst>
                                            <p:cond delay="0"/>
                                          </p:stCondLst>
                                        </p:cTn>
                                        <p:tgtEl>
                                          <p:spTgt spid="74"/>
                                        </p:tgtEl>
                                        <p:attrNameLst>
                                          <p:attrName>style.visibility</p:attrName>
                                        </p:attrNameLst>
                                      </p:cBhvr>
                                      <p:to>
                                        <p:strVal val="visible"/>
                                      </p:to>
                                    </p:set>
                                    <p:anim calcmode="discrete" valueType="clr">
                                      <p:cBhvr override="childStyle">
                                        <p:cTn id="135" dur="80"/>
                                        <p:tgtEl>
                                          <p:spTgt spid="74"/>
                                        </p:tgtEl>
                                        <p:attrNameLst>
                                          <p:attrName>style.color</p:attrName>
                                        </p:attrNameLst>
                                      </p:cBhvr>
                                      <p:tavLst>
                                        <p:tav tm="0">
                                          <p:val>
                                            <p:clrVal>
                                              <a:schemeClr val="accent2"/>
                                            </p:clrVal>
                                          </p:val>
                                        </p:tav>
                                        <p:tav tm="50000">
                                          <p:val>
                                            <p:clrVal>
                                              <a:schemeClr val="hlink"/>
                                            </p:clrVal>
                                          </p:val>
                                        </p:tav>
                                      </p:tavLst>
                                    </p:anim>
                                    <p:anim calcmode="discrete" valueType="clr">
                                      <p:cBhvr>
                                        <p:cTn id="136" dur="80"/>
                                        <p:tgtEl>
                                          <p:spTgt spid="74"/>
                                        </p:tgtEl>
                                        <p:attrNameLst>
                                          <p:attrName>fillcolor</p:attrName>
                                        </p:attrNameLst>
                                      </p:cBhvr>
                                      <p:tavLst>
                                        <p:tav tm="0">
                                          <p:val>
                                            <p:clrVal>
                                              <a:schemeClr val="accent2"/>
                                            </p:clrVal>
                                          </p:val>
                                        </p:tav>
                                        <p:tav tm="50000">
                                          <p:val>
                                            <p:clrVal>
                                              <a:schemeClr val="hlink"/>
                                            </p:clrVal>
                                          </p:val>
                                        </p:tav>
                                      </p:tavLst>
                                    </p:anim>
                                    <p:set>
                                      <p:cBhvr>
                                        <p:cTn id="137" dur="80"/>
                                        <p:tgtEl>
                                          <p:spTgt spid="74"/>
                                        </p:tgtEl>
                                        <p:attrNameLst>
                                          <p:attrName>fill.type</p:attrName>
                                        </p:attrNameLst>
                                      </p:cBhvr>
                                      <p:to>
                                        <p:strVal val="solid"/>
                                      </p:to>
                                    </p:set>
                                  </p:childTnLst>
                                </p:cTn>
                              </p:par>
                            </p:childTnLst>
                          </p:cTn>
                        </p:par>
                      </p:childTnLst>
                    </p:cTn>
                  </p:par>
                  <p:par>
                    <p:cTn id="138" fill="hold">
                      <p:stCondLst>
                        <p:cond delay="indefinite"/>
                      </p:stCondLst>
                      <p:childTnLst>
                        <p:par>
                          <p:cTn id="139" fill="hold">
                            <p:stCondLst>
                              <p:cond delay="0"/>
                            </p:stCondLst>
                            <p:childTnLst>
                              <p:par>
                                <p:cTn id="140" presetID="39" presetClass="entr" presetSubtype="0" accel="100000" fill="hold" grpId="0" nodeType="clickEffect">
                                  <p:stCondLst>
                                    <p:cond delay="0"/>
                                  </p:stCondLst>
                                  <p:childTnLst>
                                    <p:set>
                                      <p:cBhvr>
                                        <p:cTn id="141" dur="1" fill="hold">
                                          <p:stCondLst>
                                            <p:cond delay="0"/>
                                          </p:stCondLst>
                                        </p:cTn>
                                        <p:tgtEl>
                                          <p:spTgt spid="67"/>
                                        </p:tgtEl>
                                        <p:attrNameLst>
                                          <p:attrName>style.visibility</p:attrName>
                                        </p:attrNameLst>
                                      </p:cBhvr>
                                      <p:to>
                                        <p:strVal val="visible"/>
                                      </p:to>
                                    </p:set>
                                    <p:anim calcmode="lin" valueType="num">
                                      <p:cBhvr>
                                        <p:cTn id="142" dur="500" fill="hold"/>
                                        <p:tgtEl>
                                          <p:spTgt spid="67"/>
                                        </p:tgtEl>
                                        <p:attrNameLst>
                                          <p:attrName>ppt_h</p:attrName>
                                        </p:attrNameLst>
                                      </p:cBhvr>
                                      <p:tavLst>
                                        <p:tav tm="0">
                                          <p:val>
                                            <p:strVal val="#ppt_h/20"/>
                                          </p:val>
                                        </p:tav>
                                        <p:tav tm="50000">
                                          <p:val>
                                            <p:strVal val="#ppt_h/20"/>
                                          </p:val>
                                        </p:tav>
                                        <p:tav tm="100000">
                                          <p:val>
                                            <p:strVal val="#ppt_h"/>
                                          </p:val>
                                        </p:tav>
                                      </p:tavLst>
                                    </p:anim>
                                    <p:anim calcmode="lin" valueType="num">
                                      <p:cBhvr>
                                        <p:cTn id="143" dur="500" fill="hold"/>
                                        <p:tgtEl>
                                          <p:spTgt spid="67"/>
                                        </p:tgtEl>
                                        <p:attrNameLst>
                                          <p:attrName>ppt_w</p:attrName>
                                        </p:attrNameLst>
                                      </p:cBhvr>
                                      <p:tavLst>
                                        <p:tav tm="0">
                                          <p:val>
                                            <p:strVal val="#ppt_w+.3"/>
                                          </p:val>
                                        </p:tav>
                                        <p:tav tm="50000">
                                          <p:val>
                                            <p:strVal val="#ppt_w+.3"/>
                                          </p:val>
                                        </p:tav>
                                        <p:tav tm="100000">
                                          <p:val>
                                            <p:strVal val="#ppt_w"/>
                                          </p:val>
                                        </p:tav>
                                      </p:tavLst>
                                    </p:anim>
                                    <p:anim calcmode="lin" valueType="num">
                                      <p:cBhvr>
                                        <p:cTn id="144" dur="500" fill="hold"/>
                                        <p:tgtEl>
                                          <p:spTgt spid="67"/>
                                        </p:tgtEl>
                                        <p:attrNameLst>
                                          <p:attrName>ppt_x</p:attrName>
                                        </p:attrNameLst>
                                      </p:cBhvr>
                                      <p:tavLst>
                                        <p:tav tm="0">
                                          <p:val>
                                            <p:strVal val="#ppt_x-.3"/>
                                          </p:val>
                                        </p:tav>
                                        <p:tav tm="50000">
                                          <p:val>
                                            <p:strVal val="#ppt_x"/>
                                          </p:val>
                                        </p:tav>
                                        <p:tav tm="100000">
                                          <p:val>
                                            <p:strVal val="#ppt_x"/>
                                          </p:val>
                                        </p:tav>
                                      </p:tavLst>
                                    </p:anim>
                                    <p:anim calcmode="lin" valueType="num">
                                      <p:cBhvr>
                                        <p:cTn id="145" dur="500" fill="hold"/>
                                        <p:tgtEl>
                                          <p:spTgt spid="67"/>
                                        </p:tgtEl>
                                        <p:attrNameLst>
                                          <p:attrName>ppt_y</p:attrName>
                                        </p:attrNameLst>
                                      </p:cBhvr>
                                      <p:tavLst>
                                        <p:tav tm="0">
                                          <p:val>
                                            <p:strVal val="#ppt_y"/>
                                          </p:val>
                                        </p:tav>
                                        <p:tav tm="100000">
                                          <p:val>
                                            <p:strVal val="#ppt_y"/>
                                          </p:val>
                                        </p:tav>
                                      </p:tavLst>
                                    </p:anim>
                                  </p:childTnLst>
                                </p:cTn>
                              </p:par>
                            </p:childTnLst>
                          </p:cTn>
                        </p:par>
                        <p:par>
                          <p:cTn id="146" fill="hold">
                            <p:stCondLst>
                              <p:cond delay="500"/>
                            </p:stCondLst>
                            <p:childTnLst>
                              <p:par>
                                <p:cTn id="147" presetID="23" presetClass="entr" presetSubtype="16" fill="hold" grpId="0" nodeType="afterEffect">
                                  <p:stCondLst>
                                    <p:cond delay="0"/>
                                  </p:stCondLst>
                                  <p:childTnLst>
                                    <p:set>
                                      <p:cBhvr>
                                        <p:cTn id="148" dur="1" fill="hold">
                                          <p:stCondLst>
                                            <p:cond delay="0"/>
                                          </p:stCondLst>
                                        </p:cTn>
                                        <p:tgtEl>
                                          <p:spTgt spid="75"/>
                                        </p:tgtEl>
                                        <p:attrNameLst>
                                          <p:attrName>style.visibility</p:attrName>
                                        </p:attrNameLst>
                                      </p:cBhvr>
                                      <p:to>
                                        <p:strVal val="visible"/>
                                      </p:to>
                                    </p:set>
                                    <p:anim calcmode="lin" valueType="num">
                                      <p:cBhvr>
                                        <p:cTn id="149" dur="500" fill="hold"/>
                                        <p:tgtEl>
                                          <p:spTgt spid="75"/>
                                        </p:tgtEl>
                                        <p:attrNameLst>
                                          <p:attrName>ppt_w</p:attrName>
                                        </p:attrNameLst>
                                      </p:cBhvr>
                                      <p:tavLst>
                                        <p:tav tm="0">
                                          <p:val>
                                            <p:fltVal val="0"/>
                                          </p:val>
                                        </p:tav>
                                        <p:tav tm="100000">
                                          <p:val>
                                            <p:strVal val="#ppt_w"/>
                                          </p:val>
                                        </p:tav>
                                      </p:tavLst>
                                    </p:anim>
                                    <p:anim calcmode="lin" valueType="num">
                                      <p:cBhvr>
                                        <p:cTn id="150" dur="500" fill="hold"/>
                                        <p:tgtEl>
                                          <p:spTgt spid="75"/>
                                        </p:tgtEl>
                                        <p:attrNameLst>
                                          <p:attrName>ppt_h</p:attrName>
                                        </p:attrNameLst>
                                      </p:cBhvr>
                                      <p:tavLst>
                                        <p:tav tm="0">
                                          <p:val>
                                            <p:fltVal val="0"/>
                                          </p:val>
                                        </p:tav>
                                        <p:tav tm="100000">
                                          <p:val>
                                            <p:strVal val="#ppt_h"/>
                                          </p:val>
                                        </p:tav>
                                      </p:tavLst>
                                    </p:anim>
                                  </p:childTnLst>
                                </p:cTn>
                              </p:par>
                            </p:childTnLst>
                          </p:cTn>
                        </p:par>
                      </p:childTnLst>
                    </p:cTn>
                  </p:par>
                  <p:par>
                    <p:cTn id="151" fill="hold">
                      <p:stCondLst>
                        <p:cond delay="indefinite"/>
                      </p:stCondLst>
                      <p:childTnLst>
                        <p:par>
                          <p:cTn id="152" fill="hold">
                            <p:stCondLst>
                              <p:cond delay="0"/>
                            </p:stCondLst>
                            <p:childTnLst>
                              <p:par>
                                <p:cTn id="153" presetID="39" presetClass="entr" presetSubtype="0" accel="100000" fill="hold" grpId="0" nodeType="clickEffect">
                                  <p:stCondLst>
                                    <p:cond delay="0"/>
                                  </p:stCondLst>
                                  <p:childTnLst>
                                    <p:set>
                                      <p:cBhvr>
                                        <p:cTn id="154" dur="1" fill="hold">
                                          <p:stCondLst>
                                            <p:cond delay="0"/>
                                          </p:stCondLst>
                                        </p:cTn>
                                        <p:tgtEl>
                                          <p:spTgt spid="76"/>
                                        </p:tgtEl>
                                        <p:attrNameLst>
                                          <p:attrName>style.visibility</p:attrName>
                                        </p:attrNameLst>
                                      </p:cBhvr>
                                      <p:to>
                                        <p:strVal val="visible"/>
                                      </p:to>
                                    </p:set>
                                    <p:anim calcmode="lin" valueType="num">
                                      <p:cBhvr>
                                        <p:cTn id="155" dur="500" fill="hold"/>
                                        <p:tgtEl>
                                          <p:spTgt spid="76"/>
                                        </p:tgtEl>
                                        <p:attrNameLst>
                                          <p:attrName>ppt_h</p:attrName>
                                        </p:attrNameLst>
                                      </p:cBhvr>
                                      <p:tavLst>
                                        <p:tav tm="0">
                                          <p:val>
                                            <p:strVal val="#ppt_h/20"/>
                                          </p:val>
                                        </p:tav>
                                        <p:tav tm="50000">
                                          <p:val>
                                            <p:strVal val="#ppt_h/20"/>
                                          </p:val>
                                        </p:tav>
                                        <p:tav tm="100000">
                                          <p:val>
                                            <p:strVal val="#ppt_h"/>
                                          </p:val>
                                        </p:tav>
                                      </p:tavLst>
                                    </p:anim>
                                    <p:anim calcmode="lin" valueType="num">
                                      <p:cBhvr>
                                        <p:cTn id="156" dur="500" fill="hold"/>
                                        <p:tgtEl>
                                          <p:spTgt spid="76"/>
                                        </p:tgtEl>
                                        <p:attrNameLst>
                                          <p:attrName>ppt_w</p:attrName>
                                        </p:attrNameLst>
                                      </p:cBhvr>
                                      <p:tavLst>
                                        <p:tav tm="0">
                                          <p:val>
                                            <p:strVal val="#ppt_w+.3"/>
                                          </p:val>
                                        </p:tav>
                                        <p:tav tm="50000">
                                          <p:val>
                                            <p:strVal val="#ppt_w+.3"/>
                                          </p:val>
                                        </p:tav>
                                        <p:tav tm="100000">
                                          <p:val>
                                            <p:strVal val="#ppt_w"/>
                                          </p:val>
                                        </p:tav>
                                      </p:tavLst>
                                    </p:anim>
                                    <p:anim calcmode="lin" valueType="num">
                                      <p:cBhvr>
                                        <p:cTn id="157" dur="500" fill="hold"/>
                                        <p:tgtEl>
                                          <p:spTgt spid="76"/>
                                        </p:tgtEl>
                                        <p:attrNameLst>
                                          <p:attrName>ppt_x</p:attrName>
                                        </p:attrNameLst>
                                      </p:cBhvr>
                                      <p:tavLst>
                                        <p:tav tm="0">
                                          <p:val>
                                            <p:strVal val="#ppt_x-.3"/>
                                          </p:val>
                                        </p:tav>
                                        <p:tav tm="50000">
                                          <p:val>
                                            <p:strVal val="#ppt_x"/>
                                          </p:val>
                                        </p:tav>
                                        <p:tav tm="100000">
                                          <p:val>
                                            <p:strVal val="#ppt_x"/>
                                          </p:val>
                                        </p:tav>
                                      </p:tavLst>
                                    </p:anim>
                                    <p:anim calcmode="lin" valueType="num">
                                      <p:cBhvr>
                                        <p:cTn id="158" dur="500" fill="hold"/>
                                        <p:tgtEl>
                                          <p:spTgt spid="76"/>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2" presetClass="entr" presetSubtype="2" fill="hold" grpId="0" nodeType="clickEffect">
                                  <p:stCondLst>
                                    <p:cond delay="0"/>
                                  </p:stCondLst>
                                  <p:childTnLst>
                                    <p:set>
                                      <p:cBhvr>
                                        <p:cTn id="162" dur="1" fill="hold">
                                          <p:stCondLst>
                                            <p:cond delay="0"/>
                                          </p:stCondLst>
                                        </p:cTn>
                                        <p:tgtEl>
                                          <p:spTgt spid="77"/>
                                        </p:tgtEl>
                                        <p:attrNameLst>
                                          <p:attrName>style.visibility</p:attrName>
                                        </p:attrNameLst>
                                      </p:cBhvr>
                                      <p:to>
                                        <p:strVal val="visible"/>
                                      </p:to>
                                    </p:set>
                                    <p:animEffect transition="in" filter="wipe(right)">
                                      <p:cBhvr>
                                        <p:cTn id="163" dur="500"/>
                                        <p:tgtEl>
                                          <p:spTgt spid="77"/>
                                        </p:tgtEl>
                                      </p:cBhvr>
                                    </p:animEffect>
                                  </p:childTnLst>
                                </p:cTn>
                              </p:par>
                            </p:childTnLst>
                          </p:cTn>
                        </p:par>
                        <p:par>
                          <p:cTn id="164" fill="hold">
                            <p:stCondLst>
                              <p:cond delay="500"/>
                            </p:stCondLst>
                            <p:childTnLst>
                              <p:par>
                                <p:cTn id="165" presetID="17" presetClass="entr" presetSubtype="2" fill="hold" nodeType="afterEffect">
                                  <p:stCondLst>
                                    <p:cond delay="0"/>
                                  </p:stCondLst>
                                  <p:childTnLst>
                                    <p:set>
                                      <p:cBhvr>
                                        <p:cTn id="166" dur="1" fill="hold">
                                          <p:stCondLst>
                                            <p:cond delay="0"/>
                                          </p:stCondLst>
                                        </p:cTn>
                                        <p:tgtEl>
                                          <p:spTgt spid="118"/>
                                        </p:tgtEl>
                                        <p:attrNameLst>
                                          <p:attrName>style.visibility</p:attrName>
                                        </p:attrNameLst>
                                      </p:cBhvr>
                                      <p:to>
                                        <p:strVal val="visible"/>
                                      </p:to>
                                    </p:set>
                                    <p:anim calcmode="lin" valueType="num">
                                      <p:cBhvr>
                                        <p:cTn id="167" dur="500" fill="hold"/>
                                        <p:tgtEl>
                                          <p:spTgt spid="118"/>
                                        </p:tgtEl>
                                        <p:attrNameLst>
                                          <p:attrName>ppt_x</p:attrName>
                                        </p:attrNameLst>
                                      </p:cBhvr>
                                      <p:tavLst>
                                        <p:tav tm="0">
                                          <p:val>
                                            <p:strVal val="#ppt_x+#ppt_w/2"/>
                                          </p:val>
                                        </p:tav>
                                        <p:tav tm="100000">
                                          <p:val>
                                            <p:strVal val="#ppt_x"/>
                                          </p:val>
                                        </p:tav>
                                      </p:tavLst>
                                    </p:anim>
                                    <p:anim calcmode="lin" valueType="num">
                                      <p:cBhvr>
                                        <p:cTn id="168" dur="500" fill="hold"/>
                                        <p:tgtEl>
                                          <p:spTgt spid="118"/>
                                        </p:tgtEl>
                                        <p:attrNameLst>
                                          <p:attrName>ppt_y</p:attrName>
                                        </p:attrNameLst>
                                      </p:cBhvr>
                                      <p:tavLst>
                                        <p:tav tm="0">
                                          <p:val>
                                            <p:strVal val="#ppt_y"/>
                                          </p:val>
                                        </p:tav>
                                        <p:tav tm="100000">
                                          <p:val>
                                            <p:strVal val="#ppt_y"/>
                                          </p:val>
                                        </p:tav>
                                      </p:tavLst>
                                    </p:anim>
                                    <p:anim calcmode="lin" valueType="num">
                                      <p:cBhvr>
                                        <p:cTn id="169" dur="500" fill="hold"/>
                                        <p:tgtEl>
                                          <p:spTgt spid="118"/>
                                        </p:tgtEl>
                                        <p:attrNameLst>
                                          <p:attrName>ppt_w</p:attrName>
                                        </p:attrNameLst>
                                      </p:cBhvr>
                                      <p:tavLst>
                                        <p:tav tm="0">
                                          <p:val>
                                            <p:fltVal val="0"/>
                                          </p:val>
                                        </p:tav>
                                        <p:tav tm="100000">
                                          <p:val>
                                            <p:strVal val="#ppt_w"/>
                                          </p:val>
                                        </p:tav>
                                      </p:tavLst>
                                    </p:anim>
                                    <p:anim calcmode="lin" valueType="num">
                                      <p:cBhvr>
                                        <p:cTn id="170" dur="500" fill="hold"/>
                                        <p:tgtEl>
                                          <p:spTgt spid="118"/>
                                        </p:tgtEl>
                                        <p:attrNameLst>
                                          <p:attrName>ppt_h</p:attrName>
                                        </p:attrNameLst>
                                      </p:cBhvr>
                                      <p:tavLst>
                                        <p:tav tm="0">
                                          <p:val>
                                            <p:strVal val="#ppt_h"/>
                                          </p:val>
                                        </p:tav>
                                        <p:tav tm="100000">
                                          <p:val>
                                            <p:strVal val="#ppt_h"/>
                                          </p:val>
                                        </p:tav>
                                      </p:tavLst>
                                    </p:anim>
                                  </p:childTnLst>
                                </p:cTn>
                              </p:par>
                            </p:childTnLst>
                          </p:cTn>
                        </p:par>
                        <p:par>
                          <p:cTn id="171" fill="hold">
                            <p:stCondLst>
                              <p:cond delay="1000"/>
                            </p:stCondLst>
                            <p:childTnLst>
                              <p:par>
                                <p:cTn id="172" presetID="17" presetClass="entr" presetSubtype="1" fill="hold" nodeType="afterEffect">
                                  <p:stCondLst>
                                    <p:cond delay="0"/>
                                  </p:stCondLst>
                                  <p:childTnLst>
                                    <p:set>
                                      <p:cBhvr>
                                        <p:cTn id="173" dur="1" fill="hold">
                                          <p:stCondLst>
                                            <p:cond delay="0"/>
                                          </p:stCondLst>
                                        </p:cTn>
                                        <p:tgtEl>
                                          <p:spTgt spid="120"/>
                                        </p:tgtEl>
                                        <p:attrNameLst>
                                          <p:attrName>style.visibility</p:attrName>
                                        </p:attrNameLst>
                                      </p:cBhvr>
                                      <p:to>
                                        <p:strVal val="visible"/>
                                      </p:to>
                                    </p:set>
                                    <p:anim calcmode="lin" valueType="num">
                                      <p:cBhvr>
                                        <p:cTn id="174" dur="500" fill="hold"/>
                                        <p:tgtEl>
                                          <p:spTgt spid="120"/>
                                        </p:tgtEl>
                                        <p:attrNameLst>
                                          <p:attrName>ppt_x</p:attrName>
                                        </p:attrNameLst>
                                      </p:cBhvr>
                                      <p:tavLst>
                                        <p:tav tm="0">
                                          <p:val>
                                            <p:strVal val="#ppt_x"/>
                                          </p:val>
                                        </p:tav>
                                        <p:tav tm="100000">
                                          <p:val>
                                            <p:strVal val="#ppt_x"/>
                                          </p:val>
                                        </p:tav>
                                      </p:tavLst>
                                    </p:anim>
                                    <p:anim calcmode="lin" valueType="num">
                                      <p:cBhvr>
                                        <p:cTn id="175" dur="500" fill="hold"/>
                                        <p:tgtEl>
                                          <p:spTgt spid="120"/>
                                        </p:tgtEl>
                                        <p:attrNameLst>
                                          <p:attrName>ppt_y</p:attrName>
                                        </p:attrNameLst>
                                      </p:cBhvr>
                                      <p:tavLst>
                                        <p:tav tm="0">
                                          <p:val>
                                            <p:strVal val="#ppt_y-#ppt_h/2"/>
                                          </p:val>
                                        </p:tav>
                                        <p:tav tm="100000">
                                          <p:val>
                                            <p:strVal val="#ppt_y"/>
                                          </p:val>
                                        </p:tav>
                                      </p:tavLst>
                                    </p:anim>
                                    <p:anim calcmode="lin" valueType="num">
                                      <p:cBhvr>
                                        <p:cTn id="176" dur="500" fill="hold"/>
                                        <p:tgtEl>
                                          <p:spTgt spid="120"/>
                                        </p:tgtEl>
                                        <p:attrNameLst>
                                          <p:attrName>ppt_w</p:attrName>
                                        </p:attrNameLst>
                                      </p:cBhvr>
                                      <p:tavLst>
                                        <p:tav tm="0">
                                          <p:val>
                                            <p:strVal val="#ppt_w"/>
                                          </p:val>
                                        </p:tav>
                                        <p:tav tm="100000">
                                          <p:val>
                                            <p:strVal val="#ppt_w"/>
                                          </p:val>
                                        </p:tav>
                                      </p:tavLst>
                                    </p:anim>
                                    <p:anim calcmode="lin" valueType="num">
                                      <p:cBhvr>
                                        <p:cTn id="177"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178" fill="hold">
                      <p:stCondLst>
                        <p:cond delay="indefinite"/>
                      </p:stCondLst>
                      <p:childTnLst>
                        <p:par>
                          <p:cTn id="179" fill="hold">
                            <p:stCondLst>
                              <p:cond delay="0"/>
                            </p:stCondLst>
                            <p:childTnLst>
                              <p:par>
                                <p:cTn id="180" presetID="39" presetClass="entr" presetSubtype="0" accel="100000" fill="hold" grpId="0" nodeType="clickEffect">
                                  <p:stCondLst>
                                    <p:cond delay="0"/>
                                  </p:stCondLst>
                                  <p:childTnLst>
                                    <p:set>
                                      <p:cBhvr>
                                        <p:cTn id="181" dur="1" fill="hold">
                                          <p:stCondLst>
                                            <p:cond delay="0"/>
                                          </p:stCondLst>
                                        </p:cTn>
                                        <p:tgtEl>
                                          <p:spTgt spid="79"/>
                                        </p:tgtEl>
                                        <p:attrNameLst>
                                          <p:attrName>style.visibility</p:attrName>
                                        </p:attrNameLst>
                                      </p:cBhvr>
                                      <p:to>
                                        <p:strVal val="visible"/>
                                      </p:to>
                                    </p:set>
                                    <p:anim calcmode="lin" valueType="num">
                                      <p:cBhvr>
                                        <p:cTn id="182" dur="500" fill="hold"/>
                                        <p:tgtEl>
                                          <p:spTgt spid="79"/>
                                        </p:tgtEl>
                                        <p:attrNameLst>
                                          <p:attrName>ppt_h</p:attrName>
                                        </p:attrNameLst>
                                      </p:cBhvr>
                                      <p:tavLst>
                                        <p:tav tm="0">
                                          <p:val>
                                            <p:strVal val="#ppt_h/20"/>
                                          </p:val>
                                        </p:tav>
                                        <p:tav tm="50000">
                                          <p:val>
                                            <p:strVal val="#ppt_h/20"/>
                                          </p:val>
                                        </p:tav>
                                        <p:tav tm="100000">
                                          <p:val>
                                            <p:strVal val="#ppt_h"/>
                                          </p:val>
                                        </p:tav>
                                      </p:tavLst>
                                    </p:anim>
                                    <p:anim calcmode="lin" valueType="num">
                                      <p:cBhvr>
                                        <p:cTn id="183" dur="500" fill="hold"/>
                                        <p:tgtEl>
                                          <p:spTgt spid="79"/>
                                        </p:tgtEl>
                                        <p:attrNameLst>
                                          <p:attrName>ppt_w</p:attrName>
                                        </p:attrNameLst>
                                      </p:cBhvr>
                                      <p:tavLst>
                                        <p:tav tm="0">
                                          <p:val>
                                            <p:strVal val="#ppt_w+.3"/>
                                          </p:val>
                                        </p:tav>
                                        <p:tav tm="50000">
                                          <p:val>
                                            <p:strVal val="#ppt_w+.3"/>
                                          </p:val>
                                        </p:tav>
                                        <p:tav tm="100000">
                                          <p:val>
                                            <p:strVal val="#ppt_w"/>
                                          </p:val>
                                        </p:tav>
                                      </p:tavLst>
                                    </p:anim>
                                    <p:anim calcmode="lin" valueType="num">
                                      <p:cBhvr>
                                        <p:cTn id="184" dur="500" fill="hold"/>
                                        <p:tgtEl>
                                          <p:spTgt spid="79"/>
                                        </p:tgtEl>
                                        <p:attrNameLst>
                                          <p:attrName>ppt_x</p:attrName>
                                        </p:attrNameLst>
                                      </p:cBhvr>
                                      <p:tavLst>
                                        <p:tav tm="0">
                                          <p:val>
                                            <p:strVal val="#ppt_x-.3"/>
                                          </p:val>
                                        </p:tav>
                                        <p:tav tm="50000">
                                          <p:val>
                                            <p:strVal val="#ppt_x"/>
                                          </p:val>
                                        </p:tav>
                                        <p:tav tm="100000">
                                          <p:val>
                                            <p:strVal val="#ppt_x"/>
                                          </p:val>
                                        </p:tav>
                                      </p:tavLst>
                                    </p:anim>
                                    <p:anim calcmode="lin" valueType="num">
                                      <p:cBhvr>
                                        <p:cTn id="185"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7" presetClass="entr" presetSubtype="0" fill="hold" grpId="0" nodeType="clickEffect">
                                  <p:stCondLst>
                                    <p:cond delay="0"/>
                                  </p:stCondLst>
                                  <p:iterate type="lt">
                                    <p:tmPct val="50000"/>
                                  </p:iterate>
                                  <p:childTnLst>
                                    <p:set>
                                      <p:cBhvr>
                                        <p:cTn id="189" dur="1" fill="hold">
                                          <p:stCondLst>
                                            <p:cond delay="0"/>
                                          </p:stCondLst>
                                        </p:cTn>
                                        <p:tgtEl>
                                          <p:spTgt spid="78"/>
                                        </p:tgtEl>
                                        <p:attrNameLst>
                                          <p:attrName>style.visibility</p:attrName>
                                        </p:attrNameLst>
                                      </p:cBhvr>
                                      <p:to>
                                        <p:strVal val="visible"/>
                                      </p:to>
                                    </p:set>
                                    <p:anim calcmode="discrete" valueType="clr">
                                      <p:cBhvr override="childStyle">
                                        <p:cTn id="190" dur="80"/>
                                        <p:tgtEl>
                                          <p:spTgt spid="78"/>
                                        </p:tgtEl>
                                        <p:attrNameLst>
                                          <p:attrName>style.color</p:attrName>
                                        </p:attrNameLst>
                                      </p:cBhvr>
                                      <p:tavLst>
                                        <p:tav tm="0">
                                          <p:val>
                                            <p:clrVal>
                                              <a:schemeClr val="accent2"/>
                                            </p:clrVal>
                                          </p:val>
                                        </p:tav>
                                        <p:tav tm="50000">
                                          <p:val>
                                            <p:clrVal>
                                              <a:schemeClr val="hlink"/>
                                            </p:clrVal>
                                          </p:val>
                                        </p:tav>
                                      </p:tavLst>
                                    </p:anim>
                                    <p:anim calcmode="discrete" valueType="clr">
                                      <p:cBhvr>
                                        <p:cTn id="191" dur="80"/>
                                        <p:tgtEl>
                                          <p:spTgt spid="78"/>
                                        </p:tgtEl>
                                        <p:attrNameLst>
                                          <p:attrName>fillcolor</p:attrName>
                                        </p:attrNameLst>
                                      </p:cBhvr>
                                      <p:tavLst>
                                        <p:tav tm="0">
                                          <p:val>
                                            <p:clrVal>
                                              <a:schemeClr val="accent2"/>
                                            </p:clrVal>
                                          </p:val>
                                        </p:tav>
                                        <p:tav tm="50000">
                                          <p:val>
                                            <p:clrVal>
                                              <a:schemeClr val="hlink"/>
                                            </p:clrVal>
                                          </p:val>
                                        </p:tav>
                                      </p:tavLst>
                                    </p:anim>
                                    <p:set>
                                      <p:cBhvr>
                                        <p:cTn id="192" dur="80"/>
                                        <p:tgtEl>
                                          <p:spTgt spid="78"/>
                                        </p:tgtEl>
                                        <p:attrNameLst>
                                          <p:attrName>fill.type</p:attrName>
                                        </p:attrNameLst>
                                      </p:cBhvr>
                                      <p:to>
                                        <p:strVal val="solid"/>
                                      </p:to>
                                    </p:set>
                                  </p:childTnLst>
                                </p:cTn>
                              </p:par>
                            </p:childTnLst>
                          </p:cTn>
                        </p:par>
                        <p:par>
                          <p:cTn id="193" fill="hold">
                            <p:stCondLst>
                              <p:cond delay="359"/>
                            </p:stCondLst>
                            <p:childTnLst>
                              <p:par>
                                <p:cTn id="194" presetID="17" presetClass="entr" presetSubtype="8" fill="hold" nodeType="afterEffect">
                                  <p:stCondLst>
                                    <p:cond delay="0"/>
                                  </p:stCondLst>
                                  <p:childTnLst>
                                    <p:set>
                                      <p:cBhvr>
                                        <p:cTn id="195" dur="1" fill="hold">
                                          <p:stCondLst>
                                            <p:cond delay="0"/>
                                          </p:stCondLst>
                                        </p:cTn>
                                        <p:tgtEl>
                                          <p:spTgt spid="80"/>
                                        </p:tgtEl>
                                        <p:attrNameLst>
                                          <p:attrName>style.visibility</p:attrName>
                                        </p:attrNameLst>
                                      </p:cBhvr>
                                      <p:to>
                                        <p:strVal val="visible"/>
                                      </p:to>
                                    </p:set>
                                    <p:anim calcmode="lin" valueType="num">
                                      <p:cBhvr>
                                        <p:cTn id="196" dur="500" fill="hold"/>
                                        <p:tgtEl>
                                          <p:spTgt spid="80"/>
                                        </p:tgtEl>
                                        <p:attrNameLst>
                                          <p:attrName>ppt_x</p:attrName>
                                        </p:attrNameLst>
                                      </p:cBhvr>
                                      <p:tavLst>
                                        <p:tav tm="0">
                                          <p:val>
                                            <p:strVal val="#ppt_x-#ppt_w/2"/>
                                          </p:val>
                                        </p:tav>
                                        <p:tav tm="100000">
                                          <p:val>
                                            <p:strVal val="#ppt_x"/>
                                          </p:val>
                                        </p:tav>
                                      </p:tavLst>
                                    </p:anim>
                                    <p:anim calcmode="lin" valueType="num">
                                      <p:cBhvr>
                                        <p:cTn id="197" dur="500" fill="hold"/>
                                        <p:tgtEl>
                                          <p:spTgt spid="80"/>
                                        </p:tgtEl>
                                        <p:attrNameLst>
                                          <p:attrName>ppt_y</p:attrName>
                                        </p:attrNameLst>
                                      </p:cBhvr>
                                      <p:tavLst>
                                        <p:tav tm="0">
                                          <p:val>
                                            <p:strVal val="#ppt_y"/>
                                          </p:val>
                                        </p:tav>
                                        <p:tav tm="100000">
                                          <p:val>
                                            <p:strVal val="#ppt_y"/>
                                          </p:val>
                                        </p:tav>
                                      </p:tavLst>
                                    </p:anim>
                                    <p:anim calcmode="lin" valueType="num">
                                      <p:cBhvr>
                                        <p:cTn id="198" dur="500" fill="hold"/>
                                        <p:tgtEl>
                                          <p:spTgt spid="80"/>
                                        </p:tgtEl>
                                        <p:attrNameLst>
                                          <p:attrName>ppt_w</p:attrName>
                                        </p:attrNameLst>
                                      </p:cBhvr>
                                      <p:tavLst>
                                        <p:tav tm="0">
                                          <p:val>
                                            <p:fltVal val="0"/>
                                          </p:val>
                                        </p:tav>
                                        <p:tav tm="100000">
                                          <p:val>
                                            <p:strVal val="#ppt_w"/>
                                          </p:val>
                                        </p:tav>
                                      </p:tavLst>
                                    </p:anim>
                                    <p:anim calcmode="lin" valueType="num">
                                      <p:cBhvr>
                                        <p:cTn id="199" dur="5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200" fill="hold">
                      <p:stCondLst>
                        <p:cond delay="indefinite"/>
                      </p:stCondLst>
                      <p:childTnLst>
                        <p:par>
                          <p:cTn id="201" fill="hold">
                            <p:stCondLst>
                              <p:cond delay="0"/>
                            </p:stCondLst>
                            <p:childTnLst>
                              <p:par>
                                <p:cTn id="202" presetID="27" presetClass="entr" presetSubtype="0" fill="hold" grpId="0" nodeType="clickEffect">
                                  <p:stCondLst>
                                    <p:cond delay="0"/>
                                  </p:stCondLst>
                                  <p:iterate type="lt">
                                    <p:tmPct val="50000"/>
                                  </p:iterate>
                                  <p:childTnLst>
                                    <p:set>
                                      <p:cBhvr>
                                        <p:cTn id="203" dur="1" fill="hold">
                                          <p:stCondLst>
                                            <p:cond delay="0"/>
                                          </p:stCondLst>
                                        </p:cTn>
                                        <p:tgtEl>
                                          <p:spTgt spid="81"/>
                                        </p:tgtEl>
                                        <p:attrNameLst>
                                          <p:attrName>style.visibility</p:attrName>
                                        </p:attrNameLst>
                                      </p:cBhvr>
                                      <p:to>
                                        <p:strVal val="visible"/>
                                      </p:to>
                                    </p:set>
                                    <p:anim calcmode="discrete" valueType="clr">
                                      <p:cBhvr override="childStyle">
                                        <p:cTn id="204" dur="80"/>
                                        <p:tgtEl>
                                          <p:spTgt spid="81"/>
                                        </p:tgtEl>
                                        <p:attrNameLst>
                                          <p:attrName>style.color</p:attrName>
                                        </p:attrNameLst>
                                      </p:cBhvr>
                                      <p:tavLst>
                                        <p:tav tm="0">
                                          <p:val>
                                            <p:clrVal>
                                              <a:schemeClr val="accent2"/>
                                            </p:clrVal>
                                          </p:val>
                                        </p:tav>
                                        <p:tav tm="50000">
                                          <p:val>
                                            <p:clrVal>
                                              <a:schemeClr val="hlink"/>
                                            </p:clrVal>
                                          </p:val>
                                        </p:tav>
                                      </p:tavLst>
                                    </p:anim>
                                    <p:anim calcmode="discrete" valueType="clr">
                                      <p:cBhvr>
                                        <p:cTn id="205" dur="80"/>
                                        <p:tgtEl>
                                          <p:spTgt spid="81"/>
                                        </p:tgtEl>
                                        <p:attrNameLst>
                                          <p:attrName>fillcolor</p:attrName>
                                        </p:attrNameLst>
                                      </p:cBhvr>
                                      <p:tavLst>
                                        <p:tav tm="0">
                                          <p:val>
                                            <p:clrVal>
                                              <a:schemeClr val="accent2"/>
                                            </p:clrVal>
                                          </p:val>
                                        </p:tav>
                                        <p:tav tm="50000">
                                          <p:val>
                                            <p:clrVal>
                                              <a:schemeClr val="hlink"/>
                                            </p:clrVal>
                                          </p:val>
                                        </p:tav>
                                      </p:tavLst>
                                    </p:anim>
                                    <p:set>
                                      <p:cBhvr>
                                        <p:cTn id="206" dur="80"/>
                                        <p:tgtEl>
                                          <p:spTgt spid="81"/>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39" presetClass="entr" presetSubtype="0" accel="100000" fill="hold" grpId="0" nodeType="clickEffect">
                                  <p:stCondLst>
                                    <p:cond delay="0"/>
                                  </p:stCondLst>
                                  <p:childTnLst>
                                    <p:set>
                                      <p:cBhvr>
                                        <p:cTn id="210" dur="1" fill="hold">
                                          <p:stCondLst>
                                            <p:cond delay="0"/>
                                          </p:stCondLst>
                                        </p:cTn>
                                        <p:tgtEl>
                                          <p:spTgt spid="82"/>
                                        </p:tgtEl>
                                        <p:attrNameLst>
                                          <p:attrName>style.visibility</p:attrName>
                                        </p:attrNameLst>
                                      </p:cBhvr>
                                      <p:to>
                                        <p:strVal val="visible"/>
                                      </p:to>
                                    </p:set>
                                    <p:anim calcmode="lin" valueType="num">
                                      <p:cBhvr>
                                        <p:cTn id="211" dur="500" fill="hold"/>
                                        <p:tgtEl>
                                          <p:spTgt spid="82"/>
                                        </p:tgtEl>
                                        <p:attrNameLst>
                                          <p:attrName>ppt_h</p:attrName>
                                        </p:attrNameLst>
                                      </p:cBhvr>
                                      <p:tavLst>
                                        <p:tav tm="0">
                                          <p:val>
                                            <p:strVal val="#ppt_h/20"/>
                                          </p:val>
                                        </p:tav>
                                        <p:tav tm="50000">
                                          <p:val>
                                            <p:strVal val="#ppt_h/20"/>
                                          </p:val>
                                        </p:tav>
                                        <p:tav tm="100000">
                                          <p:val>
                                            <p:strVal val="#ppt_h"/>
                                          </p:val>
                                        </p:tav>
                                      </p:tavLst>
                                    </p:anim>
                                    <p:anim calcmode="lin" valueType="num">
                                      <p:cBhvr>
                                        <p:cTn id="212" dur="500" fill="hold"/>
                                        <p:tgtEl>
                                          <p:spTgt spid="82"/>
                                        </p:tgtEl>
                                        <p:attrNameLst>
                                          <p:attrName>ppt_w</p:attrName>
                                        </p:attrNameLst>
                                      </p:cBhvr>
                                      <p:tavLst>
                                        <p:tav tm="0">
                                          <p:val>
                                            <p:strVal val="#ppt_w+.3"/>
                                          </p:val>
                                        </p:tav>
                                        <p:tav tm="50000">
                                          <p:val>
                                            <p:strVal val="#ppt_w+.3"/>
                                          </p:val>
                                        </p:tav>
                                        <p:tav tm="100000">
                                          <p:val>
                                            <p:strVal val="#ppt_w"/>
                                          </p:val>
                                        </p:tav>
                                      </p:tavLst>
                                    </p:anim>
                                    <p:anim calcmode="lin" valueType="num">
                                      <p:cBhvr>
                                        <p:cTn id="213" dur="500" fill="hold"/>
                                        <p:tgtEl>
                                          <p:spTgt spid="82"/>
                                        </p:tgtEl>
                                        <p:attrNameLst>
                                          <p:attrName>ppt_x</p:attrName>
                                        </p:attrNameLst>
                                      </p:cBhvr>
                                      <p:tavLst>
                                        <p:tav tm="0">
                                          <p:val>
                                            <p:strVal val="#ppt_x-.3"/>
                                          </p:val>
                                        </p:tav>
                                        <p:tav tm="50000">
                                          <p:val>
                                            <p:strVal val="#ppt_x"/>
                                          </p:val>
                                        </p:tav>
                                        <p:tav tm="100000">
                                          <p:val>
                                            <p:strVal val="#ppt_x"/>
                                          </p:val>
                                        </p:tav>
                                      </p:tavLst>
                                    </p:anim>
                                    <p:anim calcmode="lin" valueType="num">
                                      <p:cBhvr>
                                        <p:cTn id="214" dur="500" fill="hold"/>
                                        <p:tgtEl>
                                          <p:spTgt spid="82"/>
                                        </p:tgtEl>
                                        <p:attrNameLst>
                                          <p:attrName>ppt_y</p:attrName>
                                        </p:attrNameLst>
                                      </p:cBhvr>
                                      <p:tavLst>
                                        <p:tav tm="0">
                                          <p:val>
                                            <p:strVal val="#ppt_y"/>
                                          </p:val>
                                        </p:tav>
                                        <p:tav tm="100000">
                                          <p:val>
                                            <p:strVal val="#ppt_y"/>
                                          </p:val>
                                        </p:tav>
                                      </p:tavLst>
                                    </p:anim>
                                  </p:childTnLst>
                                </p:cTn>
                              </p:par>
                            </p:childTnLst>
                          </p:cTn>
                        </p:par>
                        <p:par>
                          <p:cTn id="215" fill="hold">
                            <p:stCondLst>
                              <p:cond delay="500"/>
                            </p:stCondLst>
                            <p:childTnLst>
                              <p:par>
                                <p:cTn id="216" presetID="23" presetClass="entr" presetSubtype="16" fill="hold" grpId="0" nodeType="afterEffect">
                                  <p:stCondLst>
                                    <p:cond delay="0"/>
                                  </p:stCondLst>
                                  <p:childTnLst>
                                    <p:set>
                                      <p:cBhvr>
                                        <p:cTn id="217" dur="1" fill="hold">
                                          <p:stCondLst>
                                            <p:cond delay="0"/>
                                          </p:stCondLst>
                                        </p:cTn>
                                        <p:tgtEl>
                                          <p:spTgt spid="85"/>
                                        </p:tgtEl>
                                        <p:attrNameLst>
                                          <p:attrName>style.visibility</p:attrName>
                                        </p:attrNameLst>
                                      </p:cBhvr>
                                      <p:to>
                                        <p:strVal val="visible"/>
                                      </p:to>
                                    </p:set>
                                    <p:anim calcmode="lin" valueType="num">
                                      <p:cBhvr>
                                        <p:cTn id="218" dur="500" fill="hold"/>
                                        <p:tgtEl>
                                          <p:spTgt spid="85"/>
                                        </p:tgtEl>
                                        <p:attrNameLst>
                                          <p:attrName>ppt_w</p:attrName>
                                        </p:attrNameLst>
                                      </p:cBhvr>
                                      <p:tavLst>
                                        <p:tav tm="0">
                                          <p:val>
                                            <p:fltVal val="0"/>
                                          </p:val>
                                        </p:tav>
                                        <p:tav tm="100000">
                                          <p:val>
                                            <p:strVal val="#ppt_w"/>
                                          </p:val>
                                        </p:tav>
                                      </p:tavLst>
                                    </p:anim>
                                    <p:anim calcmode="lin" valueType="num">
                                      <p:cBhvr>
                                        <p:cTn id="219" dur="500" fill="hold"/>
                                        <p:tgtEl>
                                          <p:spTgt spid="85"/>
                                        </p:tgtEl>
                                        <p:attrNameLst>
                                          <p:attrName>ppt_h</p:attrName>
                                        </p:attrNameLst>
                                      </p:cBhvr>
                                      <p:tavLst>
                                        <p:tav tm="0">
                                          <p:val>
                                            <p:fltVal val="0"/>
                                          </p:val>
                                        </p:tav>
                                        <p:tav tm="100000">
                                          <p:val>
                                            <p:strVal val="#ppt_h"/>
                                          </p:val>
                                        </p:tav>
                                      </p:tavLst>
                                    </p:anim>
                                  </p:childTnLst>
                                </p:cTn>
                              </p:par>
                            </p:childTnLst>
                          </p:cTn>
                        </p:par>
                      </p:childTnLst>
                    </p:cTn>
                  </p:par>
                  <p:par>
                    <p:cTn id="220" fill="hold">
                      <p:stCondLst>
                        <p:cond delay="indefinite"/>
                      </p:stCondLst>
                      <p:childTnLst>
                        <p:par>
                          <p:cTn id="221" fill="hold">
                            <p:stCondLst>
                              <p:cond delay="0"/>
                            </p:stCondLst>
                            <p:childTnLst>
                              <p:par>
                                <p:cTn id="222" presetID="39" presetClass="entr" presetSubtype="0" accel="100000" fill="hold" grpId="0" nodeType="clickEffect">
                                  <p:stCondLst>
                                    <p:cond delay="0"/>
                                  </p:stCondLst>
                                  <p:childTnLst>
                                    <p:set>
                                      <p:cBhvr>
                                        <p:cTn id="223" dur="1" fill="hold">
                                          <p:stCondLst>
                                            <p:cond delay="0"/>
                                          </p:stCondLst>
                                        </p:cTn>
                                        <p:tgtEl>
                                          <p:spTgt spid="83"/>
                                        </p:tgtEl>
                                        <p:attrNameLst>
                                          <p:attrName>style.visibility</p:attrName>
                                        </p:attrNameLst>
                                      </p:cBhvr>
                                      <p:to>
                                        <p:strVal val="visible"/>
                                      </p:to>
                                    </p:set>
                                    <p:anim calcmode="lin" valueType="num">
                                      <p:cBhvr>
                                        <p:cTn id="224" dur="500" fill="hold"/>
                                        <p:tgtEl>
                                          <p:spTgt spid="83"/>
                                        </p:tgtEl>
                                        <p:attrNameLst>
                                          <p:attrName>ppt_h</p:attrName>
                                        </p:attrNameLst>
                                      </p:cBhvr>
                                      <p:tavLst>
                                        <p:tav tm="0">
                                          <p:val>
                                            <p:strVal val="#ppt_h/20"/>
                                          </p:val>
                                        </p:tav>
                                        <p:tav tm="50000">
                                          <p:val>
                                            <p:strVal val="#ppt_h/20"/>
                                          </p:val>
                                        </p:tav>
                                        <p:tav tm="100000">
                                          <p:val>
                                            <p:strVal val="#ppt_h"/>
                                          </p:val>
                                        </p:tav>
                                      </p:tavLst>
                                    </p:anim>
                                    <p:anim calcmode="lin" valueType="num">
                                      <p:cBhvr>
                                        <p:cTn id="225" dur="500" fill="hold"/>
                                        <p:tgtEl>
                                          <p:spTgt spid="83"/>
                                        </p:tgtEl>
                                        <p:attrNameLst>
                                          <p:attrName>ppt_w</p:attrName>
                                        </p:attrNameLst>
                                      </p:cBhvr>
                                      <p:tavLst>
                                        <p:tav tm="0">
                                          <p:val>
                                            <p:strVal val="#ppt_w+.3"/>
                                          </p:val>
                                        </p:tav>
                                        <p:tav tm="50000">
                                          <p:val>
                                            <p:strVal val="#ppt_w+.3"/>
                                          </p:val>
                                        </p:tav>
                                        <p:tav tm="100000">
                                          <p:val>
                                            <p:strVal val="#ppt_w"/>
                                          </p:val>
                                        </p:tav>
                                      </p:tavLst>
                                    </p:anim>
                                    <p:anim calcmode="lin" valueType="num">
                                      <p:cBhvr>
                                        <p:cTn id="226" dur="500" fill="hold"/>
                                        <p:tgtEl>
                                          <p:spTgt spid="83"/>
                                        </p:tgtEl>
                                        <p:attrNameLst>
                                          <p:attrName>ppt_x</p:attrName>
                                        </p:attrNameLst>
                                      </p:cBhvr>
                                      <p:tavLst>
                                        <p:tav tm="0">
                                          <p:val>
                                            <p:strVal val="#ppt_x-.3"/>
                                          </p:val>
                                        </p:tav>
                                        <p:tav tm="50000">
                                          <p:val>
                                            <p:strVal val="#ppt_x"/>
                                          </p:val>
                                        </p:tav>
                                        <p:tav tm="100000">
                                          <p:val>
                                            <p:strVal val="#ppt_x"/>
                                          </p:val>
                                        </p:tav>
                                      </p:tavLst>
                                    </p:anim>
                                    <p:anim calcmode="lin" valueType="num">
                                      <p:cBhvr>
                                        <p:cTn id="227"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22" presetClass="entr" presetSubtype="2" fill="hold" grpId="0" nodeType="clickEffect">
                                  <p:stCondLst>
                                    <p:cond delay="0"/>
                                  </p:stCondLst>
                                  <p:childTnLst>
                                    <p:set>
                                      <p:cBhvr>
                                        <p:cTn id="231" dur="1" fill="hold">
                                          <p:stCondLst>
                                            <p:cond delay="0"/>
                                          </p:stCondLst>
                                        </p:cTn>
                                        <p:tgtEl>
                                          <p:spTgt spid="86"/>
                                        </p:tgtEl>
                                        <p:attrNameLst>
                                          <p:attrName>style.visibility</p:attrName>
                                        </p:attrNameLst>
                                      </p:cBhvr>
                                      <p:to>
                                        <p:strVal val="visible"/>
                                      </p:to>
                                    </p:set>
                                    <p:animEffect transition="in" filter="wipe(right)">
                                      <p:cBhvr>
                                        <p:cTn id="232" dur="500"/>
                                        <p:tgtEl>
                                          <p:spTgt spid="86"/>
                                        </p:tgtEl>
                                      </p:cBhvr>
                                    </p:animEffect>
                                  </p:childTnLst>
                                </p:cTn>
                              </p:par>
                            </p:childTnLst>
                          </p:cTn>
                        </p:par>
                        <p:par>
                          <p:cTn id="233" fill="hold">
                            <p:stCondLst>
                              <p:cond delay="500"/>
                            </p:stCondLst>
                            <p:childTnLst>
                              <p:par>
                                <p:cTn id="234" presetID="17" presetClass="entr" presetSubtype="2" fill="hold" nodeType="afterEffect">
                                  <p:stCondLst>
                                    <p:cond delay="0"/>
                                  </p:stCondLst>
                                  <p:childTnLst>
                                    <p:set>
                                      <p:cBhvr>
                                        <p:cTn id="235" dur="1" fill="hold">
                                          <p:stCondLst>
                                            <p:cond delay="0"/>
                                          </p:stCondLst>
                                        </p:cTn>
                                        <p:tgtEl>
                                          <p:spTgt spid="122"/>
                                        </p:tgtEl>
                                        <p:attrNameLst>
                                          <p:attrName>style.visibility</p:attrName>
                                        </p:attrNameLst>
                                      </p:cBhvr>
                                      <p:to>
                                        <p:strVal val="visible"/>
                                      </p:to>
                                    </p:set>
                                    <p:anim calcmode="lin" valueType="num">
                                      <p:cBhvr>
                                        <p:cTn id="236" dur="500" fill="hold"/>
                                        <p:tgtEl>
                                          <p:spTgt spid="122"/>
                                        </p:tgtEl>
                                        <p:attrNameLst>
                                          <p:attrName>ppt_x</p:attrName>
                                        </p:attrNameLst>
                                      </p:cBhvr>
                                      <p:tavLst>
                                        <p:tav tm="0">
                                          <p:val>
                                            <p:strVal val="#ppt_x+#ppt_w/2"/>
                                          </p:val>
                                        </p:tav>
                                        <p:tav tm="100000">
                                          <p:val>
                                            <p:strVal val="#ppt_x"/>
                                          </p:val>
                                        </p:tav>
                                      </p:tavLst>
                                    </p:anim>
                                    <p:anim calcmode="lin" valueType="num">
                                      <p:cBhvr>
                                        <p:cTn id="237" dur="500" fill="hold"/>
                                        <p:tgtEl>
                                          <p:spTgt spid="122"/>
                                        </p:tgtEl>
                                        <p:attrNameLst>
                                          <p:attrName>ppt_y</p:attrName>
                                        </p:attrNameLst>
                                      </p:cBhvr>
                                      <p:tavLst>
                                        <p:tav tm="0">
                                          <p:val>
                                            <p:strVal val="#ppt_y"/>
                                          </p:val>
                                        </p:tav>
                                        <p:tav tm="100000">
                                          <p:val>
                                            <p:strVal val="#ppt_y"/>
                                          </p:val>
                                        </p:tav>
                                      </p:tavLst>
                                    </p:anim>
                                    <p:anim calcmode="lin" valueType="num">
                                      <p:cBhvr>
                                        <p:cTn id="238" dur="500" fill="hold"/>
                                        <p:tgtEl>
                                          <p:spTgt spid="122"/>
                                        </p:tgtEl>
                                        <p:attrNameLst>
                                          <p:attrName>ppt_w</p:attrName>
                                        </p:attrNameLst>
                                      </p:cBhvr>
                                      <p:tavLst>
                                        <p:tav tm="0">
                                          <p:val>
                                            <p:fltVal val="0"/>
                                          </p:val>
                                        </p:tav>
                                        <p:tav tm="100000">
                                          <p:val>
                                            <p:strVal val="#ppt_w"/>
                                          </p:val>
                                        </p:tav>
                                      </p:tavLst>
                                    </p:anim>
                                    <p:anim calcmode="lin" valueType="num">
                                      <p:cBhvr>
                                        <p:cTn id="239" dur="500" fill="hold"/>
                                        <p:tgtEl>
                                          <p:spTgt spid="122"/>
                                        </p:tgtEl>
                                        <p:attrNameLst>
                                          <p:attrName>ppt_h</p:attrName>
                                        </p:attrNameLst>
                                      </p:cBhvr>
                                      <p:tavLst>
                                        <p:tav tm="0">
                                          <p:val>
                                            <p:strVal val="#ppt_h"/>
                                          </p:val>
                                        </p:tav>
                                        <p:tav tm="100000">
                                          <p:val>
                                            <p:strVal val="#ppt_h"/>
                                          </p:val>
                                        </p:tav>
                                      </p:tavLst>
                                    </p:anim>
                                  </p:childTnLst>
                                </p:cTn>
                              </p:par>
                            </p:childTnLst>
                          </p:cTn>
                        </p:par>
                        <p:par>
                          <p:cTn id="240" fill="hold">
                            <p:stCondLst>
                              <p:cond delay="1000"/>
                            </p:stCondLst>
                            <p:childTnLst>
                              <p:par>
                                <p:cTn id="241" presetID="17" presetClass="entr" presetSubtype="1" fill="hold" nodeType="afterEffect">
                                  <p:stCondLst>
                                    <p:cond delay="0"/>
                                  </p:stCondLst>
                                  <p:childTnLst>
                                    <p:set>
                                      <p:cBhvr>
                                        <p:cTn id="242" dur="1" fill="hold">
                                          <p:stCondLst>
                                            <p:cond delay="0"/>
                                          </p:stCondLst>
                                        </p:cTn>
                                        <p:tgtEl>
                                          <p:spTgt spid="124"/>
                                        </p:tgtEl>
                                        <p:attrNameLst>
                                          <p:attrName>style.visibility</p:attrName>
                                        </p:attrNameLst>
                                      </p:cBhvr>
                                      <p:to>
                                        <p:strVal val="visible"/>
                                      </p:to>
                                    </p:set>
                                    <p:anim calcmode="lin" valueType="num">
                                      <p:cBhvr>
                                        <p:cTn id="243" dur="500" fill="hold"/>
                                        <p:tgtEl>
                                          <p:spTgt spid="124"/>
                                        </p:tgtEl>
                                        <p:attrNameLst>
                                          <p:attrName>ppt_x</p:attrName>
                                        </p:attrNameLst>
                                      </p:cBhvr>
                                      <p:tavLst>
                                        <p:tav tm="0">
                                          <p:val>
                                            <p:strVal val="#ppt_x"/>
                                          </p:val>
                                        </p:tav>
                                        <p:tav tm="100000">
                                          <p:val>
                                            <p:strVal val="#ppt_x"/>
                                          </p:val>
                                        </p:tav>
                                      </p:tavLst>
                                    </p:anim>
                                    <p:anim calcmode="lin" valueType="num">
                                      <p:cBhvr>
                                        <p:cTn id="244" dur="500" fill="hold"/>
                                        <p:tgtEl>
                                          <p:spTgt spid="124"/>
                                        </p:tgtEl>
                                        <p:attrNameLst>
                                          <p:attrName>ppt_y</p:attrName>
                                        </p:attrNameLst>
                                      </p:cBhvr>
                                      <p:tavLst>
                                        <p:tav tm="0">
                                          <p:val>
                                            <p:strVal val="#ppt_y-#ppt_h/2"/>
                                          </p:val>
                                        </p:tav>
                                        <p:tav tm="100000">
                                          <p:val>
                                            <p:strVal val="#ppt_y"/>
                                          </p:val>
                                        </p:tav>
                                      </p:tavLst>
                                    </p:anim>
                                    <p:anim calcmode="lin" valueType="num">
                                      <p:cBhvr>
                                        <p:cTn id="245" dur="500" fill="hold"/>
                                        <p:tgtEl>
                                          <p:spTgt spid="124"/>
                                        </p:tgtEl>
                                        <p:attrNameLst>
                                          <p:attrName>ppt_w</p:attrName>
                                        </p:attrNameLst>
                                      </p:cBhvr>
                                      <p:tavLst>
                                        <p:tav tm="0">
                                          <p:val>
                                            <p:strVal val="#ppt_w"/>
                                          </p:val>
                                        </p:tav>
                                        <p:tav tm="100000">
                                          <p:val>
                                            <p:strVal val="#ppt_w"/>
                                          </p:val>
                                        </p:tav>
                                      </p:tavLst>
                                    </p:anim>
                                    <p:anim calcmode="lin" valueType="num">
                                      <p:cBhvr>
                                        <p:cTn id="246" dur="500" fill="hold"/>
                                        <p:tgtEl>
                                          <p:spTgt spid="124"/>
                                        </p:tgtEl>
                                        <p:attrNameLst>
                                          <p:attrName>ppt_h</p:attrName>
                                        </p:attrNameLst>
                                      </p:cBhvr>
                                      <p:tavLst>
                                        <p:tav tm="0">
                                          <p:val>
                                            <p:fltVal val="0"/>
                                          </p:val>
                                        </p:tav>
                                        <p:tav tm="100000">
                                          <p:val>
                                            <p:strVal val="#ppt_h"/>
                                          </p:val>
                                        </p:tav>
                                      </p:tavLst>
                                    </p:anim>
                                  </p:childTnLst>
                                </p:cTn>
                              </p:par>
                            </p:childTnLst>
                          </p:cTn>
                        </p:par>
                      </p:childTnLst>
                    </p:cTn>
                  </p:par>
                  <p:par>
                    <p:cTn id="247" fill="hold">
                      <p:stCondLst>
                        <p:cond delay="indefinite"/>
                      </p:stCondLst>
                      <p:childTnLst>
                        <p:par>
                          <p:cTn id="248" fill="hold">
                            <p:stCondLst>
                              <p:cond delay="0"/>
                            </p:stCondLst>
                            <p:childTnLst>
                              <p:par>
                                <p:cTn id="249" presetID="39" presetClass="entr" presetSubtype="0" accel="100000" fill="hold" grpId="0" nodeType="clickEffect">
                                  <p:stCondLst>
                                    <p:cond delay="0"/>
                                  </p:stCondLst>
                                  <p:childTnLst>
                                    <p:set>
                                      <p:cBhvr>
                                        <p:cTn id="250" dur="1" fill="hold">
                                          <p:stCondLst>
                                            <p:cond delay="0"/>
                                          </p:stCondLst>
                                        </p:cTn>
                                        <p:tgtEl>
                                          <p:spTgt spid="84"/>
                                        </p:tgtEl>
                                        <p:attrNameLst>
                                          <p:attrName>style.visibility</p:attrName>
                                        </p:attrNameLst>
                                      </p:cBhvr>
                                      <p:to>
                                        <p:strVal val="visible"/>
                                      </p:to>
                                    </p:set>
                                    <p:anim calcmode="lin" valueType="num">
                                      <p:cBhvr>
                                        <p:cTn id="251" dur="500" fill="hold"/>
                                        <p:tgtEl>
                                          <p:spTgt spid="84"/>
                                        </p:tgtEl>
                                        <p:attrNameLst>
                                          <p:attrName>ppt_h</p:attrName>
                                        </p:attrNameLst>
                                      </p:cBhvr>
                                      <p:tavLst>
                                        <p:tav tm="0">
                                          <p:val>
                                            <p:strVal val="#ppt_h/20"/>
                                          </p:val>
                                        </p:tav>
                                        <p:tav tm="50000">
                                          <p:val>
                                            <p:strVal val="#ppt_h/20"/>
                                          </p:val>
                                        </p:tav>
                                        <p:tav tm="100000">
                                          <p:val>
                                            <p:strVal val="#ppt_h"/>
                                          </p:val>
                                        </p:tav>
                                      </p:tavLst>
                                    </p:anim>
                                    <p:anim calcmode="lin" valueType="num">
                                      <p:cBhvr>
                                        <p:cTn id="252" dur="500" fill="hold"/>
                                        <p:tgtEl>
                                          <p:spTgt spid="84"/>
                                        </p:tgtEl>
                                        <p:attrNameLst>
                                          <p:attrName>ppt_w</p:attrName>
                                        </p:attrNameLst>
                                      </p:cBhvr>
                                      <p:tavLst>
                                        <p:tav tm="0">
                                          <p:val>
                                            <p:strVal val="#ppt_w+.3"/>
                                          </p:val>
                                        </p:tav>
                                        <p:tav tm="50000">
                                          <p:val>
                                            <p:strVal val="#ppt_w+.3"/>
                                          </p:val>
                                        </p:tav>
                                        <p:tav tm="100000">
                                          <p:val>
                                            <p:strVal val="#ppt_w"/>
                                          </p:val>
                                        </p:tav>
                                      </p:tavLst>
                                    </p:anim>
                                    <p:anim calcmode="lin" valueType="num">
                                      <p:cBhvr>
                                        <p:cTn id="253" dur="500" fill="hold"/>
                                        <p:tgtEl>
                                          <p:spTgt spid="84"/>
                                        </p:tgtEl>
                                        <p:attrNameLst>
                                          <p:attrName>ppt_x</p:attrName>
                                        </p:attrNameLst>
                                      </p:cBhvr>
                                      <p:tavLst>
                                        <p:tav tm="0">
                                          <p:val>
                                            <p:strVal val="#ppt_x-.3"/>
                                          </p:val>
                                        </p:tav>
                                        <p:tav tm="50000">
                                          <p:val>
                                            <p:strVal val="#ppt_x"/>
                                          </p:val>
                                        </p:tav>
                                        <p:tav tm="100000">
                                          <p:val>
                                            <p:strVal val="#ppt_x"/>
                                          </p:val>
                                        </p:tav>
                                      </p:tavLst>
                                    </p:anim>
                                    <p:anim calcmode="lin" valueType="num">
                                      <p:cBhvr>
                                        <p:cTn id="25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7" presetClass="entr" presetSubtype="0" fill="hold" grpId="0" nodeType="clickEffect">
                                  <p:stCondLst>
                                    <p:cond delay="0"/>
                                  </p:stCondLst>
                                  <p:iterate type="lt">
                                    <p:tmPct val="50000"/>
                                  </p:iterate>
                                  <p:childTnLst>
                                    <p:set>
                                      <p:cBhvr>
                                        <p:cTn id="258" dur="1" fill="hold">
                                          <p:stCondLst>
                                            <p:cond delay="0"/>
                                          </p:stCondLst>
                                        </p:cTn>
                                        <p:tgtEl>
                                          <p:spTgt spid="87"/>
                                        </p:tgtEl>
                                        <p:attrNameLst>
                                          <p:attrName>style.visibility</p:attrName>
                                        </p:attrNameLst>
                                      </p:cBhvr>
                                      <p:to>
                                        <p:strVal val="visible"/>
                                      </p:to>
                                    </p:set>
                                    <p:anim calcmode="discrete" valueType="clr">
                                      <p:cBhvr override="childStyle">
                                        <p:cTn id="259" dur="80"/>
                                        <p:tgtEl>
                                          <p:spTgt spid="87"/>
                                        </p:tgtEl>
                                        <p:attrNameLst>
                                          <p:attrName>style.color</p:attrName>
                                        </p:attrNameLst>
                                      </p:cBhvr>
                                      <p:tavLst>
                                        <p:tav tm="0">
                                          <p:val>
                                            <p:clrVal>
                                              <a:schemeClr val="accent2"/>
                                            </p:clrVal>
                                          </p:val>
                                        </p:tav>
                                        <p:tav tm="50000">
                                          <p:val>
                                            <p:clrVal>
                                              <a:schemeClr val="hlink"/>
                                            </p:clrVal>
                                          </p:val>
                                        </p:tav>
                                      </p:tavLst>
                                    </p:anim>
                                    <p:anim calcmode="discrete" valueType="clr">
                                      <p:cBhvr>
                                        <p:cTn id="260" dur="80"/>
                                        <p:tgtEl>
                                          <p:spTgt spid="87"/>
                                        </p:tgtEl>
                                        <p:attrNameLst>
                                          <p:attrName>fillcolor</p:attrName>
                                        </p:attrNameLst>
                                      </p:cBhvr>
                                      <p:tavLst>
                                        <p:tav tm="0">
                                          <p:val>
                                            <p:clrVal>
                                              <a:schemeClr val="accent2"/>
                                            </p:clrVal>
                                          </p:val>
                                        </p:tav>
                                        <p:tav tm="50000">
                                          <p:val>
                                            <p:clrVal>
                                              <a:schemeClr val="hlink"/>
                                            </p:clrVal>
                                          </p:val>
                                        </p:tav>
                                      </p:tavLst>
                                    </p:anim>
                                    <p:set>
                                      <p:cBhvr>
                                        <p:cTn id="261" dur="80"/>
                                        <p:tgtEl>
                                          <p:spTgt spid="87"/>
                                        </p:tgtEl>
                                        <p:attrNameLst>
                                          <p:attrName>fill.type</p:attrName>
                                        </p:attrNameLst>
                                      </p:cBhvr>
                                      <p:to>
                                        <p:strVal val="solid"/>
                                      </p:to>
                                    </p:set>
                                  </p:childTnLst>
                                </p:cTn>
                              </p:par>
                            </p:childTnLst>
                          </p:cTn>
                        </p:par>
                        <p:par>
                          <p:cTn id="262" fill="hold">
                            <p:stCondLst>
                              <p:cond delay="359"/>
                            </p:stCondLst>
                            <p:childTnLst>
                              <p:par>
                                <p:cTn id="263" presetID="17" presetClass="entr" presetSubtype="8" fill="hold" nodeType="afterEffect">
                                  <p:stCondLst>
                                    <p:cond delay="0"/>
                                  </p:stCondLst>
                                  <p:childTnLst>
                                    <p:set>
                                      <p:cBhvr>
                                        <p:cTn id="264" dur="1" fill="hold">
                                          <p:stCondLst>
                                            <p:cond delay="0"/>
                                          </p:stCondLst>
                                        </p:cTn>
                                        <p:tgtEl>
                                          <p:spTgt spid="88"/>
                                        </p:tgtEl>
                                        <p:attrNameLst>
                                          <p:attrName>style.visibility</p:attrName>
                                        </p:attrNameLst>
                                      </p:cBhvr>
                                      <p:to>
                                        <p:strVal val="visible"/>
                                      </p:to>
                                    </p:set>
                                    <p:anim calcmode="lin" valueType="num">
                                      <p:cBhvr>
                                        <p:cTn id="265" dur="500" fill="hold"/>
                                        <p:tgtEl>
                                          <p:spTgt spid="88"/>
                                        </p:tgtEl>
                                        <p:attrNameLst>
                                          <p:attrName>ppt_x</p:attrName>
                                        </p:attrNameLst>
                                      </p:cBhvr>
                                      <p:tavLst>
                                        <p:tav tm="0">
                                          <p:val>
                                            <p:strVal val="#ppt_x-#ppt_w/2"/>
                                          </p:val>
                                        </p:tav>
                                        <p:tav tm="100000">
                                          <p:val>
                                            <p:strVal val="#ppt_x"/>
                                          </p:val>
                                        </p:tav>
                                      </p:tavLst>
                                    </p:anim>
                                    <p:anim calcmode="lin" valueType="num">
                                      <p:cBhvr>
                                        <p:cTn id="266" dur="500" fill="hold"/>
                                        <p:tgtEl>
                                          <p:spTgt spid="88"/>
                                        </p:tgtEl>
                                        <p:attrNameLst>
                                          <p:attrName>ppt_y</p:attrName>
                                        </p:attrNameLst>
                                      </p:cBhvr>
                                      <p:tavLst>
                                        <p:tav tm="0">
                                          <p:val>
                                            <p:strVal val="#ppt_y"/>
                                          </p:val>
                                        </p:tav>
                                        <p:tav tm="100000">
                                          <p:val>
                                            <p:strVal val="#ppt_y"/>
                                          </p:val>
                                        </p:tav>
                                      </p:tavLst>
                                    </p:anim>
                                    <p:anim calcmode="lin" valueType="num">
                                      <p:cBhvr>
                                        <p:cTn id="267" dur="500" fill="hold"/>
                                        <p:tgtEl>
                                          <p:spTgt spid="88"/>
                                        </p:tgtEl>
                                        <p:attrNameLst>
                                          <p:attrName>ppt_w</p:attrName>
                                        </p:attrNameLst>
                                      </p:cBhvr>
                                      <p:tavLst>
                                        <p:tav tm="0">
                                          <p:val>
                                            <p:fltVal val="0"/>
                                          </p:val>
                                        </p:tav>
                                        <p:tav tm="100000">
                                          <p:val>
                                            <p:strVal val="#ppt_w"/>
                                          </p:val>
                                        </p:tav>
                                      </p:tavLst>
                                    </p:anim>
                                    <p:anim calcmode="lin" valueType="num">
                                      <p:cBhvr>
                                        <p:cTn id="268" dur="500" fill="hold"/>
                                        <p:tgtEl>
                                          <p:spTgt spid="88"/>
                                        </p:tgtEl>
                                        <p:attrNameLst>
                                          <p:attrName>ppt_h</p:attrName>
                                        </p:attrNameLst>
                                      </p:cBhvr>
                                      <p:tavLst>
                                        <p:tav tm="0">
                                          <p:val>
                                            <p:strVal val="#ppt_h"/>
                                          </p:val>
                                        </p:tav>
                                        <p:tav tm="100000">
                                          <p:val>
                                            <p:strVal val="#ppt_h"/>
                                          </p:val>
                                        </p:tav>
                                      </p:tavLst>
                                    </p:anim>
                                  </p:childTnLst>
                                </p:cTn>
                              </p:par>
                            </p:childTnLst>
                          </p:cTn>
                        </p:par>
                      </p:childTnLst>
                    </p:cTn>
                  </p:par>
                  <p:par>
                    <p:cTn id="269" fill="hold">
                      <p:stCondLst>
                        <p:cond delay="indefinite"/>
                      </p:stCondLst>
                      <p:childTnLst>
                        <p:par>
                          <p:cTn id="270" fill="hold">
                            <p:stCondLst>
                              <p:cond delay="0"/>
                            </p:stCondLst>
                            <p:childTnLst>
                              <p:par>
                                <p:cTn id="271" presetID="27" presetClass="entr" presetSubtype="0" fill="hold" grpId="0" nodeType="clickEffect">
                                  <p:stCondLst>
                                    <p:cond delay="0"/>
                                  </p:stCondLst>
                                  <p:iterate type="lt">
                                    <p:tmPct val="50000"/>
                                  </p:iterate>
                                  <p:childTnLst>
                                    <p:set>
                                      <p:cBhvr>
                                        <p:cTn id="272" dur="1" fill="hold">
                                          <p:stCondLst>
                                            <p:cond delay="0"/>
                                          </p:stCondLst>
                                        </p:cTn>
                                        <p:tgtEl>
                                          <p:spTgt spid="89"/>
                                        </p:tgtEl>
                                        <p:attrNameLst>
                                          <p:attrName>style.visibility</p:attrName>
                                        </p:attrNameLst>
                                      </p:cBhvr>
                                      <p:to>
                                        <p:strVal val="visible"/>
                                      </p:to>
                                    </p:set>
                                    <p:anim calcmode="discrete" valueType="clr">
                                      <p:cBhvr override="childStyle">
                                        <p:cTn id="273" dur="80"/>
                                        <p:tgtEl>
                                          <p:spTgt spid="89"/>
                                        </p:tgtEl>
                                        <p:attrNameLst>
                                          <p:attrName>style.color</p:attrName>
                                        </p:attrNameLst>
                                      </p:cBhvr>
                                      <p:tavLst>
                                        <p:tav tm="0">
                                          <p:val>
                                            <p:clrVal>
                                              <a:schemeClr val="accent2"/>
                                            </p:clrVal>
                                          </p:val>
                                        </p:tav>
                                        <p:tav tm="50000">
                                          <p:val>
                                            <p:clrVal>
                                              <a:schemeClr val="hlink"/>
                                            </p:clrVal>
                                          </p:val>
                                        </p:tav>
                                      </p:tavLst>
                                    </p:anim>
                                    <p:anim calcmode="discrete" valueType="clr">
                                      <p:cBhvr>
                                        <p:cTn id="274" dur="80"/>
                                        <p:tgtEl>
                                          <p:spTgt spid="89"/>
                                        </p:tgtEl>
                                        <p:attrNameLst>
                                          <p:attrName>fillcolor</p:attrName>
                                        </p:attrNameLst>
                                      </p:cBhvr>
                                      <p:tavLst>
                                        <p:tav tm="0">
                                          <p:val>
                                            <p:clrVal>
                                              <a:schemeClr val="accent2"/>
                                            </p:clrVal>
                                          </p:val>
                                        </p:tav>
                                        <p:tav tm="50000">
                                          <p:val>
                                            <p:clrVal>
                                              <a:schemeClr val="hlink"/>
                                            </p:clrVal>
                                          </p:val>
                                        </p:tav>
                                      </p:tavLst>
                                    </p:anim>
                                    <p:set>
                                      <p:cBhvr>
                                        <p:cTn id="275" dur="80"/>
                                        <p:tgtEl>
                                          <p:spTgt spid="89"/>
                                        </p:tgtEl>
                                        <p:attrNameLst>
                                          <p:attrName>fill.type</p:attrName>
                                        </p:attrNameLst>
                                      </p:cBhvr>
                                      <p:to>
                                        <p:strVal val="solid"/>
                                      </p:to>
                                    </p:set>
                                  </p:childTnLst>
                                </p:cTn>
                              </p:par>
                            </p:childTnLst>
                          </p:cTn>
                        </p:par>
                      </p:childTnLst>
                    </p:cTn>
                  </p:par>
                  <p:par>
                    <p:cTn id="276" fill="hold">
                      <p:stCondLst>
                        <p:cond delay="indefinite"/>
                      </p:stCondLst>
                      <p:childTnLst>
                        <p:par>
                          <p:cTn id="277" fill="hold">
                            <p:stCondLst>
                              <p:cond delay="0"/>
                            </p:stCondLst>
                            <p:childTnLst>
                              <p:par>
                                <p:cTn id="278" presetID="39" presetClass="entr" presetSubtype="0" accel="100000" fill="hold" grpId="0" nodeType="clickEffect">
                                  <p:stCondLst>
                                    <p:cond delay="0"/>
                                  </p:stCondLst>
                                  <p:childTnLst>
                                    <p:set>
                                      <p:cBhvr>
                                        <p:cTn id="279" dur="1" fill="hold">
                                          <p:stCondLst>
                                            <p:cond delay="0"/>
                                          </p:stCondLst>
                                        </p:cTn>
                                        <p:tgtEl>
                                          <p:spTgt spid="90"/>
                                        </p:tgtEl>
                                        <p:attrNameLst>
                                          <p:attrName>style.visibility</p:attrName>
                                        </p:attrNameLst>
                                      </p:cBhvr>
                                      <p:to>
                                        <p:strVal val="visible"/>
                                      </p:to>
                                    </p:set>
                                    <p:anim calcmode="lin" valueType="num">
                                      <p:cBhvr>
                                        <p:cTn id="280" dur="500" fill="hold"/>
                                        <p:tgtEl>
                                          <p:spTgt spid="90"/>
                                        </p:tgtEl>
                                        <p:attrNameLst>
                                          <p:attrName>ppt_h</p:attrName>
                                        </p:attrNameLst>
                                      </p:cBhvr>
                                      <p:tavLst>
                                        <p:tav tm="0">
                                          <p:val>
                                            <p:strVal val="#ppt_h/20"/>
                                          </p:val>
                                        </p:tav>
                                        <p:tav tm="50000">
                                          <p:val>
                                            <p:strVal val="#ppt_h/20"/>
                                          </p:val>
                                        </p:tav>
                                        <p:tav tm="100000">
                                          <p:val>
                                            <p:strVal val="#ppt_h"/>
                                          </p:val>
                                        </p:tav>
                                      </p:tavLst>
                                    </p:anim>
                                    <p:anim calcmode="lin" valueType="num">
                                      <p:cBhvr>
                                        <p:cTn id="281" dur="500" fill="hold"/>
                                        <p:tgtEl>
                                          <p:spTgt spid="90"/>
                                        </p:tgtEl>
                                        <p:attrNameLst>
                                          <p:attrName>ppt_w</p:attrName>
                                        </p:attrNameLst>
                                      </p:cBhvr>
                                      <p:tavLst>
                                        <p:tav tm="0">
                                          <p:val>
                                            <p:strVal val="#ppt_w+.3"/>
                                          </p:val>
                                        </p:tav>
                                        <p:tav tm="50000">
                                          <p:val>
                                            <p:strVal val="#ppt_w+.3"/>
                                          </p:val>
                                        </p:tav>
                                        <p:tav tm="100000">
                                          <p:val>
                                            <p:strVal val="#ppt_w"/>
                                          </p:val>
                                        </p:tav>
                                      </p:tavLst>
                                    </p:anim>
                                    <p:anim calcmode="lin" valueType="num">
                                      <p:cBhvr>
                                        <p:cTn id="282" dur="500" fill="hold"/>
                                        <p:tgtEl>
                                          <p:spTgt spid="90"/>
                                        </p:tgtEl>
                                        <p:attrNameLst>
                                          <p:attrName>ppt_x</p:attrName>
                                        </p:attrNameLst>
                                      </p:cBhvr>
                                      <p:tavLst>
                                        <p:tav tm="0">
                                          <p:val>
                                            <p:strVal val="#ppt_x-.3"/>
                                          </p:val>
                                        </p:tav>
                                        <p:tav tm="50000">
                                          <p:val>
                                            <p:strVal val="#ppt_x"/>
                                          </p:val>
                                        </p:tav>
                                        <p:tav tm="100000">
                                          <p:val>
                                            <p:strVal val="#ppt_x"/>
                                          </p:val>
                                        </p:tav>
                                      </p:tavLst>
                                    </p:anim>
                                    <p:anim calcmode="lin" valueType="num">
                                      <p:cBhvr>
                                        <p:cTn id="283" dur="500" fill="hold"/>
                                        <p:tgtEl>
                                          <p:spTgt spid="90"/>
                                        </p:tgtEl>
                                        <p:attrNameLst>
                                          <p:attrName>ppt_y</p:attrName>
                                        </p:attrNameLst>
                                      </p:cBhvr>
                                      <p:tavLst>
                                        <p:tav tm="0">
                                          <p:val>
                                            <p:strVal val="#ppt_y"/>
                                          </p:val>
                                        </p:tav>
                                        <p:tav tm="100000">
                                          <p:val>
                                            <p:strVal val="#ppt_y"/>
                                          </p:val>
                                        </p:tav>
                                      </p:tavLst>
                                    </p:anim>
                                  </p:childTnLst>
                                </p:cTn>
                              </p:par>
                            </p:childTnLst>
                          </p:cTn>
                        </p:par>
                        <p:par>
                          <p:cTn id="284" fill="hold">
                            <p:stCondLst>
                              <p:cond delay="500"/>
                            </p:stCondLst>
                            <p:childTnLst>
                              <p:par>
                                <p:cTn id="285" presetID="23" presetClass="entr" presetSubtype="16" fill="hold" grpId="0" nodeType="afterEffect">
                                  <p:stCondLst>
                                    <p:cond delay="0"/>
                                  </p:stCondLst>
                                  <p:childTnLst>
                                    <p:set>
                                      <p:cBhvr>
                                        <p:cTn id="286" dur="1" fill="hold">
                                          <p:stCondLst>
                                            <p:cond delay="0"/>
                                          </p:stCondLst>
                                        </p:cTn>
                                        <p:tgtEl>
                                          <p:spTgt spid="93"/>
                                        </p:tgtEl>
                                        <p:attrNameLst>
                                          <p:attrName>style.visibility</p:attrName>
                                        </p:attrNameLst>
                                      </p:cBhvr>
                                      <p:to>
                                        <p:strVal val="visible"/>
                                      </p:to>
                                    </p:set>
                                    <p:anim calcmode="lin" valueType="num">
                                      <p:cBhvr>
                                        <p:cTn id="287" dur="500" fill="hold"/>
                                        <p:tgtEl>
                                          <p:spTgt spid="93"/>
                                        </p:tgtEl>
                                        <p:attrNameLst>
                                          <p:attrName>ppt_w</p:attrName>
                                        </p:attrNameLst>
                                      </p:cBhvr>
                                      <p:tavLst>
                                        <p:tav tm="0">
                                          <p:val>
                                            <p:fltVal val="0"/>
                                          </p:val>
                                        </p:tav>
                                        <p:tav tm="100000">
                                          <p:val>
                                            <p:strVal val="#ppt_w"/>
                                          </p:val>
                                        </p:tav>
                                      </p:tavLst>
                                    </p:anim>
                                    <p:anim calcmode="lin" valueType="num">
                                      <p:cBhvr>
                                        <p:cTn id="288" dur="500" fill="hold"/>
                                        <p:tgtEl>
                                          <p:spTgt spid="93"/>
                                        </p:tgtEl>
                                        <p:attrNameLst>
                                          <p:attrName>ppt_h</p:attrName>
                                        </p:attrNameLst>
                                      </p:cBhvr>
                                      <p:tavLst>
                                        <p:tav tm="0">
                                          <p:val>
                                            <p:fltVal val="0"/>
                                          </p:val>
                                        </p:tav>
                                        <p:tav tm="100000">
                                          <p:val>
                                            <p:strVal val="#ppt_h"/>
                                          </p:val>
                                        </p:tav>
                                      </p:tavLst>
                                    </p:anim>
                                  </p:childTnLst>
                                </p:cTn>
                              </p:par>
                            </p:childTnLst>
                          </p:cTn>
                        </p:par>
                      </p:childTnLst>
                    </p:cTn>
                  </p:par>
                  <p:par>
                    <p:cTn id="289" fill="hold">
                      <p:stCondLst>
                        <p:cond delay="indefinite"/>
                      </p:stCondLst>
                      <p:childTnLst>
                        <p:par>
                          <p:cTn id="290" fill="hold">
                            <p:stCondLst>
                              <p:cond delay="0"/>
                            </p:stCondLst>
                            <p:childTnLst>
                              <p:par>
                                <p:cTn id="291" presetID="39" presetClass="entr" presetSubtype="0" accel="100000" fill="hold" grpId="0" nodeType="clickEffect">
                                  <p:stCondLst>
                                    <p:cond delay="0"/>
                                  </p:stCondLst>
                                  <p:childTnLst>
                                    <p:set>
                                      <p:cBhvr>
                                        <p:cTn id="292" dur="1" fill="hold">
                                          <p:stCondLst>
                                            <p:cond delay="0"/>
                                          </p:stCondLst>
                                        </p:cTn>
                                        <p:tgtEl>
                                          <p:spTgt spid="91"/>
                                        </p:tgtEl>
                                        <p:attrNameLst>
                                          <p:attrName>style.visibility</p:attrName>
                                        </p:attrNameLst>
                                      </p:cBhvr>
                                      <p:to>
                                        <p:strVal val="visible"/>
                                      </p:to>
                                    </p:set>
                                    <p:anim calcmode="lin" valueType="num">
                                      <p:cBhvr>
                                        <p:cTn id="293" dur="500" fill="hold"/>
                                        <p:tgtEl>
                                          <p:spTgt spid="91"/>
                                        </p:tgtEl>
                                        <p:attrNameLst>
                                          <p:attrName>ppt_h</p:attrName>
                                        </p:attrNameLst>
                                      </p:cBhvr>
                                      <p:tavLst>
                                        <p:tav tm="0">
                                          <p:val>
                                            <p:strVal val="#ppt_h/20"/>
                                          </p:val>
                                        </p:tav>
                                        <p:tav tm="50000">
                                          <p:val>
                                            <p:strVal val="#ppt_h/20"/>
                                          </p:val>
                                        </p:tav>
                                        <p:tav tm="100000">
                                          <p:val>
                                            <p:strVal val="#ppt_h"/>
                                          </p:val>
                                        </p:tav>
                                      </p:tavLst>
                                    </p:anim>
                                    <p:anim calcmode="lin" valueType="num">
                                      <p:cBhvr>
                                        <p:cTn id="294" dur="500" fill="hold"/>
                                        <p:tgtEl>
                                          <p:spTgt spid="91"/>
                                        </p:tgtEl>
                                        <p:attrNameLst>
                                          <p:attrName>ppt_w</p:attrName>
                                        </p:attrNameLst>
                                      </p:cBhvr>
                                      <p:tavLst>
                                        <p:tav tm="0">
                                          <p:val>
                                            <p:strVal val="#ppt_w+.3"/>
                                          </p:val>
                                        </p:tav>
                                        <p:tav tm="50000">
                                          <p:val>
                                            <p:strVal val="#ppt_w+.3"/>
                                          </p:val>
                                        </p:tav>
                                        <p:tav tm="100000">
                                          <p:val>
                                            <p:strVal val="#ppt_w"/>
                                          </p:val>
                                        </p:tav>
                                      </p:tavLst>
                                    </p:anim>
                                    <p:anim calcmode="lin" valueType="num">
                                      <p:cBhvr>
                                        <p:cTn id="295" dur="500" fill="hold"/>
                                        <p:tgtEl>
                                          <p:spTgt spid="91"/>
                                        </p:tgtEl>
                                        <p:attrNameLst>
                                          <p:attrName>ppt_x</p:attrName>
                                        </p:attrNameLst>
                                      </p:cBhvr>
                                      <p:tavLst>
                                        <p:tav tm="0">
                                          <p:val>
                                            <p:strVal val="#ppt_x-.3"/>
                                          </p:val>
                                        </p:tav>
                                        <p:tav tm="50000">
                                          <p:val>
                                            <p:strVal val="#ppt_x"/>
                                          </p:val>
                                        </p:tav>
                                        <p:tav tm="100000">
                                          <p:val>
                                            <p:strVal val="#ppt_x"/>
                                          </p:val>
                                        </p:tav>
                                      </p:tavLst>
                                    </p:anim>
                                    <p:anim calcmode="lin" valueType="num">
                                      <p:cBhvr>
                                        <p:cTn id="296"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22" presetClass="entr" presetSubtype="2" fill="hold" grpId="0" nodeType="clickEffect">
                                  <p:stCondLst>
                                    <p:cond delay="0"/>
                                  </p:stCondLst>
                                  <p:childTnLst>
                                    <p:set>
                                      <p:cBhvr>
                                        <p:cTn id="300" dur="1" fill="hold">
                                          <p:stCondLst>
                                            <p:cond delay="0"/>
                                          </p:stCondLst>
                                        </p:cTn>
                                        <p:tgtEl>
                                          <p:spTgt spid="94"/>
                                        </p:tgtEl>
                                        <p:attrNameLst>
                                          <p:attrName>style.visibility</p:attrName>
                                        </p:attrNameLst>
                                      </p:cBhvr>
                                      <p:to>
                                        <p:strVal val="visible"/>
                                      </p:to>
                                    </p:set>
                                    <p:animEffect transition="in" filter="wipe(right)">
                                      <p:cBhvr>
                                        <p:cTn id="301" dur="500"/>
                                        <p:tgtEl>
                                          <p:spTgt spid="94"/>
                                        </p:tgtEl>
                                      </p:cBhvr>
                                    </p:animEffect>
                                  </p:childTnLst>
                                </p:cTn>
                              </p:par>
                            </p:childTnLst>
                          </p:cTn>
                        </p:par>
                        <p:par>
                          <p:cTn id="302" fill="hold">
                            <p:stCondLst>
                              <p:cond delay="500"/>
                            </p:stCondLst>
                            <p:childTnLst>
                              <p:par>
                                <p:cTn id="303" presetID="17" presetClass="entr" presetSubtype="2" fill="hold" nodeType="afterEffect">
                                  <p:stCondLst>
                                    <p:cond delay="0"/>
                                  </p:stCondLst>
                                  <p:childTnLst>
                                    <p:set>
                                      <p:cBhvr>
                                        <p:cTn id="304" dur="1" fill="hold">
                                          <p:stCondLst>
                                            <p:cond delay="0"/>
                                          </p:stCondLst>
                                        </p:cTn>
                                        <p:tgtEl>
                                          <p:spTgt spid="126"/>
                                        </p:tgtEl>
                                        <p:attrNameLst>
                                          <p:attrName>style.visibility</p:attrName>
                                        </p:attrNameLst>
                                      </p:cBhvr>
                                      <p:to>
                                        <p:strVal val="visible"/>
                                      </p:to>
                                    </p:set>
                                    <p:anim calcmode="lin" valueType="num">
                                      <p:cBhvr>
                                        <p:cTn id="305" dur="500" fill="hold"/>
                                        <p:tgtEl>
                                          <p:spTgt spid="126"/>
                                        </p:tgtEl>
                                        <p:attrNameLst>
                                          <p:attrName>ppt_x</p:attrName>
                                        </p:attrNameLst>
                                      </p:cBhvr>
                                      <p:tavLst>
                                        <p:tav tm="0">
                                          <p:val>
                                            <p:strVal val="#ppt_x+#ppt_w/2"/>
                                          </p:val>
                                        </p:tav>
                                        <p:tav tm="100000">
                                          <p:val>
                                            <p:strVal val="#ppt_x"/>
                                          </p:val>
                                        </p:tav>
                                      </p:tavLst>
                                    </p:anim>
                                    <p:anim calcmode="lin" valueType="num">
                                      <p:cBhvr>
                                        <p:cTn id="306" dur="500" fill="hold"/>
                                        <p:tgtEl>
                                          <p:spTgt spid="126"/>
                                        </p:tgtEl>
                                        <p:attrNameLst>
                                          <p:attrName>ppt_y</p:attrName>
                                        </p:attrNameLst>
                                      </p:cBhvr>
                                      <p:tavLst>
                                        <p:tav tm="0">
                                          <p:val>
                                            <p:strVal val="#ppt_y"/>
                                          </p:val>
                                        </p:tav>
                                        <p:tav tm="100000">
                                          <p:val>
                                            <p:strVal val="#ppt_y"/>
                                          </p:val>
                                        </p:tav>
                                      </p:tavLst>
                                    </p:anim>
                                    <p:anim calcmode="lin" valueType="num">
                                      <p:cBhvr>
                                        <p:cTn id="307" dur="500" fill="hold"/>
                                        <p:tgtEl>
                                          <p:spTgt spid="126"/>
                                        </p:tgtEl>
                                        <p:attrNameLst>
                                          <p:attrName>ppt_w</p:attrName>
                                        </p:attrNameLst>
                                      </p:cBhvr>
                                      <p:tavLst>
                                        <p:tav tm="0">
                                          <p:val>
                                            <p:fltVal val="0"/>
                                          </p:val>
                                        </p:tav>
                                        <p:tav tm="100000">
                                          <p:val>
                                            <p:strVal val="#ppt_w"/>
                                          </p:val>
                                        </p:tav>
                                      </p:tavLst>
                                    </p:anim>
                                    <p:anim calcmode="lin" valueType="num">
                                      <p:cBhvr>
                                        <p:cTn id="308" dur="500" fill="hold"/>
                                        <p:tgtEl>
                                          <p:spTgt spid="126"/>
                                        </p:tgtEl>
                                        <p:attrNameLst>
                                          <p:attrName>ppt_h</p:attrName>
                                        </p:attrNameLst>
                                      </p:cBhvr>
                                      <p:tavLst>
                                        <p:tav tm="0">
                                          <p:val>
                                            <p:strVal val="#ppt_h"/>
                                          </p:val>
                                        </p:tav>
                                        <p:tav tm="100000">
                                          <p:val>
                                            <p:strVal val="#ppt_h"/>
                                          </p:val>
                                        </p:tav>
                                      </p:tavLst>
                                    </p:anim>
                                  </p:childTnLst>
                                </p:cTn>
                              </p:par>
                            </p:childTnLst>
                          </p:cTn>
                        </p:par>
                        <p:par>
                          <p:cTn id="309" fill="hold">
                            <p:stCondLst>
                              <p:cond delay="1000"/>
                            </p:stCondLst>
                            <p:childTnLst>
                              <p:par>
                                <p:cTn id="310" presetID="17" presetClass="entr" presetSubtype="1" fill="hold" nodeType="afterEffect">
                                  <p:stCondLst>
                                    <p:cond delay="0"/>
                                  </p:stCondLst>
                                  <p:childTnLst>
                                    <p:set>
                                      <p:cBhvr>
                                        <p:cTn id="311" dur="1" fill="hold">
                                          <p:stCondLst>
                                            <p:cond delay="0"/>
                                          </p:stCondLst>
                                        </p:cTn>
                                        <p:tgtEl>
                                          <p:spTgt spid="128"/>
                                        </p:tgtEl>
                                        <p:attrNameLst>
                                          <p:attrName>style.visibility</p:attrName>
                                        </p:attrNameLst>
                                      </p:cBhvr>
                                      <p:to>
                                        <p:strVal val="visible"/>
                                      </p:to>
                                    </p:set>
                                    <p:anim calcmode="lin" valueType="num">
                                      <p:cBhvr>
                                        <p:cTn id="312" dur="500" fill="hold"/>
                                        <p:tgtEl>
                                          <p:spTgt spid="128"/>
                                        </p:tgtEl>
                                        <p:attrNameLst>
                                          <p:attrName>ppt_x</p:attrName>
                                        </p:attrNameLst>
                                      </p:cBhvr>
                                      <p:tavLst>
                                        <p:tav tm="0">
                                          <p:val>
                                            <p:strVal val="#ppt_x"/>
                                          </p:val>
                                        </p:tav>
                                        <p:tav tm="100000">
                                          <p:val>
                                            <p:strVal val="#ppt_x"/>
                                          </p:val>
                                        </p:tav>
                                      </p:tavLst>
                                    </p:anim>
                                    <p:anim calcmode="lin" valueType="num">
                                      <p:cBhvr>
                                        <p:cTn id="313" dur="500" fill="hold"/>
                                        <p:tgtEl>
                                          <p:spTgt spid="128"/>
                                        </p:tgtEl>
                                        <p:attrNameLst>
                                          <p:attrName>ppt_y</p:attrName>
                                        </p:attrNameLst>
                                      </p:cBhvr>
                                      <p:tavLst>
                                        <p:tav tm="0">
                                          <p:val>
                                            <p:strVal val="#ppt_y-#ppt_h/2"/>
                                          </p:val>
                                        </p:tav>
                                        <p:tav tm="100000">
                                          <p:val>
                                            <p:strVal val="#ppt_y"/>
                                          </p:val>
                                        </p:tav>
                                      </p:tavLst>
                                    </p:anim>
                                    <p:anim calcmode="lin" valueType="num">
                                      <p:cBhvr>
                                        <p:cTn id="314" dur="500" fill="hold"/>
                                        <p:tgtEl>
                                          <p:spTgt spid="128"/>
                                        </p:tgtEl>
                                        <p:attrNameLst>
                                          <p:attrName>ppt_w</p:attrName>
                                        </p:attrNameLst>
                                      </p:cBhvr>
                                      <p:tavLst>
                                        <p:tav tm="0">
                                          <p:val>
                                            <p:strVal val="#ppt_w"/>
                                          </p:val>
                                        </p:tav>
                                        <p:tav tm="100000">
                                          <p:val>
                                            <p:strVal val="#ppt_w"/>
                                          </p:val>
                                        </p:tav>
                                      </p:tavLst>
                                    </p:anim>
                                    <p:anim calcmode="lin" valueType="num">
                                      <p:cBhvr>
                                        <p:cTn id="315" dur="500" fill="hold"/>
                                        <p:tgtEl>
                                          <p:spTgt spid="128"/>
                                        </p:tgtEl>
                                        <p:attrNameLst>
                                          <p:attrName>ppt_h</p:attrName>
                                        </p:attrNameLst>
                                      </p:cBhvr>
                                      <p:tavLst>
                                        <p:tav tm="0">
                                          <p:val>
                                            <p:fltVal val="0"/>
                                          </p:val>
                                        </p:tav>
                                        <p:tav tm="100000">
                                          <p:val>
                                            <p:strVal val="#ppt_h"/>
                                          </p:val>
                                        </p:tav>
                                      </p:tavLst>
                                    </p:anim>
                                  </p:childTnLst>
                                </p:cTn>
                              </p:par>
                            </p:childTnLst>
                          </p:cTn>
                        </p:par>
                      </p:childTnLst>
                    </p:cTn>
                  </p:par>
                  <p:par>
                    <p:cTn id="316" fill="hold">
                      <p:stCondLst>
                        <p:cond delay="indefinite"/>
                      </p:stCondLst>
                      <p:childTnLst>
                        <p:par>
                          <p:cTn id="317" fill="hold">
                            <p:stCondLst>
                              <p:cond delay="0"/>
                            </p:stCondLst>
                            <p:childTnLst>
                              <p:par>
                                <p:cTn id="318" presetID="39" presetClass="entr" presetSubtype="0" accel="100000" fill="hold" grpId="0" nodeType="clickEffect">
                                  <p:stCondLst>
                                    <p:cond delay="0"/>
                                  </p:stCondLst>
                                  <p:childTnLst>
                                    <p:set>
                                      <p:cBhvr>
                                        <p:cTn id="319" dur="1" fill="hold">
                                          <p:stCondLst>
                                            <p:cond delay="0"/>
                                          </p:stCondLst>
                                        </p:cTn>
                                        <p:tgtEl>
                                          <p:spTgt spid="92"/>
                                        </p:tgtEl>
                                        <p:attrNameLst>
                                          <p:attrName>style.visibility</p:attrName>
                                        </p:attrNameLst>
                                      </p:cBhvr>
                                      <p:to>
                                        <p:strVal val="visible"/>
                                      </p:to>
                                    </p:set>
                                    <p:anim calcmode="lin" valueType="num">
                                      <p:cBhvr>
                                        <p:cTn id="320" dur="500" fill="hold"/>
                                        <p:tgtEl>
                                          <p:spTgt spid="92"/>
                                        </p:tgtEl>
                                        <p:attrNameLst>
                                          <p:attrName>ppt_h</p:attrName>
                                        </p:attrNameLst>
                                      </p:cBhvr>
                                      <p:tavLst>
                                        <p:tav tm="0">
                                          <p:val>
                                            <p:strVal val="#ppt_h/20"/>
                                          </p:val>
                                        </p:tav>
                                        <p:tav tm="50000">
                                          <p:val>
                                            <p:strVal val="#ppt_h/20"/>
                                          </p:val>
                                        </p:tav>
                                        <p:tav tm="100000">
                                          <p:val>
                                            <p:strVal val="#ppt_h"/>
                                          </p:val>
                                        </p:tav>
                                      </p:tavLst>
                                    </p:anim>
                                    <p:anim calcmode="lin" valueType="num">
                                      <p:cBhvr>
                                        <p:cTn id="321" dur="500" fill="hold"/>
                                        <p:tgtEl>
                                          <p:spTgt spid="92"/>
                                        </p:tgtEl>
                                        <p:attrNameLst>
                                          <p:attrName>ppt_w</p:attrName>
                                        </p:attrNameLst>
                                      </p:cBhvr>
                                      <p:tavLst>
                                        <p:tav tm="0">
                                          <p:val>
                                            <p:strVal val="#ppt_w+.3"/>
                                          </p:val>
                                        </p:tav>
                                        <p:tav tm="50000">
                                          <p:val>
                                            <p:strVal val="#ppt_w+.3"/>
                                          </p:val>
                                        </p:tav>
                                        <p:tav tm="100000">
                                          <p:val>
                                            <p:strVal val="#ppt_w"/>
                                          </p:val>
                                        </p:tav>
                                      </p:tavLst>
                                    </p:anim>
                                    <p:anim calcmode="lin" valueType="num">
                                      <p:cBhvr>
                                        <p:cTn id="322" dur="500" fill="hold"/>
                                        <p:tgtEl>
                                          <p:spTgt spid="92"/>
                                        </p:tgtEl>
                                        <p:attrNameLst>
                                          <p:attrName>ppt_x</p:attrName>
                                        </p:attrNameLst>
                                      </p:cBhvr>
                                      <p:tavLst>
                                        <p:tav tm="0">
                                          <p:val>
                                            <p:strVal val="#ppt_x-.3"/>
                                          </p:val>
                                        </p:tav>
                                        <p:tav tm="50000">
                                          <p:val>
                                            <p:strVal val="#ppt_x"/>
                                          </p:val>
                                        </p:tav>
                                        <p:tav tm="100000">
                                          <p:val>
                                            <p:strVal val="#ppt_x"/>
                                          </p:val>
                                        </p:tav>
                                      </p:tavLst>
                                    </p:anim>
                                    <p:anim calcmode="lin" valueType="num">
                                      <p:cBhvr>
                                        <p:cTn id="323"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27" presetClass="entr" presetSubtype="0" fill="hold" grpId="0" nodeType="clickEffect">
                                  <p:stCondLst>
                                    <p:cond delay="0"/>
                                  </p:stCondLst>
                                  <p:iterate type="lt">
                                    <p:tmPct val="50000"/>
                                  </p:iterate>
                                  <p:childTnLst>
                                    <p:set>
                                      <p:cBhvr>
                                        <p:cTn id="327" dur="1" fill="hold">
                                          <p:stCondLst>
                                            <p:cond delay="0"/>
                                          </p:stCondLst>
                                        </p:cTn>
                                        <p:tgtEl>
                                          <p:spTgt spid="95"/>
                                        </p:tgtEl>
                                        <p:attrNameLst>
                                          <p:attrName>style.visibility</p:attrName>
                                        </p:attrNameLst>
                                      </p:cBhvr>
                                      <p:to>
                                        <p:strVal val="visible"/>
                                      </p:to>
                                    </p:set>
                                    <p:anim calcmode="discrete" valueType="clr">
                                      <p:cBhvr override="childStyle">
                                        <p:cTn id="328" dur="80"/>
                                        <p:tgtEl>
                                          <p:spTgt spid="95"/>
                                        </p:tgtEl>
                                        <p:attrNameLst>
                                          <p:attrName>style.color</p:attrName>
                                        </p:attrNameLst>
                                      </p:cBhvr>
                                      <p:tavLst>
                                        <p:tav tm="0">
                                          <p:val>
                                            <p:clrVal>
                                              <a:schemeClr val="accent2"/>
                                            </p:clrVal>
                                          </p:val>
                                        </p:tav>
                                        <p:tav tm="50000">
                                          <p:val>
                                            <p:clrVal>
                                              <a:schemeClr val="hlink"/>
                                            </p:clrVal>
                                          </p:val>
                                        </p:tav>
                                      </p:tavLst>
                                    </p:anim>
                                    <p:anim calcmode="discrete" valueType="clr">
                                      <p:cBhvr>
                                        <p:cTn id="329" dur="80"/>
                                        <p:tgtEl>
                                          <p:spTgt spid="95"/>
                                        </p:tgtEl>
                                        <p:attrNameLst>
                                          <p:attrName>fillcolor</p:attrName>
                                        </p:attrNameLst>
                                      </p:cBhvr>
                                      <p:tavLst>
                                        <p:tav tm="0">
                                          <p:val>
                                            <p:clrVal>
                                              <a:schemeClr val="accent2"/>
                                            </p:clrVal>
                                          </p:val>
                                        </p:tav>
                                        <p:tav tm="50000">
                                          <p:val>
                                            <p:clrVal>
                                              <a:schemeClr val="hlink"/>
                                            </p:clrVal>
                                          </p:val>
                                        </p:tav>
                                      </p:tavLst>
                                    </p:anim>
                                    <p:set>
                                      <p:cBhvr>
                                        <p:cTn id="330" dur="80"/>
                                        <p:tgtEl>
                                          <p:spTgt spid="95"/>
                                        </p:tgtEl>
                                        <p:attrNameLst>
                                          <p:attrName>fill.type</p:attrName>
                                        </p:attrNameLst>
                                      </p:cBhvr>
                                      <p:to>
                                        <p:strVal val="solid"/>
                                      </p:to>
                                    </p:set>
                                  </p:childTnLst>
                                </p:cTn>
                              </p:par>
                            </p:childTnLst>
                          </p:cTn>
                        </p:par>
                        <p:par>
                          <p:cTn id="331" fill="hold">
                            <p:stCondLst>
                              <p:cond delay="359"/>
                            </p:stCondLst>
                            <p:childTnLst>
                              <p:par>
                                <p:cTn id="332" presetID="17" presetClass="entr" presetSubtype="8" fill="hold" nodeType="afterEffect">
                                  <p:stCondLst>
                                    <p:cond delay="0"/>
                                  </p:stCondLst>
                                  <p:childTnLst>
                                    <p:set>
                                      <p:cBhvr>
                                        <p:cTn id="333" dur="1" fill="hold">
                                          <p:stCondLst>
                                            <p:cond delay="0"/>
                                          </p:stCondLst>
                                        </p:cTn>
                                        <p:tgtEl>
                                          <p:spTgt spid="96"/>
                                        </p:tgtEl>
                                        <p:attrNameLst>
                                          <p:attrName>style.visibility</p:attrName>
                                        </p:attrNameLst>
                                      </p:cBhvr>
                                      <p:to>
                                        <p:strVal val="visible"/>
                                      </p:to>
                                    </p:set>
                                    <p:anim calcmode="lin" valueType="num">
                                      <p:cBhvr>
                                        <p:cTn id="334" dur="500" fill="hold"/>
                                        <p:tgtEl>
                                          <p:spTgt spid="96"/>
                                        </p:tgtEl>
                                        <p:attrNameLst>
                                          <p:attrName>ppt_x</p:attrName>
                                        </p:attrNameLst>
                                      </p:cBhvr>
                                      <p:tavLst>
                                        <p:tav tm="0">
                                          <p:val>
                                            <p:strVal val="#ppt_x-#ppt_w/2"/>
                                          </p:val>
                                        </p:tav>
                                        <p:tav tm="100000">
                                          <p:val>
                                            <p:strVal val="#ppt_x"/>
                                          </p:val>
                                        </p:tav>
                                      </p:tavLst>
                                    </p:anim>
                                    <p:anim calcmode="lin" valueType="num">
                                      <p:cBhvr>
                                        <p:cTn id="335" dur="500" fill="hold"/>
                                        <p:tgtEl>
                                          <p:spTgt spid="96"/>
                                        </p:tgtEl>
                                        <p:attrNameLst>
                                          <p:attrName>ppt_y</p:attrName>
                                        </p:attrNameLst>
                                      </p:cBhvr>
                                      <p:tavLst>
                                        <p:tav tm="0">
                                          <p:val>
                                            <p:strVal val="#ppt_y"/>
                                          </p:val>
                                        </p:tav>
                                        <p:tav tm="100000">
                                          <p:val>
                                            <p:strVal val="#ppt_y"/>
                                          </p:val>
                                        </p:tav>
                                      </p:tavLst>
                                    </p:anim>
                                    <p:anim calcmode="lin" valueType="num">
                                      <p:cBhvr>
                                        <p:cTn id="336" dur="500" fill="hold"/>
                                        <p:tgtEl>
                                          <p:spTgt spid="96"/>
                                        </p:tgtEl>
                                        <p:attrNameLst>
                                          <p:attrName>ppt_w</p:attrName>
                                        </p:attrNameLst>
                                      </p:cBhvr>
                                      <p:tavLst>
                                        <p:tav tm="0">
                                          <p:val>
                                            <p:fltVal val="0"/>
                                          </p:val>
                                        </p:tav>
                                        <p:tav tm="100000">
                                          <p:val>
                                            <p:strVal val="#ppt_w"/>
                                          </p:val>
                                        </p:tav>
                                      </p:tavLst>
                                    </p:anim>
                                    <p:anim calcmode="lin" valueType="num">
                                      <p:cBhvr>
                                        <p:cTn id="337" dur="500" fill="hold"/>
                                        <p:tgtEl>
                                          <p:spTgt spid="96"/>
                                        </p:tgtEl>
                                        <p:attrNameLst>
                                          <p:attrName>ppt_h</p:attrName>
                                        </p:attrNameLst>
                                      </p:cBhvr>
                                      <p:tavLst>
                                        <p:tav tm="0">
                                          <p:val>
                                            <p:strVal val="#ppt_h"/>
                                          </p:val>
                                        </p:tav>
                                        <p:tav tm="100000">
                                          <p:val>
                                            <p:strVal val="#ppt_h"/>
                                          </p:val>
                                        </p:tav>
                                      </p:tavLst>
                                    </p:anim>
                                  </p:childTnLst>
                                </p:cTn>
                              </p:par>
                            </p:childTnLst>
                          </p:cTn>
                        </p:par>
                      </p:childTnLst>
                    </p:cTn>
                  </p:par>
                  <p:par>
                    <p:cTn id="338" fill="hold">
                      <p:stCondLst>
                        <p:cond delay="indefinite"/>
                      </p:stCondLst>
                      <p:childTnLst>
                        <p:par>
                          <p:cTn id="339" fill="hold">
                            <p:stCondLst>
                              <p:cond delay="0"/>
                            </p:stCondLst>
                            <p:childTnLst>
                              <p:par>
                                <p:cTn id="340" presetID="27" presetClass="entr" presetSubtype="0" fill="hold" grpId="0" nodeType="clickEffect">
                                  <p:stCondLst>
                                    <p:cond delay="0"/>
                                  </p:stCondLst>
                                  <p:iterate type="lt">
                                    <p:tmPct val="50000"/>
                                  </p:iterate>
                                  <p:childTnLst>
                                    <p:set>
                                      <p:cBhvr>
                                        <p:cTn id="341" dur="1" fill="hold">
                                          <p:stCondLst>
                                            <p:cond delay="0"/>
                                          </p:stCondLst>
                                        </p:cTn>
                                        <p:tgtEl>
                                          <p:spTgt spid="98"/>
                                        </p:tgtEl>
                                        <p:attrNameLst>
                                          <p:attrName>style.visibility</p:attrName>
                                        </p:attrNameLst>
                                      </p:cBhvr>
                                      <p:to>
                                        <p:strVal val="visible"/>
                                      </p:to>
                                    </p:set>
                                    <p:anim calcmode="discrete" valueType="clr">
                                      <p:cBhvr override="childStyle">
                                        <p:cTn id="342" dur="80"/>
                                        <p:tgtEl>
                                          <p:spTgt spid="98"/>
                                        </p:tgtEl>
                                        <p:attrNameLst>
                                          <p:attrName>style.color</p:attrName>
                                        </p:attrNameLst>
                                      </p:cBhvr>
                                      <p:tavLst>
                                        <p:tav tm="0">
                                          <p:val>
                                            <p:clrVal>
                                              <a:schemeClr val="accent2"/>
                                            </p:clrVal>
                                          </p:val>
                                        </p:tav>
                                        <p:tav tm="50000">
                                          <p:val>
                                            <p:clrVal>
                                              <a:schemeClr val="hlink"/>
                                            </p:clrVal>
                                          </p:val>
                                        </p:tav>
                                      </p:tavLst>
                                    </p:anim>
                                    <p:anim calcmode="discrete" valueType="clr">
                                      <p:cBhvr>
                                        <p:cTn id="343" dur="80"/>
                                        <p:tgtEl>
                                          <p:spTgt spid="98"/>
                                        </p:tgtEl>
                                        <p:attrNameLst>
                                          <p:attrName>fillcolor</p:attrName>
                                        </p:attrNameLst>
                                      </p:cBhvr>
                                      <p:tavLst>
                                        <p:tav tm="0">
                                          <p:val>
                                            <p:clrVal>
                                              <a:schemeClr val="accent2"/>
                                            </p:clrVal>
                                          </p:val>
                                        </p:tav>
                                        <p:tav tm="50000">
                                          <p:val>
                                            <p:clrVal>
                                              <a:schemeClr val="hlink"/>
                                            </p:clrVal>
                                          </p:val>
                                        </p:tav>
                                      </p:tavLst>
                                    </p:anim>
                                    <p:set>
                                      <p:cBhvr>
                                        <p:cTn id="344" dur="80"/>
                                        <p:tgtEl>
                                          <p:spTgt spid="98"/>
                                        </p:tgtEl>
                                        <p:attrNameLst>
                                          <p:attrName>fill.type</p:attrName>
                                        </p:attrNameLst>
                                      </p:cBhvr>
                                      <p:to>
                                        <p:strVal val="solid"/>
                                      </p:to>
                                    </p:set>
                                  </p:childTnLst>
                                </p:cTn>
                              </p:par>
                            </p:childTnLst>
                          </p:cTn>
                        </p:par>
                      </p:childTnLst>
                    </p:cTn>
                  </p:par>
                  <p:par>
                    <p:cTn id="345" fill="hold">
                      <p:stCondLst>
                        <p:cond delay="indefinite"/>
                      </p:stCondLst>
                      <p:childTnLst>
                        <p:par>
                          <p:cTn id="346" fill="hold">
                            <p:stCondLst>
                              <p:cond delay="0"/>
                            </p:stCondLst>
                            <p:childTnLst>
                              <p:par>
                                <p:cTn id="347" presetID="39" presetClass="entr" presetSubtype="0" accel="100000" fill="hold" grpId="0" nodeType="clickEffect">
                                  <p:stCondLst>
                                    <p:cond delay="0"/>
                                  </p:stCondLst>
                                  <p:childTnLst>
                                    <p:set>
                                      <p:cBhvr>
                                        <p:cTn id="348" dur="1" fill="hold">
                                          <p:stCondLst>
                                            <p:cond delay="0"/>
                                          </p:stCondLst>
                                        </p:cTn>
                                        <p:tgtEl>
                                          <p:spTgt spid="99"/>
                                        </p:tgtEl>
                                        <p:attrNameLst>
                                          <p:attrName>style.visibility</p:attrName>
                                        </p:attrNameLst>
                                      </p:cBhvr>
                                      <p:to>
                                        <p:strVal val="visible"/>
                                      </p:to>
                                    </p:set>
                                    <p:anim calcmode="lin" valueType="num">
                                      <p:cBhvr>
                                        <p:cTn id="349" dur="500" fill="hold"/>
                                        <p:tgtEl>
                                          <p:spTgt spid="99"/>
                                        </p:tgtEl>
                                        <p:attrNameLst>
                                          <p:attrName>ppt_h</p:attrName>
                                        </p:attrNameLst>
                                      </p:cBhvr>
                                      <p:tavLst>
                                        <p:tav tm="0">
                                          <p:val>
                                            <p:strVal val="#ppt_h/20"/>
                                          </p:val>
                                        </p:tav>
                                        <p:tav tm="50000">
                                          <p:val>
                                            <p:strVal val="#ppt_h/20"/>
                                          </p:val>
                                        </p:tav>
                                        <p:tav tm="100000">
                                          <p:val>
                                            <p:strVal val="#ppt_h"/>
                                          </p:val>
                                        </p:tav>
                                      </p:tavLst>
                                    </p:anim>
                                    <p:anim calcmode="lin" valueType="num">
                                      <p:cBhvr>
                                        <p:cTn id="350" dur="500" fill="hold"/>
                                        <p:tgtEl>
                                          <p:spTgt spid="99"/>
                                        </p:tgtEl>
                                        <p:attrNameLst>
                                          <p:attrName>ppt_w</p:attrName>
                                        </p:attrNameLst>
                                      </p:cBhvr>
                                      <p:tavLst>
                                        <p:tav tm="0">
                                          <p:val>
                                            <p:strVal val="#ppt_w+.3"/>
                                          </p:val>
                                        </p:tav>
                                        <p:tav tm="50000">
                                          <p:val>
                                            <p:strVal val="#ppt_w+.3"/>
                                          </p:val>
                                        </p:tav>
                                        <p:tav tm="100000">
                                          <p:val>
                                            <p:strVal val="#ppt_w"/>
                                          </p:val>
                                        </p:tav>
                                      </p:tavLst>
                                    </p:anim>
                                    <p:anim calcmode="lin" valueType="num">
                                      <p:cBhvr>
                                        <p:cTn id="351" dur="500" fill="hold"/>
                                        <p:tgtEl>
                                          <p:spTgt spid="99"/>
                                        </p:tgtEl>
                                        <p:attrNameLst>
                                          <p:attrName>ppt_x</p:attrName>
                                        </p:attrNameLst>
                                      </p:cBhvr>
                                      <p:tavLst>
                                        <p:tav tm="0">
                                          <p:val>
                                            <p:strVal val="#ppt_x-.3"/>
                                          </p:val>
                                        </p:tav>
                                        <p:tav tm="50000">
                                          <p:val>
                                            <p:strVal val="#ppt_x"/>
                                          </p:val>
                                        </p:tav>
                                        <p:tav tm="100000">
                                          <p:val>
                                            <p:strVal val="#ppt_x"/>
                                          </p:val>
                                        </p:tav>
                                      </p:tavLst>
                                    </p:anim>
                                    <p:anim calcmode="lin" valueType="num">
                                      <p:cBhvr>
                                        <p:cTn id="352" dur="500" fill="hold"/>
                                        <p:tgtEl>
                                          <p:spTgt spid="99"/>
                                        </p:tgtEl>
                                        <p:attrNameLst>
                                          <p:attrName>ppt_y</p:attrName>
                                        </p:attrNameLst>
                                      </p:cBhvr>
                                      <p:tavLst>
                                        <p:tav tm="0">
                                          <p:val>
                                            <p:strVal val="#ppt_y"/>
                                          </p:val>
                                        </p:tav>
                                        <p:tav tm="100000">
                                          <p:val>
                                            <p:strVal val="#ppt_y"/>
                                          </p:val>
                                        </p:tav>
                                      </p:tavLst>
                                    </p:anim>
                                  </p:childTnLst>
                                </p:cTn>
                              </p:par>
                            </p:childTnLst>
                          </p:cTn>
                        </p:par>
                        <p:par>
                          <p:cTn id="353" fill="hold">
                            <p:stCondLst>
                              <p:cond delay="500"/>
                            </p:stCondLst>
                            <p:childTnLst>
                              <p:par>
                                <p:cTn id="354" presetID="23" presetClass="entr" presetSubtype="16" fill="hold" grpId="0" nodeType="afterEffect">
                                  <p:stCondLst>
                                    <p:cond delay="0"/>
                                  </p:stCondLst>
                                  <p:childTnLst>
                                    <p:set>
                                      <p:cBhvr>
                                        <p:cTn id="355" dur="1" fill="hold">
                                          <p:stCondLst>
                                            <p:cond delay="0"/>
                                          </p:stCondLst>
                                        </p:cTn>
                                        <p:tgtEl>
                                          <p:spTgt spid="102"/>
                                        </p:tgtEl>
                                        <p:attrNameLst>
                                          <p:attrName>style.visibility</p:attrName>
                                        </p:attrNameLst>
                                      </p:cBhvr>
                                      <p:to>
                                        <p:strVal val="visible"/>
                                      </p:to>
                                    </p:set>
                                    <p:anim calcmode="lin" valueType="num">
                                      <p:cBhvr>
                                        <p:cTn id="356" dur="500" fill="hold"/>
                                        <p:tgtEl>
                                          <p:spTgt spid="102"/>
                                        </p:tgtEl>
                                        <p:attrNameLst>
                                          <p:attrName>ppt_w</p:attrName>
                                        </p:attrNameLst>
                                      </p:cBhvr>
                                      <p:tavLst>
                                        <p:tav tm="0">
                                          <p:val>
                                            <p:fltVal val="0"/>
                                          </p:val>
                                        </p:tav>
                                        <p:tav tm="100000">
                                          <p:val>
                                            <p:strVal val="#ppt_w"/>
                                          </p:val>
                                        </p:tav>
                                      </p:tavLst>
                                    </p:anim>
                                    <p:anim calcmode="lin" valueType="num">
                                      <p:cBhvr>
                                        <p:cTn id="357" dur="500" fill="hold"/>
                                        <p:tgtEl>
                                          <p:spTgt spid="102"/>
                                        </p:tgtEl>
                                        <p:attrNameLst>
                                          <p:attrName>ppt_h</p:attrName>
                                        </p:attrNameLst>
                                      </p:cBhvr>
                                      <p:tavLst>
                                        <p:tav tm="0">
                                          <p:val>
                                            <p:fltVal val="0"/>
                                          </p:val>
                                        </p:tav>
                                        <p:tav tm="100000">
                                          <p:val>
                                            <p:strVal val="#ppt_h"/>
                                          </p:val>
                                        </p:tav>
                                      </p:tavLst>
                                    </p:anim>
                                  </p:childTnLst>
                                </p:cTn>
                              </p:par>
                            </p:childTnLst>
                          </p:cTn>
                        </p:par>
                      </p:childTnLst>
                    </p:cTn>
                  </p:par>
                  <p:par>
                    <p:cTn id="358" fill="hold">
                      <p:stCondLst>
                        <p:cond delay="indefinite"/>
                      </p:stCondLst>
                      <p:childTnLst>
                        <p:par>
                          <p:cTn id="359" fill="hold">
                            <p:stCondLst>
                              <p:cond delay="0"/>
                            </p:stCondLst>
                            <p:childTnLst>
                              <p:par>
                                <p:cTn id="360" presetID="39" presetClass="entr" presetSubtype="0" accel="100000" fill="hold" grpId="0" nodeType="clickEffect">
                                  <p:stCondLst>
                                    <p:cond delay="0"/>
                                  </p:stCondLst>
                                  <p:childTnLst>
                                    <p:set>
                                      <p:cBhvr>
                                        <p:cTn id="361" dur="1" fill="hold">
                                          <p:stCondLst>
                                            <p:cond delay="0"/>
                                          </p:stCondLst>
                                        </p:cTn>
                                        <p:tgtEl>
                                          <p:spTgt spid="100"/>
                                        </p:tgtEl>
                                        <p:attrNameLst>
                                          <p:attrName>style.visibility</p:attrName>
                                        </p:attrNameLst>
                                      </p:cBhvr>
                                      <p:to>
                                        <p:strVal val="visible"/>
                                      </p:to>
                                    </p:set>
                                    <p:anim calcmode="lin" valueType="num">
                                      <p:cBhvr>
                                        <p:cTn id="362" dur="500" fill="hold"/>
                                        <p:tgtEl>
                                          <p:spTgt spid="100"/>
                                        </p:tgtEl>
                                        <p:attrNameLst>
                                          <p:attrName>ppt_h</p:attrName>
                                        </p:attrNameLst>
                                      </p:cBhvr>
                                      <p:tavLst>
                                        <p:tav tm="0">
                                          <p:val>
                                            <p:strVal val="#ppt_h/20"/>
                                          </p:val>
                                        </p:tav>
                                        <p:tav tm="50000">
                                          <p:val>
                                            <p:strVal val="#ppt_h/20"/>
                                          </p:val>
                                        </p:tav>
                                        <p:tav tm="100000">
                                          <p:val>
                                            <p:strVal val="#ppt_h"/>
                                          </p:val>
                                        </p:tav>
                                      </p:tavLst>
                                    </p:anim>
                                    <p:anim calcmode="lin" valueType="num">
                                      <p:cBhvr>
                                        <p:cTn id="363" dur="500" fill="hold"/>
                                        <p:tgtEl>
                                          <p:spTgt spid="100"/>
                                        </p:tgtEl>
                                        <p:attrNameLst>
                                          <p:attrName>ppt_w</p:attrName>
                                        </p:attrNameLst>
                                      </p:cBhvr>
                                      <p:tavLst>
                                        <p:tav tm="0">
                                          <p:val>
                                            <p:strVal val="#ppt_w+.3"/>
                                          </p:val>
                                        </p:tav>
                                        <p:tav tm="50000">
                                          <p:val>
                                            <p:strVal val="#ppt_w+.3"/>
                                          </p:val>
                                        </p:tav>
                                        <p:tav tm="100000">
                                          <p:val>
                                            <p:strVal val="#ppt_w"/>
                                          </p:val>
                                        </p:tav>
                                      </p:tavLst>
                                    </p:anim>
                                    <p:anim calcmode="lin" valueType="num">
                                      <p:cBhvr>
                                        <p:cTn id="364" dur="500" fill="hold"/>
                                        <p:tgtEl>
                                          <p:spTgt spid="100"/>
                                        </p:tgtEl>
                                        <p:attrNameLst>
                                          <p:attrName>ppt_x</p:attrName>
                                        </p:attrNameLst>
                                      </p:cBhvr>
                                      <p:tavLst>
                                        <p:tav tm="0">
                                          <p:val>
                                            <p:strVal val="#ppt_x-.3"/>
                                          </p:val>
                                        </p:tav>
                                        <p:tav tm="50000">
                                          <p:val>
                                            <p:strVal val="#ppt_x"/>
                                          </p:val>
                                        </p:tav>
                                        <p:tav tm="100000">
                                          <p:val>
                                            <p:strVal val="#ppt_x"/>
                                          </p:val>
                                        </p:tav>
                                      </p:tavLst>
                                    </p:anim>
                                    <p:anim calcmode="lin" valueType="num">
                                      <p:cBhvr>
                                        <p:cTn id="365" dur="500" fill="hold"/>
                                        <p:tgtEl>
                                          <p:spTgt spid="100"/>
                                        </p:tgtEl>
                                        <p:attrNameLst>
                                          <p:attrName>ppt_y</p:attrName>
                                        </p:attrNameLst>
                                      </p:cBhvr>
                                      <p:tavLst>
                                        <p:tav tm="0">
                                          <p:val>
                                            <p:strVal val="#ppt_y"/>
                                          </p:val>
                                        </p:tav>
                                        <p:tav tm="100000">
                                          <p:val>
                                            <p:strVal val="#ppt_y"/>
                                          </p:val>
                                        </p:tav>
                                      </p:tavLst>
                                    </p:anim>
                                  </p:childTnLst>
                                </p:cTn>
                              </p:par>
                            </p:childTnLst>
                          </p:cTn>
                        </p:par>
                      </p:childTnLst>
                    </p:cTn>
                  </p:par>
                  <p:par>
                    <p:cTn id="366" fill="hold">
                      <p:stCondLst>
                        <p:cond delay="indefinite"/>
                      </p:stCondLst>
                      <p:childTnLst>
                        <p:par>
                          <p:cTn id="367" fill="hold">
                            <p:stCondLst>
                              <p:cond delay="0"/>
                            </p:stCondLst>
                            <p:childTnLst>
                              <p:par>
                                <p:cTn id="368" presetID="22" presetClass="entr" presetSubtype="2" fill="hold" grpId="0" nodeType="clickEffect">
                                  <p:stCondLst>
                                    <p:cond delay="0"/>
                                  </p:stCondLst>
                                  <p:childTnLst>
                                    <p:set>
                                      <p:cBhvr>
                                        <p:cTn id="369" dur="1" fill="hold">
                                          <p:stCondLst>
                                            <p:cond delay="0"/>
                                          </p:stCondLst>
                                        </p:cTn>
                                        <p:tgtEl>
                                          <p:spTgt spid="103"/>
                                        </p:tgtEl>
                                        <p:attrNameLst>
                                          <p:attrName>style.visibility</p:attrName>
                                        </p:attrNameLst>
                                      </p:cBhvr>
                                      <p:to>
                                        <p:strVal val="visible"/>
                                      </p:to>
                                    </p:set>
                                    <p:animEffect transition="in" filter="wipe(right)">
                                      <p:cBhvr>
                                        <p:cTn id="370" dur="500"/>
                                        <p:tgtEl>
                                          <p:spTgt spid="103"/>
                                        </p:tgtEl>
                                      </p:cBhvr>
                                    </p:animEffect>
                                  </p:childTnLst>
                                </p:cTn>
                              </p:par>
                            </p:childTnLst>
                          </p:cTn>
                        </p:par>
                        <p:par>
                          <p:cTn id="371" fill="hold">
                            <p:stCondLst>
                              <p:cond delay="500"/>
                            </p:stCondLst>
                            <p:childTnLst>
                              <p:par>
                                <p:cTn id="372" presetID="17" presetClass="entr" presetSubtype="2" fill="hold" nodeType="afterEffect">
                                  <p:stCondLst>
                                    <p:cond delay="0"/>
                                  </p:stCondLst>
                                  <p:childTnLst>
                                    <p:set>
                                      <p:cBhvr>
                                        <p:cTn id="373" dur="1" fill="hold">
                                          <p:stCondLst>
                                            <p:cond delay="0"/>
                                          </p:stCondLst>
                                        </p:cTn>
                                        <p:tgtEl>
                                          <p:spTgt spid="130"/>
                                        </p:tgtEl>
                                        <p:attrNameLst>
                                          <p:attrName>style.visibility</p:attrName>
                                        </p:attrNameLst>
                                      </p:cBhvr>
                                      <p:to>
                                        <p:strVal val="visible"/>
                                      </p:to>
                                    </p:set>
                                    <p:anim calcmode="lin" valueType="num">
                                      <p:cBhvr>
                                        <p:cTn id="374" dur="500" fill="hold"/>
                                        <p:tgtEl>
                                          <p:spTgt spid="130"/>
                                        </p:tgtEl>
                                        <p:attrNameLst>
                                          <p:attrName>ppt_x</p:attrName>
                                        </p:attrNameLst>
                                      </p:cBhvr>
                                      <p:tavLst>
                                        <p:tav tm="0">
                                          <p:val>
                                            <p:strVal val="#ppt_x+#ppt_w/2"/>
                                          </p:val>
                                        </p:tav>
                                        <p:tav tm="100000">
                                          <p:val>
                                            <p:strVal val="#ppt_x"/>
                                          </p:val>
                                        </p:tav>
                                      </p:tavLst>
                                    </p:anim>
                                    <p:anim calcmode="lin" valueType="num">
                                      <p:cBhvr>
                                        <p:cTn id="375" dur="500" fill="hold"/>
                                        <p:tgtEl>
                                          <p:spTgt spid="130"/>
                                        </p:tgtEl>
                                        <p:attrNameLst>
                                          <p:attrName>ppt_y</p:attrName>
                                        </p:attrNameLst>
                                      </p:cBhvr>
                                      <p:tavLst>
                                        <p:tav tm="0">
                                          <p:val>
                                            <p:strVal val="#ppt_y"/>
                                          </p:val>
                                        </p:tav>
                                        <p:tav tm="100000">
                                          <p:val>
                                            <p:strVal val="#ppt_y"/>
                                          </p:val>
                                        </p:tav>
                                      </p:tavLst>
                                    </p:anim>
                                    <p:anim calcmode="lin" valueType="num">
                                      <p:cBhvr>
                                        <p:cTn id="376" dur="500" fill="hold"/>
                                        <p:tgtEl>
                                          <p:spTgt spid="130"/>
                                        </p:tgtEl>
                                        <p:attrNameLst>
                                          <p:attrName>ppt_w</p:attrName>
                                        </p:attrNameLst>
                                      </p:cBhvr>
                                      <p:tavLst>
                                        <p:tav tm="0">
                                          <p:val>
                                            <p:fltVal val="0"/>
                                          </p:val>
                                        </p:tav>
                                        <p:tav tm="100000">
                                          <p:val>
                                            <p:strVal val="#ppt_w"/>
                                          </p:val>
                                        </p:tav>
                                      </p:tavLst>
                                    </p:anim>
                                    <p:anim calcmode="lin" valueType="num">
                                      <p:cBhvr>
                                        <p:cTn id="377" dur="500" fill="hold"/>
                                        <p:tgtEl>
                                          <p:spTgt spid="130"/>
                                        </p:tgtEl>
                                        <p:attrNameLst>
                                          <p:attrName>ppt_h</p:attrName>
                                        </p:attrNameLst>
                                      </p:cBhvr>
                                      <p:tavLst>
                                        <p:tav tm="0">
                                          <p:val>
                                            <p:strVal val="#ppt_h"/>
                                          </p:val>
                                        </p:tav>
                                        <p:tav tm="100000">
                                          <p:val>
                                            <p:strVal val="#ppt_h"/>
                                          </p:val>
                                        </p:tav>
                                      </p:tavLst>
                                    </p:anim>
                                  </p:childTnLst>
                                </p:cTn>
                              </p:par>
                            </p:childTnLst>
                          </p:cTn>
                        </p:par>
                        <p:par>
                          <p:cTn id="378" fill="hold">
                            <p:stCondLst>
                              <p:cond delay="1000"/>
                            </p:stCondLst>
                            <p:childTnLst>
                              <p:par>
                                <p:cTn id="379" presetID="17" presetClass="entr" presetSubtype="1" fill="hold" nodeType="afterEffect">
                                  <p:stCondLst>
                                    <p:cond delay="0"/>
                                  </p:stCondLst>
                                  <p:childTnLst>
                                    <p:set>
                                      <p:cBhvr>
                                        <p:cTn id="380" dur="1" fill="hold">
                                          <p:stCondLst>
                                            <p:cond delay="0"/>
                                          </p:stCondLst>
                                        </p:cTn>
                                        <p:tgtEl>
                                          <p:spTgt spid="132"/>
                                        </p:tgtEl>
                                        <p:attrNameLst>
                                          <p:attrName>style.visibility</p:attrName>
                                        </p:attrNameLst>
                                      </p:cBhvr>
                                      <p:to>
                                        <p:strVal val="visible"/>
                                      </p:to>
                                    </p:set>
                                    <p:anim calcmode="lin" valueType="num">
                                      <p:cBhvr>
                                        <p:cTn id="381" dur="500" fill="hold"/>
                                        <p:tgtEl>
                                          <p:spTgt spid="132"/>
                                        </p:tgtEl>
                                        <p:attrNameLst>
                                          <p:attrName>ppt_x</p:attrName>
                                        </p:attrNameLst>
                                      </p:cBhvr>
                                      <p:tavLst>
                                        <p:tav tm="0">
                                          <p:val>
                                            <p:strVal val="#ppt_x"/>
                                          </p:val>
                                        </p:tav>
                                        <p:tav tm="100000">
                                          <p:val>
                                            <p:strVal val="#ppt_x"/>
                                          </p:val>
                                        </p:tav>
                                      </p:tavLst>
                                    </p:anim>
                                    <p:anim calcmode="lin" valueType="num">
                                      <p:cBhvr>
                                        <p:cTn id="382" dur="500" fill="hold"/>
                                        <p:tgtEl>
                                          <p:spTgt spid="132"/>
                                        </p:tgtEl>
                                        <p:attrNameLst>
                                          <p:attrName>ppt_y</p:attrName>
                                        </p:attrNameLst>
                                      </p:cBhvr>
                                      <p:tavLst>
                                        <p:tav tm="0">
                                          <p:val>
                                            <p:strVal val="#ppt_y-#ppt_h/2"/>
                                          </p:val>
                                        </p:tav>
                                        <p:tav tm="100000">
                                          <p:val>
                                            <p:strVal val="#ppt_y"/>
                                          </p:val>
                                        </p:tav>
                                      </p:tavLst>
                                    </p:anim>
                                    <p:anim calcmode="lin" valueType="num">
                                      <p:cBhvr>
                                        <p:cTn id="383" dur="500" fill="hold"/>
                                        <p:tgtEl>
                                          <p:spTgt spid="132"/>
                                        </p:tgtEl>
                                        <p:attrNameLst>
                                          <p:attrName>ppt_w</p:attrName>
                                        </p:attrNameLst>
                                      </p:cBhvr>
                                      <p:tavLst>
                                        <p:tav tm="0">
                                          <p:val>
                                            <p:strVal val="#ppt_w"/>
                                          </p:val>
                                        </p:tav>
                                        <p:tav tm="100000">
                                          <p:val>
                                            <p:strVal val="#ppt_w"/>
                                          </p:val>
                                        </p:tav>
                                      </p:tavLst>
                                    </p:anim>
                                    <p:anim calcmode="lin" valueType="num">
                                      <p:cBhvr>
                                        <p:cTn id="384" dur="500" fill="hold"/>
                                        <p:tgtEl>
                                          <p:spTgt spid="132"/>
                                        </p:tgtEl>
                                        <p:attrNameLst>
                                          <p:attrName>ppt_h</p:attrName>
                                        </p:attrNameLst>
                                      </p:cBhvr>
                                      <p:tavLst>
                                        <p:tav tm="0">
                                          <p:val>
                                            <p:fltVal val="0"/>
                                          </p:val>
                                        </p:tav>
                                        <p:tav tm="100000">
                                          <p:val>
                                            <p:strVal val="#ppt_h"/>
                                          </p:val>
                                        </p:tav>
                                      </p:tavLst>
                                    </p:anim>
                                  </p:childTnLst>
                                </p:cTn>
                              </p:par>
                            </p:childTnLst>
                          </p:cTn>
                        </p:par>
                      </p:childTnLst>
                    </p:cTn>
                  </p:par>
                  <p:par>
                    <p:cTn id="385" fill="hold">
                      <p:stCondLst>
                        <p:cond delay="indefinite"/>
                      </p:stCondLst>
                      <p:childTnLst>
                        <p:par>
                          <p:cTn id="386" fill="hold">
                            <p:stCondLst>
                              <p:cond delay="0"/>
                            </p:stCondLst>
                            <p:childTnLst>
                              <p:par>
                                <p:cTn id="387" presetID="39" presetClass="entr" presetSubtype="0" accel="100000" fill="hold" grpId="0" nodeType="clickEffect">
                                  <p:stCondLst>
                                    <p:cond delay="0"/>
                                  </p:stCondLst>
                                  <p:childTnLst>
                                    <p:set>
                                      <p:cBhvr>
                                        <p:cTn id="388" dur="1" fill="hold">
                                          <p:stCondLst>
                                            <p:cond delay="0"/>
                                          </p:stCondLst>
                                        </p:cTn>
                                        <p:tgtEl>
                                          <p:spTgt spid="101"/>
                                        </p:tgtEl>
                                        <p:attrNameLst>
                                          <p:attrName>style.visibility</p:attrName>
                                        </p:attrNameLst>
                                      </p:cBhvr>
                                      <p:to>
                                        <p:strVal val="visible"/>
                                      </p:to>
                                    </p:set>
                                    <p:anim calcmode="lin" valueType="num">
                                      <p:cBhvr>
                                        <p:cTn id="389" dur="500" fill="hold"/>
                                        <p:tgtEl>
                                          <p:spTgt spid="101"/>
                                        </p:tgtEl>
                                        <p:attrNameLst>
                                          <p:attrName>ppt_h</p:attrName>
                                        </p:attrNameLst>
                                      </p:cBhvr>
                                      <p:tavLst>
                                        <p:tav tm="0">
                                          <p:val>
                                            <p:strVal val="#ppt_h/20"/>
                                          </p:val>
                                        </p:tav>
                                        <p:tav tm="50000">
                                          <p:val>
                                            <p:strVal val="#ppt_h/20"/>
                                          </p:val>
                                        </p:tav>
                                        <p:tav tm="100000">
                                          <p:val>
                                            <p:strVal val="#ppt_h"/>
                                          </p:val>
                                        </p:tav>
                                      </p:tavLst>
                                    </p:anim>
                                    <p:anim calcmode="lin" valueType="num">
                                      <p:cBhvr>
                                        <p:cTn id="390" dur="500" fill="hold"/>
                                        <p:tgtEl>
                                          <p:spTgt spid="101"/>
                                        </p:tgtEl>
                                        <p:attrNameLst>
                                          <p:attrName>ppt_w</p:attrName>
                                        </p:attrNameLst>
                                      </p:cBhvr>
                                      <p:tavLst>
                                        <p:tav tm="0">
                                          <p:val>
                                            <p:strVal val="#ppt_w+.3"/>
                                          </p:val>
                                        </p:tav>
                                        <p:tav tm="50000">
                                          <p:val>
                                            <p:strVal val="#ppt_w+.3"/>
                                          </p:val>
                                        </p:tav>
                                        <p:tav tm="100000">
                                          <p:val>
                                            <p:strVal val="#ppt_w"/>
                                          </p:val>
                                        </p:tav>
                                      </p:tavLst>
                                    </p:anim>
                                    <p:anim calcmode="lin" valueType="num">
                                      <p:cBhvr>
                                        <p:cTn id="391" dur="500" fill="hold"/>
                                        <p:tgtEl>
                                          <p:spTgt spid="101"/>
                                        </p:tgtEl>
                                        <p:attrNameLst>
                                          <p:attrName>ppt_x</p:attrName>
                                        </p:attrNameLst>
                                      </p:cBhvr>
                                      <p:tavLst>
                                        <p:tav tm="0">
                                          <p:val>
                                            <p:strVal val="#ppt_x-.3"/>
                                          </p:val>
                                        </p:tav>
                                        <p:tav tm="50000">
                                          <p:val>
                                            <p:strVal val="#ppt_x"/>
                                          </p:val>
                                        </p:tav>
                                        <p:tav tm="100000">
                                          <p:val>
                                            <p:strVal val="#ppt_x"/>
                                          </p:val>
                                        </p:tav>
                                      </p:tavLst>
                                    </p:anim>
                                    <p:anim calcmode="lin" valueType="num">
                                      <p:cBhvr>
                                        <p:cTn id="392" dur="500" fill="hold"/>
                                        <p:tgtEl>
                                          <p:spTgt spid="101"/>
                                        </p:tgtEl>
                                        <p:attrNameLst>
                                          <p:attrName>ppt_y</p:attrName>
                                        </p:attrNameLst>
                                      </p:cBhvr>
                                      <p:tavLst>
                                        <p:tav tm="0">
                                          <p:val>
                                            <p:strVal val="#ppt_y"/>
                                          </p:val>
                                        </p:tav>
                                        <p:tav tm="100000">
                                          <p:val>
                                            <p:strVal val="#ppt_y"/>
                                          </p:val>
                                        </p:tav>
                                      </p:tavLst>
                                    </p:anim>
                                  </p:childTnLst>
                                </p:cTn>
                              </p:par>
                            </p:childTnLst>
                          </p:cTn>
                        </p:par>
                      </p:childTnLst>
                    </p:cTn>
                  </p:par>
                  <p:par>
                    <p:cTn id="393" fill="hold">
                      <p:stCondLst>
                        <p:cond delay="indefinite"/>
                      </p:stCondLst>
                      <p:childTnLst>
                        <p:par>
                          <p:cTn id="394" fill="hold">
                            <p:stCondLst>
                              <p:cond delay="0"/>
                            </p:stCondLst>
                            <p:childTnLst>
                              <p:par>
                                <p:cTn id="395" presetID="27" presetClass="entr" presetSubtype="0" fill="hold" grpId="0" nodeType="clickEffect">
                                  <p:stCondLst>
                                    <p:cond delay="0"/>
                                  </p:stCondLst>
                                  <p:iterate type="lt">
                                    <p:tmPct val="50000"/>
                                  </p:iterate>
                                  <p:childTnLst>
                                    <p:set>
                                      <p:cBhvr>
                                        <p:cTn id="396" dur="1" fill="hold">
                                          <p:stCondLst>
                                            <p:cond delay="0"/>
                                          </p:stCondLst>
                                        </p:cTn>
                                        <p:tgtEl>
                                          <p:spTgt spid="104"/>
                                        </p:tgtEl>
                                        <p:attrNameLst>
                                          <p:attrName>style.visibility</p:attrName>
                                        </p:attrNameLst>
                                      </p:cBhvr>
                                      <p:to>
                                        <p:strVal val="visible"/>
                                      </p:to>
                                    </p:set>
                                    <p:anim calcmode="discrete" valueType="clr">
                                      <p:cBhvr override="childStyle">
                                        <p:cTn id="397" dur="80"/>
                                        <p:tgtEl>
                                          <p:spTgt spid="104"/>
                                        </p:tgtEl>
                                        <p:attrNameLst>
                                          <p:attrName>style.color</p:attrName>
                                        </p:attrNameLst>
                                      </p:cBhvr>
                                      <p:tavLst>
                                        <p:tav tm="0">
                                          <p:val>
                                            <p:clrVal>
                                              <a:schemeClr val="accent2"/>
                                            </p:clrVal>
                                          </p:val>
                                        </p:tav>
                                        <p:tav tm="50000">
                                          <p:val>
                                            <p:clrVal>
                                              <a:schemeClr val="hlink"/>
                                            </p:clrVal>
                                          </p:val>
                                        </p:tav>
                                      </p:tavLst>
                                    </p:anim>
                                    <p:anim calcmode="discrete" valueType="clr">
                                      <p:cBhvr>
                                        <p:cTn id="398" dur="80"/>
                                        <p:tgtEl>
                                          <p:spTgt spid="104"/>
                                        </p:tgtEl>
                                        <p:attrNameLst>
                                          <p:attrName>fillcolor</p:attrName>
                                        </p:attrNameLst>
                                      </p:cBhvr>
                                      <p:tavLst>
                                        <p:tav tm="0">
                                          <p:val>
                                            <p:clrVal>
                                              <a:schemeClr val="accent2"/>
                                            </p:clrVal>
                                          </p:val>
                                        </p:tav>
                                        <p:tav tm="50000">
                                          <p:val>
                                            <p:clrVal>
                                              <a:schemeClr val="hlink"/>
                                            </p:clrVal>
                                          </p:val>
                                        </p:tav>
                                      </p:tavLst>
                                    </p:anim>
                                    <p:set>
                                      <p:cBhvr>
                                        <p:cTn id="399" dur="80"/>
                                        <p:tgtEl>
                                          <p:spTgt spid="104"/>
                                        </p:tgtEl>
                                        <p:attrNameLst>
                                          <p:attrName>fill.type</p:attrName>
                                        </p:attrNameLst>
                                      </p:cBhvr>
                                      <p:to>
                                        <p:strVal val="solid"/>
                                      </p:to>
                                    </p:set>
                                  </p:childTnLst>
                                </p:cTn>
                              </p:par>
                            </p:childTnLst>
                          </p:cTn>
                        </p:par>
                        <p:par>
                          <p:cTn id="400" fill="hold">
                            <p:stCondLst>
                              <p:cond delay="359"/>
                            </p:stCondLst>
                            <p:childTnLst>
                              <p:par>
                                <p:cTn id="401" presetID="17" presetClass="entr" presetSubtype="8" fill="hold" nodeType="afterEffect">
                                  <p:stCondLst>
                                    <p:cond delay="0"/>
                                  </p:stCondLst>
                                  <p:childTnLst>
                                    <p:set>
                                      <p:cBhvr>
                                        <p:cTn id="402" dur="1" fill="hold">
                                          <p:stCondLst>
                                            <p:cond delay="0"/>
                                          </p:stCondLst>
                                        </p:cTn>
                                        <p:tgtEl>
                                          <p:spTgt spid="105"/>
                                        </p:tgtEl>
                                        <p:attrNameLst>
                                          <p:attrName>style.visibility</p:attrName>
                                        </p:attrNameLst>
                                      </p:cBhvr>
                                      <p:to>
                                        <p:strVal val="visible"/>
                                      </p:to>
                                    </p:set>
                                    <p:anim calcmode="lin" valueType="num">
                                      <p:cBhvr>
                                        <p:cTn id="403" dur="500" fill="hold"/>
                                        <p:tgtEl>
                                          <p:spTgt spid="105"/>
                                        </p:tgtEl>
                                        <p:attrNameLst>
                                          <p:attrName>ppt_x</p:attrName>
                                        </p:attrNameLst>
                                      </p:cBhvr>
                                      <p:tavLst>
                                        <p:tav tm="0">
                                          <p:val>
                                            <p:strVal val="#ppt_x-#ppt_w/2"/>
                                          </p:val>
                                        </p:tav>
                                        <p:tav tm="100000">
                                          <p:val>
                                            <p:strVal val="#ppt_x"/>
                                          </p:val>
                                        </p:tav>
                                      </p:tavLst>
                                    </p:anim>
                                    <p:anim calcmode="lin" valueType="num">
                                      <p:cBhvr>
                                        <p:cTn id="404" dur="500" fill="hold"/>
                                        <p:tgtEl>
                                          <p:spTgt spid="105"/>
                                        </p:tgtEl>
                                        <p:attrNameLst>
                                          <p:attrName>ppt_y</p:attrName>
                                        </p:attrNameLst>
                                      </p:cBhvr>
                                      <p:tavLst>
                                        <p:tav tm="0">
                                          <p:val>
                                            <p:strVal val="#ppt_y"/>
                                          </p:val>
                                        </p:tav>
                                        <p:tav tm="100000">
                                          <p:val>
                                            <p:strVal val="#ppt_y"/>
                                          </p:val>
                                        </p:tav>
                                      </p:tavLst>
                                    </p:anim>
                                    <p:anim calcmode="lin" valueType="num">
                                      <p:cBhvr>
                                        <p:cTn id="405" dur="500" fill="hold"/>
                                        <p:tgtEl>
                                          <p:spTgt spid="105"/>
                                        </p:tgtEl>
                                        <p:attrNameLst>
                                          <p:attrName>ppt_w</p:attrName>
                                        </p:attrNameLst>
                                      </p:cBhvr>
                                      <p:tavLst>
                                        <p:tav tm="0">
                                          <p:val>
                                            <p:fltVal val="0"/>
                                          </p:val>
                                        </p:tav>
                                        <p:tav tm="100000">
                                          <p:val>
                                            <p:strVal val="#ppt_w"/>
                                          </p:val>
                                        </p:tav>
                                      </p:tavLst>
                                    </p:anim>
                                    <p:anim calcmode="lin" valueType="num">
                                      <p:cBhvr>
                                        <p:cTn id="406" dur="500" fill="hold"/>
                                        <p:tgtEl>
                                          <p:spTgt spid="105"/>
                                        </p:tgtEl>
                                        <p:attrNameLst>
                                          <p:attrName>ppt_h</p:attrName>
                                        </p:attrNameLst>
                                      </p:cBhvr>
                                      <p:tavLst>
                                        <p:tav tm="0">
                                          <p:val>
                                            <p:strVal val="#ppt_h"/>
                                          </p:val>
                                        </p:tav>
                                        <p:tav tm="100000">
                                          <p:val>
                                            <p:strVal val="#ppt_h"/>
                                          </p:val>
                                        </p:tav>
                                      </p:tavLst>
                                    </p:anim>
                                  </p:childTnLst>
                                </p:cTn>
                              </p:par>
                            </p:childTnLst>
                          </p:cTn>
                        </p:par>
                      </p:childTnLst>
                    </p:cTn>
                  </p:par>
                  <p:par>
                    <p:cTn id="407" fill="hold">
                      <p:stCondLst>
                        <p:cond delay="indefinite"/>
                      </p:stCondLst>
                      <p:childTnLst>
                        <p:par>
                          <p:cTn id="408" fill="hold">
                            <p:stCondLst>
                              <p:cond delay="0"/>
                            </p:stCondLst>
                            <p:childTnLst>
                              <p:par>
                                <p:cTn id="409" presetID="27" presetClass="entr" presetSubtype="0" fill="hold" grpId="0" nodeType="clickEffect">
                                  <p:stCondLst>
                                    <p:cond delay="0"/>
                                  </p:stCondLst>
                                  <p:iterate type="lt">
                                    <p:tmPct val="50000"/>
                                  </p:iterate>
                                  <p:childTnLst>
                                    <p:set>
                                      <p:cBhvr>
                                        <p:cTn id="410" dur="1" fill="hold">
                                          <p:stCondLst>
                                            <p:cond delay="0"/>
                                          </p:stCondLst>
                                        </p:cTn>
                                        <p:tgtEl>
                                          <p:spTgt spid="106"/>
                                        </p:tgtEl>
                                        <p:attrNameLst>
                                          <p:attrName>style.visibility</p:attrName>
                                        </p:attrNameLst>
                                      </p:cBhvr>
                                      <p:to>
                                        <p:strVal val="visible"/>
                                      </p:to>
                                    </p:set>
                                    <p:anim calcmode="discrete" valueType="clr">
                                      <p:cBhvr override="childStyle">
                                        <p:cTn id="411" dur="80"/>
                                        <p:tgtEl>
                                          <p:spTgt spid="106"/>
                                        </p:tgtEl>
                                        <p:attrNameLst>
                                          <p:attrName>style.color</p:attrName>
                                        </p:attrNameLst>
                                      </p:cBhvr>
                                      <p:tavLst>
                                        <p:tav tm="0">
                                          <p:val>
                                            <p:clrVal>
                                              <a:schemeClr val="accent2"/>
                                            </p:clrVal>
                                          </p:val>
                                        </p:tav>
                                        <p:tav tm="50000">
                                          <p:val>
                                            <p:clrVal>
                                              <a:schemeClr val="hlink"/>
                                            </p:clrVal>
                                          </p:val>
                                        </p:tav>
                                      </p:tavLst>
                                    </p:anim>
                                    <p:anim calcmode="discrete" valueType="clr">
                                      <p:cBhvr>
                                        <p:cTn id="412" dur="80"/>
                                        <p:tgtEl>
                                          <p:spTgt spid="106"/>
                                        </p:tgtEl>
                                        <p:attrNameLst>
                                          <p:attrName>fillcolor</p:attrName>
                                        </p:attrNameLst>
                                      </p:cBhvr>
                                      <p:tavLst>
                                        <p:tav tm="0">
                                          <p:val>
                                            <p:clrVal>
                                              <a:schemeClr val="accent2"/>
                                            </p:clrVal>
                                          </p:val>
                                        </p:tav>
                                        <p:tav tm="50000">
                                          <p:val>
                                            <p:clrVal>
                                              <a:schemeClr val="hlink"/>
                                            </p:clrVal>
                                          </p:val>
                                        </p:tav>
                                      </p:tavLst>
                                    </p:anim>
                                    <p:set>
                                      <p:cBhvr>
                                        <p:cTn id="413" dur="80"/>
                                        <p:tgtEl>
                                          <p:spTgt spid="106"/>
                                        </p:tgtEl>
                                        <p:attrNameLst>
                                          <p:attrName>fill.type</p:attrName>
                                        </p:attrNameLst>
                                      </p:cBhvr>
                                      <p:to>
                                        <p:strVal val="solid"/>
                                      </p:to>
                                    </p:set>
                                  </p:childTnLst>
                                </p:cTn>
                              </p:par>
                            </p:childTnLst>
                          </p:cTn>
                        </p:par>
                      </p:childTnLst>
                    </p:cTn>
                  </p:par>
                  <p:par>
                    <p:cTn id="414" fill="hold">
                      <p:stCondLst>
                        <p:cond delay="indefinite"/>
                      </p:stCondLst>
                      <p:childTnLst>
                        <p:par>
                          <p:cTn id="415" fill="hold">
                            <p:stCondLst>
                              <p:cond delay="0"/>
                            </p:stCondLst>
                            <p:childTnLst>
                              <p:par>
                                <p:cTn id="416" presetID="39" presetClass="entr" presetSubtype="0" accel="100000" fill="hold" grpId="0" nodeType="clickEffect">
                                  <p:stCondLst>
                                    <p:cond delay="0"/>
                                  </p:stCondLst>
                                  <p:childTnLst>
                                    <p:set>
                                      <p:cBhvr>
                                        <p:cTn id="417" dur="1" fill="hold">
                                          <p:stCondLst>
                                            <p:cond delay="0"/>
                                          </p:stCondLst>
                                        </p:cTn>
                                        <p:tgtEl>
                                          <p:spTgt spid="107"/>
                                        </p:tgtEl>
                                        <p:attrNameLst>
                                          <p:attrName>style.visibility</p:attrName>
                                        </p:attrNameLst>
                                      </p:cBhvr>
                                      <p:to>
                                        <p:strVal val="visible"/>
                                      </p:to>
                                    </p:set>
                                    <p:anim calcmode="lin" valueType="num">
                                      <p:cBhvr>
                                        <p:cTn id="418" dur="500" fill="hold"/>
                                        <p:tgtEl>
                                          <p:spTgt spid="107"/>
                                        </p:tgtEl>
                                        <p:attrNameLst>
                                          <p:attrName>ppt_h</p:attrName>
                                        </p:attrNameLst>
                                      </p:cBhvr>
                                      <p:tavLst>
                                        <p:tav tm="0">
                                          <p:val>
                                            <p:strVal val="#ppt_h/20"/>
                                          </p:val>
                                        </p:tav>
                                        <p:tav tm="50000">
                                          <p:val>
                                            <p:strVal val="#ppt_h/20"/>
                                          </p:val>
                                        </p:tav>
                                        <p:tav tm="100000">
                                          <p:val>
                                            <p:strVal val="#ppt_h"/>
                                          </p:val>
                                        </p:tav>
                                      </p:tavLst>
                                    </p:anim>
                                    <p:anim calcmode="lin" valueType="num">
                                      <p:cBhvr>
                                        <p:cTn id="419" dur="500" fill="hold"/>
                                        <p:tgtEl>
                                          <p:spTgt spid="107"/>
                                        </p:tgtEl>
                                        <p:attrNameLst>
                                          <p:attrName>ppt_w</p:attrName>
                                        </p:attrNameLst>
                                      </p:cBhvr>
                                      <p:tavLst>
                                        <p:tav tm="0">
                                          <p:val>
                                            <p:strVal val="#ppt_w+.3"/>
                                          </p:val>
                                        </p:tav>
                                        <p:tav tm="50000">
                                          <p:val>
                                            <p:strVal val="#ppt_w+.3"/>
                                          </p:val>
                                        </p:tav>
                                        <p:tav tm="100000">
                                          <p:val>
                                            <p:strVal val="#ppt_w"/>
                                          </p:val>
                                        </p:tav>
                                      </p:tavLst>
                                    </p:anim>
                                    <p:anim calcmode="lin" valueType="num">
                                      <p:cBhvr>
                                        <p:cTn id="420" dur="500" fill="hold"/>
                                        <p:tgtEl>
                                          <p:spTgt spid="107"/>
                                        </p:tgtEl>
                                        <p:attrNameLst>
                                          <p:attrName>ppt_x</p:attrName>
                                        </p:attrNameLst>
                                      </p:cBhvr>
                                      <p:tavLst>
                                        <p:tav tm="0">
                                          <p:val>
                                            <p:strVal val="#ppt_x-.3"/>
                                          </p:val>
                                        </p:tav>
                                        <p:tav tm="50000">
                                          <p:val>
                                            <p:strVal val="#ppt_x"/>
                                          </p:val>
                                        </p:tav>
                                        <p:tav tm="100000">
                                          <p:val>
                                            <p:strVal val="#ppt_x"/>
                                          </p:val>
                                        </p:tav>
                                      </p:tavLst>
                                    </p:anim>
                                    <p:anim calcmode="lin" valueType="num">
                                      <p:cBhvr>
                                        <p:cTn id="421" dur="500" fill="hold"/>
                                        <p:tgtEl>
                                          <p:spTgt spid="107"/>
                                        </p:tgtEl>
                                        <p:attrNameLst>
                                          <p:attrName>ppt_y</p:attrName>
                                        </p:attrNameLst>
                                      </p:cBhvr>
                                      <p:tavLst>
                                        <p:tav tm="0">
                                          <p:val>
                                            <p:strVal val="#ppt_y"/>
                                          </p:val>
                                        </p:tav>
                                        <p:tav tm="100000">
                                          <p:val>
                                            <p:strVal val="#ppt_y"/>
                                          </p:val>
                                        </p:tav>
                                      </p:tavLst>
                                    </p:anim>
                                  </p:childTnLst>
                                </p:cTn>
                              </p:par>
                            </p:childTnLst>
                          </p:cTn>
                        </p:par>
                        <p:par>
                          <p:cTn id="422" fill="hold">
                            <p:stCondLst>
                              <p:cond delay="500"/>
                            </p:stCondLst>
                            <p:childTnLst>
                              <p:par>
                                <p:cTn id="423" presetID="23" presetClass="entr" presetSubtype="16" fill="hold" grpId="0" nodeType="afterEffect">
                                  <p:stCondLst>
                                    <p:cond delay="0"/>
                                  </p:stCondLst>
                                  <p:childTnLst>
                                    <p:set>
                                      <p:cBhvr>
                                        <p:cTn id="424" dur="1" fill="hold">
                                          <p:stCondLst>
                                            <p:cond delay="0"/>
                                          </p:stCondLst>
                                        </p:cTn>
                                        <p:tgtEl>
                                          <p:spTgt spid="108"/>
                                        </p:tgtEl>
                                        <p:attrNameLst>
                                          <p:attrName>style.visibility</p:attrName>
                                        </p:attrNameLst>
                                      </p:cBhvr>
                                      <p:to>
                                        <p:strVal val="visible"/>
                                      </p:to>
                                    </p:set>
                                    <p:anim calcmode="lin" valueType="num">
                                      <p:cBhvr>
                                        <p:cTn id="425" dur="500" fill="hold"/>
                                        <p:tgtEl>
                                          <p:spTgt spid="108"/>
                                        </p:tgtEl>
                                        <p:attrNameLst>
                                          <p:attrName>ppt_w</p:attrName>
                                        </p:attrNameLst>
                                      </p:cBhvr>
                                      <p:tavLst>
                                        <p:tav tm="0">
                                          <p:val>
                                            <p:fltVal val="0"/>
                                          </p:val>
                                        </p:tav>
                                        <p:tav tm="100000">
                                          <p:val>
                                            <p:strVal val="#ppt_w"/>
                                          </p:val>
                                        </p:tav>
                                      </p:tavLst>
                                    </p:anim>
                                    <p:anim calcmode="lin" valueType="num">
                                      <p:cBhvr>
                                        <p:cTn id="426" dur="500" fill="hold"/>
                                        <p:tgtEl>
                                          <p:spTgt spid="108"/>
                                        </p:tgtEl>
                                        <p:attrNameLst>
                                          <p:attrName>ppt_h</p:attrName>
                                        </p:attrNameLst>
                                      </p:cBhvr>
                                      <p:tavLst>
                                        <p:tav tm="0">
                                          <p:val>
                                            <p:fltVal val="0"/>
                                          </p:val>
                                        </p:tav>
                                        <p:tav tm="100000">
                                          <p:val>
                                            <p:strVal val="#ppt_h"/>
                                          </p:val>
                                        </p:tav>
                                      </p:tavLst>
                                    </p:anim>
                                  </p:childTnLst>
                                </p:cTn>
                              </p:par>
                            </p:childTnLst>
                          </p:cTn>
                        </p:par>
                      </p:childTnLst>
                    </p:cTn>
                  </p:par>
                  <p:par>
                    <p:cTn id="427" fill="hold">
                      <p:stCondLst>
                        <p:cond delay="indefinite"/>
                      </p:stCondLst>
                      <p:childTnLst>
                        <p:par>
                          <p:cTn id="428" fill="hold">
                            <p:stCondLst>
                              <p:cond delay="0"/>
                            </p:stCondLst>
                            <p:childTnLst>
                              <p:par>
                                <p:cTn id="429" presetID="1" presetClass="entr" presetSubtype="0" fill="hold" grpId="0" nodeType="clickEffect">
                                  <p:stCondLst>
                                    <p:cond delay="0"/>
                                  </p:stCondLst>
                                  <p:childTnLst>
                                    <p:set>
                                      <p:cBhvr>
                                        <p:cTn id="430" dur="1" fill="hold">
                                          <p:stCondLst>
                                            <p:cond delay="0"/>
                                          </p:stCondLst>
                                        </p:cTn>
                                        <p:tgtEl>
                                          <p:spTgt spid="110"/>
                                        </p:tgtEl>
                                        <p:attrNameLst>
                                          <p:attrName>style.visibility</p:attrName>
                                        </p:attrNameLst>
                                      </p:cBhvr>
                                      <p:to>
                                        <p:strVal val="visible"/>
                                      </p:to>
                                    </p:set>
                                  </p:childTnLst>
                                </p:cTn>
                              </p:par>
                              <p:par>
                                <p:cTn id="431" presetID="1" presetClass="entr" presetSubtype="0" fill="hold" grpId="0" nodeType="withEffect">
                                  <p:stCondLst>
                                    <p:cond delay="0"/>
                                  </p:stCondLst>
                                  <p:childTnLst>
                                    <p:set>
                                      <p:cBhvr>
                                        <p:cTn id="432" dur="1" fill="hold">
                                          <p:stCondLst>
                                            <p:cond delay="0"/>
                                          </p:stCondLst>
                                        </p:cTn>
                                        <p:tgtEl>
                                          <p:spTgt spid="111"/>
                                        </p:tgtEl>
                                        <p:attrNameLst>
                                          <p:attrName>style.visibility</p:attrName>
                                        </p:attrNameLst>
                                      </p:cBhvr>
                                      <p:to>
                                        <p:strVal val="visible"/>
                                      </p:to>
                                    </p:set>
                                  </p:childTnLst>
                                </p:cTn>
                              </p:par>
                            </p:childTnLst>
                          </p:cTn>
                        </p:par>
                      </p:childTnLst>
                    </p:cTn>
                  </p:par>
                  <p:par>
                    <p:cTn id="433" fill="hold">
                      <p:stCondLst>
                        <p:cond delay="indefinite"/>
                      </p:stCondLst>
                      <p:childTnLst>
                        <p:par>
                          <p:cTn id="434" fill="hold">
                            <p:stCondLst>
                              <p:cond delay="0"/>
                            </p:stCondLst>
                            <p:childTnLst>
                              <p:par>
                                <p:cTn id="435" presetID="1" presetClass="entr" presetSubtype="0" fill="hold" grpId="0" nodeType="clickEffect">
                                  <p:stCondLst>
                                    <p:cond delay="0"/>
                                  </p:stCondLst>
                                  <p:childTnLst>
                                    <p:set>
                                      <p:cBhvr>
                                        <p:cTn id="436" dur="1" fill="hold">
                                          <p:stCondLst>
                                            <p:cond delay="0"/>
                                          </p:stCondLst>
                                        </p:cTn>
                                        <p:tgtEl>
                                          <p:spTgt spid="109"/>
                                        </p:tgtEl>
                                        <p:attrNameLst>
                                          <p:attrName>style.visibility</p:attrName>
                                        </p:attrNameLst>
                                      </p:cBhvr>
                                      <p:to>
                                        <p:strVal val="visible"/>
                                      </p:to>
                                    </p:set>
                                  </p:childTnLst>
                                </p:cTn>
                              </p:par>
                              <p:par>
                                <p:cTn id="437" presetID="1" presetClass="entr" presetSubtype="0" fill="hold" grpId="0" nodeType="withEffect">
                                  <p:stCondLst>
                                    <p:cond delay="0"/>
                                  </p:stCondLst>
                                  <p:childTnLst>
                                    <p:set>
                                      <p:cBhvr>
                                        <p:cTn id="438" dur="1" fill="hold">
                                          <p:stCondLst>
                                            <p:cond delay="0"/>
                                          </p:stCondLst>
                                        </p:cTn>
                                        <p:tgtEl>
                                          <p:spTgt spid="112"/>
                                        </p:tgtEl>
                                        <p:attrNameLst>
                                          <p:attrName>style.visibility</p:attrName>
                                        </p:attrNameLst>
                                      </p:cBhvr>
                                      <p:to>
                                        <p:strVal val="visible"/>
                                      </p:to>
                                    </p:set>
                                  </p:childTnLst>
                                </p:cTn>
                              </p:par>
                            </p:childTnLst>
                          </p:cTn>
                        </p:par>
                        <p:par>
                          <p:cTn id="439" fill="hold">
                            <p:stCondLst>
                              <p:cond delay="0"/>
                            </p:stCondLst>
                            <p:childTnLst>
                              <p:par>
                                <p:cTn id="440" presetID="53" presetClass="entr" presetSubtype="16" fill="hold" grpId="0" nodeType="afterEffect">
                                  <p:stCondLst>
                                    <p:cond delay="0"/>
                                  </p:stCondLst>
                                  <p:childTnLst>
                                    <p:set>
                                      <p:cBhvr>
                                        <p:cTn id="441" dur="1" fill="hold">
                                          <p:stCondLst>
                                            <p:cond delay="0"/>
                                          </p:stCondLst>
                                        </p:cTn>
                                        <p:tgtEl>
                                          <p:spTgt spid="2"/>
                                        </p:tgtEl>
                                        <p:attrNameLst>
                                          <p:attrName>style.visibility</p:attrName>
                                        </p:attrNameLst>
                                      </p:cBhvr>
                                      <p:to>
                                        <p:strVal val="visible"/>
                                      </p:to>
                                    </p:set>
                                    <p:anim calcmode="lin" valueType="num">
                                      <p:cBhvr>
                                        <p:cTn id="442" dur="500" fill="hold"/>
                                        <p:tgtEl>
                                          <p:spTgt spid="2"/>
                                        </p:tgtEl>
                                        <p:attrNameLst>
                                          <p:attrName>ppt_w</p:attrName>
                                        </p:attrNameLst>
                                      </p:cBhvr>
                                      <p:tavLst>
                                        <p:tav tm="0">
                                          <p:val>
                                            <p:fltVal val="0"/>
                                          </p:val>
                                        </p:tav>
                                        <p:tav tm="100000">
                                          <p:val>
                                            <p:strVal val="#ppt_w"/>
                                          </p:val>
                                        </p:tav>
                                      </p:tavLst>
                                    </p:anim>
                                    <p:anim calcmode="lin" valueType="num">
                                      <p:cBhvr>
                                        <p:cTn id="443" dur="500" fill="hold"/>
                                        <p:tgtEl>
                                          <p:spTgt spid="2"/>
                                        </p:tgtEl>
                                        <p:attrNameLst>
                                          <p:attrName>ppt_h</p:attrName>
                                        </p:attrNameLst>
                                      </p:cBhvr>
                                      <p:tavLst>
                                        <p:tav tm="0">
                                          <p:val>
                                            <p:fltVal val="0"/>
                                          </p:val>
                                        </p:tav>
                                        <p:tav tm="100000">
                                          <p:val>
                                            <p:strVal val="#ppt_h"/>
                                          </p:val>
                                        </p:tav>
                                      </p:tavLst>
                                    </p:anim>
                                    <p:animEffect transition="in" filter="fade">
                                      <p:cBhvr>
                                        <p:cTn id="444" dur="500"/>
                                        <p:tgtEl>
                                          <p:spTgt spid="2"/>
                                        </p:tgtEl>
                                      </p:cBhvr>
                                    </p:animEffect>
                                  </p:childTnLst>
                                </p:cTn>
                              </p:par>
                            </p:childTnLst>
                          </p:cTn>
                        </p:par>
                      </p:childTnLst>
                    </p:cTn>
                  </p:par>
                  <p:par>
                    <p:cTn id="445" fill="hold">
                      <p:stCondLst>
                        <p:cond delay="indefinite"/>
                      </p:stCondLst>
                      <p:childTnLst>
                        <p:par>
                          <p:cTn id="446" fill="hold">
                            <p:stCondLst>
                              <p:cond delay="0"/>
                            </p:stCondLst>
                            <p:childTnLst>
                              <p:par>
                                <p:cTn id="447" presetID="27" presetClass="entr" presetSubtype="0" fill="hold" nodeType="clickEffect">
                                  <p:stCondLst>
                                    <p:cond delay="0"/>
                                  </p:stCondLst>
                                  <p:iterate type="lt">
                                    <p:tmPct val="50000"/>
                                  </p:iterate>
                                  <p:childTnLst>
                                    <p:set>
                                      <p:cBhvr>
                                        <p:cTn id="448" dur="1" fill="hold">
                                          <p:stCondLst>
                                            <p:cond delay="0"/>
                                          </p:stCondLst>
                                        </p:cTn>
                                        <p:tgtEl>
                                          <p:spTgt spid="66">
                                            <p:txEl>
                                              <p:pRg st="0" end="0"/>
                                            </p:txEl>
                                          </p:spTgt>
                                        </p:tgtEl>
                                        <p:attrNameLst>
                                          <p:attrName>style.visibility</p:attrName>
                                        </p:attrNameLst>
                                      </p:cBhvr>
                                      <p:to>
                                        <p:strVal val="visible"/>
                                      </p:to>
                                    </p:set>
                                    <p:anim calcmode="discrete" valueType="clr">
                                      <p:cBhvr override="childStyle">
                                        <p:cTn id="449" dur="80"/>
                                        <p:tgtEl>
                                          <p:spTgt spid="66">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0" dur="80"/>
                                        <p:tgtEl>
                                          <p:spTgt spid="66">
                                            <p:txEl>
                                              <p:pRg st="0" end="0"/>
                                            </p:txEl>
                                          </p:spTgt>
                                        </p:tgtEl>
                                        <p:attrNameLst>
                                          <p:attrName>fillcolor</p:attrName>
                                        </p:attrNameLst>
                                      </p:cBhvr>
                                      <p:tavLst>
                                        <p:tav tm="0">
                                          <p:val>
                                            <p:clrVal>
                                              <a:schemeClr val="accent2"/>
                                            </p:clrVal>
                                          </p:val>
                                        </p:tav>
                                        <p:tav tm="50000">
                                          <p:val>
                                            <p:clrVal>
                                              <a:schemeClr val="hlink"/>
                                            </p:clrVal>
                                          </p:val>
                                        </p:tav>
                                      </p:tavLst>
                                    </p:anim>
                                    <p:set>
                                      <p:cBhvr>
                                        <p:cTn id="451" dur="80"/>
                                        <p:tgtEl>
                                          <p:spTgt spid="66">
                                            <p:txEl>
                                              <p:pRg st="0" end="0"/>
                                            </p:txEl>
                                          </p:spTgt>
                                        </p:tgtEl>
                                        <p:attrNameLst>
                                          <p:attrName>fill.type</p:attrName>
                                        </p:attrNameLst>
                                      </p:cBhvr>
                                      <p:to>
                                        <p:strVal val="solid"/>
                                      </p:to>
                                    </p:set>
                                  </p:childTnLst>
                                </p:cTn>
                              </p:par>
                            </p:childTnLst>
                          </p:cTn>
                        </p:par>
                      </p:childTnLst>
                    </p:cTn>
                  </p:par>
                  <p:par>
                    <p:cTn id="452" fill="hold">
                      <p:stCondLst>
                        <p:cond delay="indefinite"/>
                      </p:stCondLst>
                      <p:childTnLst>
                        <p:par>
                          <p:cTn id="453" fill="hold">
                            <p:stCondLst>
                              <p:cond delay="0"/>
                            </p:stCondLst>
                            <p:childTnLst>
                              <p:par>
                                <p:cTn id="454" presetID="27" presetClass="entr" presetSubtype="0" fill="hold" nodeType="clickEffect">
                                  <p:stCondLst>
                                    <p:cond delay="0"/>
                                  </p:stCondLst>
                                  <p:iterate type="lt">
                                    <p:tmPct val="50000"/>
                                  </p:iterate>
                                  <p:childTnLst>
                                    <p:set>
                                      <p:cBhvr>
                                        <p:cTn id="455" dur="1" fill="hold">
                                          <p:stCondLst>
                                            <p:cond delay="0"/>
                                          </p:stCondLst>
                                        </p:cTn>
                                        <p:tgtEl>
                                          <p:spTgt spid="66">
                                            <p:txEl>
                                              <p:pRg st="1" end="1"/>
                                            </p:txEl>
                                          </p:spTgt>
                                        </p:tgtEl>
                                        <p:attrNameLst>
                                          <p:attrName>style.visibility</p:attrName>
                                        </p:attrNameLst>
                                      </p:cBhvr>
                                      <p:to>
                                        <p:strVal val="visible"/>
                                      </p:to>
                                    </p:set>
                                    <p:anim calcmode="discrete" valueType="clr">
                                      <p:cBhvr override="childStyle">
                                        <p:cTn id="456" dur="80"/>
                                        <p:tgtEl>
                                          <p:spTgt spid="66">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7" dur="80"/>
                                        <p:tgtEl>
                                          <p:spTgt spid="66">
                                            <p:txEl>
                                              <p:pRg st="1" end="1"/>
                                            </p:txEl>
                                          </p:spTgt>
                                        </p:tgtEl>
                                        <p:attrNameLst>
                                          <p:attrName>fillcolor</p:attrName>
                                        </p:attrNameLst>
                                      </p:cBhvr>
                                      <p:tavLst>
                                        <p:tav tm="0">
                                          <p:val>
                                            <p:clrVal>
                                              <a:schemeClr val="accent2"/>
                                            </p:clrVal>
                                          </p:val>
                                        </p:tav>
                                        <p:tav tm="50000">
                                          <p:val>
                                            <p:clrVal>
                                              <a:schemeClr val="hlink"/>
                                            </p:clrVal>
                                          </p:val>
                                        </p:tav>
                                      </p:tavLst>
                                    </p:anim>
                                    <p:set>
                                      <p:cBhvr>
                                        <p:cTn id="458" dur="80"/>
                                        <p:tgtEl>
                                          <p:spTgt spid="66">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 grpId="0"/>
      <p:bldP spid="7" grpId="0"/>
      <p:bldP spid="6153" grpId="0"/>
      <p:bldP spid="6156" grpId="0"/>
      <p:bldP spid="6157" grpId="0"/>
      <p:bldP spid="6167" grpId="0"/>
      <p:bldP spid="67" grpId="0"/>
      <p:bldP spid="71" grpId="0"/>
      <p:bldP spid="72" grpId="0"/>
      <p:bldP spid="73" grpId="0"/>
      <p:bldP spid="74" grpId="0"/>
      <p:bldP spid="75" grpId="0"/>
      <p:bldP spid="76" grpId="0"/>
      <p:bldP spid="77" grpId="0"/>
      <p:bldP spid="78" grpId="0"/>
      <p:bldP spid="79" grpId="0"/>
      <p:bldP spid="81" grpId="0"/>
      <p:bldP spid="82" grpId="0"/>
      <p:bldP spid="83" grpId="0"/>
      <p:bldP spid="84" grpId="0"/>
      <p:bldP spid="85" grpId="0"/>
      <p:bldP spid="86" grpId="0"/>
      <p:bldP spid="87" grpId="0"/>
      <p:bldP spid="89" grpId="0"/>
      <p:bldP spid="90" grpId="0"/>
      <p:bldP spid="91" grpId="0"/>
      <p:bldP spid="92" grpId="0"/>
      <p:bldP spid="93" grpId="0"/>
      <p:bldP spid="94" grpId="0"/>
      <p:bldP spid="95" grpId="0"/>
      <p:bldP spid="98" grpId="0"/>
      <p:bldP spid="99" grpId="0"/>
      <p:bldP spid="100" grpId="0"/>
      <p:bldP spid="101" grpId="0"/>
      <p:bldP spid="102" grpId="0"/>
      <p:bldP spid="103" grpId="0"/>
      <p:bldP spid="104" grpId="0"/>
      <p:bldP spid="106" grpId="0"/>
      <p:bldP spid="107" grpId="0"/>
      <p:bldP spid="108" grpId="0"/>
      <p:bldP spid="109" grpId="0" animBg="1"/>
      <p:bldP spid="110" grpId="0" animBg="1"/>
      <p:bldP spid="111" grpId="0"/>
      <p:bldP spid="112"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395536" y="548680"/>
            <a:ext cx="8568952" cy="2304256"/>
          </a:xfrm>
        </p:spPr>
        <p:txBody>
          <a:bodyPr/>
          <a:lstStyle/>
          <a:p>
            <a:pPr marL="0" indent="0">
              <a:buNone/>
            </a:pPr>
            <a:r>
              <a:rPr lang="zh-CN" altLang="en-US"/>
              <a:t>设浮点数字长为</a:t>
            </a:r>
            <a:r>
              <a:rPr lang="en-US" altLang="zh-CN"/>
              <a:t>12</a:t>
            </a:r>
            <a:r>
              <a:rPr lang="zh-CN" altLang="en-US"/>
              <a:t>位，</a:t>
            </a:r>
            <a:r>
              <a:rPr lang="zh-CN" altLang="en-US">
                <a:solidFill>
                  <a:srgbClr val="0000FF"/>
                </a:solidFill>
              </a:rPr>
              <a:t>阶码</a:t>
            </a:r>
            <a:r>
              <a:rPr lang="zh-CN" altLang="en-US"/>
              <a:t>为</a:t>
            </a:r>
            <a:r>
              <a:rPr lang="en-US" altLang="zh-CN"/>
              <a:t>5</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a:t>
            </a:r>
            <a:r>
              <a:rPr lang="zh-CN" altLang="en-US">
                <a:solidFill>
                  <a:srgbClr val="0000FF"/>
                </a:solidFill>
              </a:rPr>
              <a:t>尾数</a:t>
            </a:r>
            <a:r>
              <a:rPr lang="zh-CN" altLang="en-US"/>
              <a:t>为</a:t>
            </a:r>
            <a:r>
              <a:rPr lang="en-US" altLang="zh-CN"/>
              <a:t>7</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。阶码用</a:t>
            </a:r>
            <a:r>
              <a:rPr lang="zh-CN" altLang="en-US">
                <a:solidFill>
                  <a:srgbClr val="FF0000"/>
                </a:solidFill>
              </a:rPr>
              <a:t>移码</a:t>
            </a:r>
            <a:r>
              <a:rPr lang="zh-CN" altLang="en-US"/>
              <a:t>、尾数用</a:t>
            </a:r>
            <a:r>
              <a:rPr lang="zh-CN" altLang="en-US">
                <a:solidFill>
                  <a:srgbClr val="FF0000"/>
                </a:solidFill>
              </a:rPr>
              <a:t>补码</a:t>
            </a:r>
            <a:r>
              <a:rPr lang="zh-CN" altLang="en-US"/>
              <a:t>表示。将下列各数按浮点数相加减的步骤计算 </a:t>
            </a:r>
            <a:r>
              <a:rPr lang="en-US" altLang="zh-CN"/>
              <a:t>X±Y</a:t>
            </a:r>
            <a:r>
              <a:rPr lang="zh-CN" altLang="en-US"/>
              <a:t>。</a:t>
            </a:r>
            <a:endParaRPr lang="en-US" altLang="zh-CN"/>
          </a:p>
          <a:p>
            <a:pPr marL="0" indent="0">
              <a:spcBef>
                <a:spcPts val="2100"/>
              </a:spcBef>
              <a:buNone/>
            </a:pPr>
            <a:r>
              <a:rPr lang="en-US" altLang="zh-CN">
                <a:latin typeface="+mn-ea"/>
              </a:rPr>
              <a:t>(</a:t>
            </a:r>
            <a:r>
              <a:rPr lang="en-US" altLang="zh-CN"/>
              <a:t>1</a:t>
            </a:r>
            <a:r>
              <a:rPr lang="en-US" altLang="zh-CN">
                <a:latin typeface="+mn-ea"/>
              </a:rPr>
              <a:t>)</a:t>
            </a:r>
            <a:endParaRPr lang="zh-CN" altLang="en-US">
              <a:latin typeface="+mn-ea"/>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graphicFrame>
        <p:nvGraphicFramePr>
          <p:cNvPr id="37890" name="Object 2"/>
          <p:cNvGraphicFramePr>
            <a:graphicFrameLocks noChangeAspect="1"/>
          </p:cNvGraphicFramePr>
          <p:nvPr/>
        </p:nvGraphicFramePr>
        <p:xfrm>
          <a:off x="1403350" y="1844824"/>
          <a:ext cx="2016125" cy="1027112"/>
        </p:xfrm>
        <a:graphic>
          <a:graphicData uri="http://schemas.openxmlformats.org/presentationml/2006/ole">
            <mc:AlternateContent xmlns:mc="http://schemas.openxmlformats.org/markup-compatibility/2006">
              <mc:Choice xmlns:v="urn:schemas-microsoft-com:vml" Requires="v">
                <p:oleObj spid="_x0000_s29702" name="公式" r:id="rId1" imgW="812165" imgH="406400" progId="Equation.3">
                  <p:embed/>
                </p:oleObj>
              </mc:Choice>
              <mc:Fallback>
                <p:oleObj name="公式" r:id="rId1" imgW="812165" imgH="406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844824"/>
                        <a:ext cx="2016125"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25950" y="1844824"/>
          <a:ext cx="2017713" cy="1027112"/>
        </p:xfrm>
        <a:graphic>
          <a:graphicData uri="http://schemas.openxmlformats.org/presentationml/2006/ole">
            <mc:AlternateContent xmlns:mc="http://schemas.openxmlformats.org/markup-compatibility/2006">
              <mc:Choice xmlns:v="urn:schemas-microsoft-com:vml" Requires="v">
                <p:oleObj spid="_x0000_s29703" name="公式" r:id="rId3" imgW="824865" imgH="406400" progId="Equation.3">
                  <p:embed/>
                </p:oleObj>
              </mc:Choice>
              <mc:Fallback>
                <p:oleObj name="公式" r:id="rId3" imgW="824865" imgH="40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1844824"/>
                        <a:ext cx="2017713"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p:nvPr/>
        </p:nvSpPr>
        <p:spPr bwMode="auto">
          <a:xfrm>
            <a:off x="457522" y="2924944"/>
            <a:ext cx="6562750" cy="3528392"/>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C00000"/>
                </a:solidFill>
                <a:effectLst/>
                <a:uLnTx/>
                <a:uFillTx/>
                <a:latin typeface="+mn-lt"/>
                <a:ea typeface="+mn-ea"/>
                <a:cs typeface="+mn-cs"/>
              </a:rPr>
              <a:t>【</a:t>
            </a:r>
            <a:r>
              <a:rPr kumimoji="0" lang="zh-CN" altLang="en-US" sz="2800" b="1" i="0" u="none" strike="noStrike" kern="0" cap="none" spc="0" normalizeH="0" baseline="0" noProof="0">
                <a:ln>
                  <a:noFill/>
                </a:ln>
                <a:solidFill>
                  <a:srgbClr val="C00000"/>
                </a:solidFill>
                <a:effectLst/>
                <a:uLnTx/>
                <a:uFillTx/>
                <a:latin typeface="+mn-lt"/>
                <a:ea typeface="+mn-ea"/>
                <a:cs typeface="+mn-cs"/>
              </a:rPr>
              <a:t>解</a:t>
            </a:r>
            <a:r>
              <a:rPr kumimoji="0" lang="en-US" altLang="zh-CN" sz="2800" b="1" i="0" u="none" strike="noStrike" kern="0" cap="none" spc="0" normalizeH="0" baseline="0" noProof="0">
                <a:ln>
                  <a:noFill/>
                </a:ln>
                <a:solidFill>
                  <a:srgbClr val="C00000"/>
                </a:solidFill>
                <a:effectLst/>
                <a:uLnTx/>
                <a:uFillTx/>
                <a:latin typeface="+mn-lt"/>
                <a:ea typeface="+mn-ea"/>
                <a:cs typeface="+mn-cs"/>
              </a:rPr>
              <a:t>】</a:t>
            </a:r>
            <a:endParaRPr kumimoji="0" lang="en-US" altLang="zh-CN" sz="2800" b="1" i="0" u="none" strike="noStrike" kern="0" cap="none" spc="0" normalizeH="0" baseline="0" noProof="0">
              <a:ln>
                <a:noFill/>
              </a:ln>
              <a:solidFill>
                <a:srgbClr val="C00000"/>
              </a:solidFill>
              <a:effectLst/>
              <a:uLnTx/>
              <a:uFillTx/>
              <a:latin typeface="+mn-lt"/>
              <a:ea typeface="+mn-ea"/>
              <a:cs typeface="+mn-cs"/>
            </a:endParaRPr>
          </a:p>
          <a:p>
            <a:pPr algn="l"/>
            <a:r>
              <a:rPr lang="nl-NL" altLang="zh-CN"/>
              <a:t>X</a:t>
            </a:r>
            <a:r>
              <a:rPr lang="zh-CN" altLang="zh-CN"/>
              <a:t>＝</a:t>
            </a:r>
            <a:r>
              <a:rPr lang="nl-NL" altLang="zh-CN"/>
              <a:t>(1011)</a:t>
            </a:r>
            <a:r>
              <a:rPr lang="nl-NL" altLang="zh-CN" baseline="-25000"/>
              <a:t>2</a:t>
            </a:r>
            <a:r>
              <a:rPr lang="zh-CN" altLang="zh-CN"/>
              <a:t>×</a:t>
            </a:r>
            <a:r>
              <a:rPr lang="nl-NL" altLang="zh-CN"/>
              <a:t>2</a:t>
            </a:r>
            <a:r>
              <a:rPr lang="nl-NL" altLang="zh-CN" baseline="30000"/>
              <a:t>-8</a:t>
            </a:r>
            <a:r>
              <a:rPr lang="zh-CN" altLang="zh-CN"/>
              <a:t>＝</a:t>
            </a:r>
            <a:r>
              <a:rPr lang="nl-NL" altLang="zh-CN"/>
              <a:t>(0.1011)</a:t>
            </a:r>
            <a:r>
              <a:rPr lang="nl-NL" altLang="zh-CN" baseline="-25000"/>
              <a:t>2</a:t>
            </a:r>
            <a:r>
              <a:rPr lang="zh-CN" altLang="zh-CN"/>
              <a:t>×</a:t>
            </a:r>
            <a:r>
              <a:rPr lang="nl-NL" altLang="zh-CN"/>
              <a:t>2</a:t>
            </a:r>
            <a:r>
              <a:rPr lang="nl-NL" altLang="zh-CN" baseline="30000"/>
              <a:t>-4</a:t>
            </a:r>
            <a:r>
              <a:rPr lang="zh-CN" altLang="zh-CN"/>
              <a:t>，</a:t>
            </a:r>
            <a:endParaRPr lang="nl-NL" altLang="zh-CN"/>
          </a:p>
          <a:p>
            <a:pPr algn="l"/>
            <a:r>
              <a:rPr lang="zh-CN" altLang="zh-CN"/>
              <a:t>∴</a:t>
            </a:r>
            <a:r>
              <a:rPr lang="nl-NL" altLang="zh-CN">
                <a:solidFill>
                  <a:srgbClr val="0000FF"/>
                </a:solidFill>
              </a:rPr>
              <a:t>[X]</a:t>
            </a:r>
            <a:r>
              <a:rPr lang="zh-CN" altLang="zh-CN" baseline="-25000">
                <a:solidFill>
                  <a:srgbClr val="0000FF"/>
                </a:solidFill>
              </a:rPr>
              <a:t>浮</a:t>
            </a:r>
            <a:r>
              <a:rPr lang="zh-CN" altLang="zh-CN">
                <a:solidFill>
                  <a:srgbClr val="0000FF"/>
                </a:solidFill>
              </a:rPr>
              <a:t>＝</a:t>
            </a:r>
            <a:r>
              <a:rPr lang="nl-NL" altLang="zh-CN">
                <a:solidFill>
                  <a:srgbClr val="0000FF"/>
                </a:solidFill>
              </a:rPr>
              <a:t>01100; 0.101100</a:t>
            </a:r>
            <a:endParaRPr lang="zh-CN" altLang="zh-CN">
              <a:solidFill>
                <a:srgbClr val="0000FF"/>
              </a:solidFill>
            </a:endParaRPr>
          </a:p>
          <a:p>
            <a:pPr algn="l"/>
            <a:r>
              <a:rPr lang="nl-NL" altLang="zh-CN"/>
              <a:t>Y</a:t>
            </a:r>
            <a:r>
              <a:rPr lang="zh-CN" altLang="zh-CN"/>
              <a:t>＝</a:t>
            </a:r>
            <a:r>
              <a:rPr lang="nl-NL" altLang="zh-CN"/>
              <a:t>(100011)</a:t>
            </a:r>
            <a:r>
              <a:rPr lang="nl-NL" altLang="zh-CN" baseline="-25000"/>
              <a:t>2</a:t>
            </a:r>
            <a:r>
              <a:rPr lang="zh-CN" altLang="zh-CN"/>
              <a:t>×</a:t>
            </a:r>
            <a:r>
              <a:rPr lang="nl-NL" altLang="zh-CN"/>
              <a:t>2</a:t>
            </a:r>
            <a:r>
              <a:rPr lang="nl-NL" altLang="zh-CN" baseline="30000"/>
              <a:t>-9</a:t>
            </a:r>
            <a:r>
              <a:rPr lang="zh-CN" altLang="zh-CN"/>
              <a:t>＝</a:t>
            </a:r>
            <a:r>
              <a:rPr lang="nl-NL" altLang="zh-CN"/>
              <a:t>(0.100011)</a:t>
            </a:r>
            <a:r>
              <a:rPr lang="nl-NL" altLang="zh-CN" baseline="-25000"/>
              <a:t>2</a:t>
            </a:r>
            <a:r>
              <a:rPr lang="zh-CN" altLang="zh-CN"/>
              <a:t>×</a:t>
            </a:r>
            <a:r>
              <a:rPr lang="nl-NL" altLang="zh-CN"/>
              <a:t>2</a:t>
            </a:r>
            <a:r>
              <a:rPr lang="nl-NL" altLang="zh-CN" baseline="30000"/>
              <a:t>-3</a:t>
            </a:r>
            <a:r>
              <a:rPr lang="zh-CN" altLang="zh-CN"/>
              <a:t>，</a:t>
            </a:r>
            <a:endParaRPr lang="nl-NL" altLang="zh-CN"/>
          </a:p>
          <a:p>
            <a:pPr algn="l"/>
            <a:r>
              <a:rPr lang="zh-CN" altLang="zh-CN"/>
              <a:t>∴</a:t>
            </a:r>
            <a:r>
              <a:rPr lang="nl-NL" altLang="zh-CN">
                <a:solidFill>
                  <a:srgbClr val="0000FF"/>
                </a:solidFill>
              </a:rPr>
              <a:t>[Y]</a:t>
            </a:r>
            <a:r>
              <a:rPr lang="zh-CN" altLang="zh-CN" baseline="-25000">
                <a:solidFill>
                  <a:srgbClr val="0000FF"/>
                </a:solidFill>
              </a:rPr>
              <a:t>浮</a:t>
            </a:r>
            <a:r>
              <a:rPr lang="zh-CN" altLang="zh-CN">
                <a:solidFill>
                  <a:srgbClr val="0000FF"/>
                </a:solidFill>
              </a:rPr>
              <a:t>＝</a:t>
            </a:r>
            <a:r>
              <a:rPr lang="nl-NL" altLang="zh-CN">
                <a:solidFill>
                  <a:srgbClr val="0000FF"/>
                </a:solidFill>
              </a:rPr>
              <a:t>01101; 0.100011</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sp>
        <p:nvSpPr>
          <p:cNvPr id="8" name="Rectangle 3"/>
          <p:cNvSpPr txBox="1">
            <a:spLocks noChangeArrowheads="1"/>
          </p:cNvSpPr>
          <p:nvPr/>
        </p:nvSpPr>
        <p:spPr bwMode="auto">
          <a:xfrm>
            <a:off x="6372200" y="4145115"/>
            <a:ext cx="2707741" cy="2308221"/>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①</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kumimoji="0" lang="zh-CN" altLang="en-US" sz="2800" b="1" i="0" u="none" strike="noStrike" kern="0" cap="none" spc="0" normalizeH="0" baseline="0" noProof="0">
                <a:ln>
                  <a:noFill/>
                </a:ln>
                <a:solidFill>
                  <a:srgbClr val="008000"/>
                </a:solidFill>
                <a:effectLst/>
                <a:uLnTx/>
                <a:uFillTx/>
                <a:latin typeface="+mn-lt"/>
                <a:ea typeface="+mn-ea"/>
                <a:cs typeface="+mn-cs"/>
              </a:rPr>
              <a:t>对阶</a:t>
            </a:r>
            <a:endParaRPr kumimoji="0" lang="zh-CN" altLang="en-US" sz="2800" b="1" i="0" u="none" strike="noStrike" kern="0" cap="none" spc="0" normalizeH="0" baseline="0" noProof="0">
              <a:ln>
                <a:noFill/>
              </a:ln>
              <a:solidFill>
                <a:srgbClr val="008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②</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尾数求和</a:t>
            </a:r>
            <a:r>
              <a:rPr lang="en-US" altLang="zh-CN" kern="0">
                <a:solidFill>
                  <a:srgbClr val="008000"/>
                </a:solidFill>
                <a:latin typeface="+mn-lt"/>
                <a:ea typeface="+mn-ea"/>
              </a:rPr>
              <a:t>/</a:t>
            </a:r>
            <a:r>
              <a:rPr lang="zh-CN" altLang="en-US" kern="0">
                <a:solidFill>
                  <a:srgbClr val="008000"/>
                </a:solidFill>
                <a:latin typeface="+mn-lt"/>
                <a:ea typeface="+mn-ea"/>
              </a:rPr>
              <a:t>差</a:t>
            </a:r>
            <a:endParaRPr lang="zh-CN" altLang="en-US" kern="0">
              <a:solidFill>
                <a:srgbClr val="008000"/>
              </a:solidFill>
              <a:latin typeface="+mn-lt"/>
              <a:ea typeface="+mn-ea"/>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③</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规格化</a:t>
            </a:r>
            <a:endParaRPr lang="zh-CN" altLang="en-US" kern="0">
              <a:solidFill>
                <a:srgbClr val="008000"/>
              </a:solidFill>
              <a:latin typeface="+mn-lt"/>
              <a:ea typeface="+mn-ea"/>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FF6600"/>
                </a:solidFill>
                <a:effectLst/>
                <a:uLnTx/>
                <a:uFillTx/>
                <a:latin typeface="+mn-lt"/>
                <a:ea typeface="+mn-ea"/>
                <a:cs typeface="+mn-cs"/>
              </a:rPr>
              <a:t>④</a:t>
            </a:r>
            <a:r>
              <a:rPr kumimoji="0" lang="en-US" altLang="zh-CN" sz="2800" b="1" i="0" u="none" strike="noStrike" kern="0" cap="none" spc="0" normalizeH="0" baseline="0" noProof="0">
                <a:ln>
                  <a:noFill/>
                </a:ln>
                <a:solidFill>
                  <a:schemeClr val="tx1"/>
                </a:solidFill>
                <a:effectLst/>
                <a:uLnTx/>
                <a:uFillTx/>
                <a:latin typeface="+mn-lt"/>
                <a:ea typeface="+mn-ea"/>
                <a:cs typeface="+mn-cs"/>
              </a:rPr>
              <a:t> </a:t>
            </a:r>
            <a:r>
              <a:rPr lang="zh-CN" altLang="en-US" kern="0">
                <a:solidFill>
                  <a:srgbClr val="008000"/>
                </a:solidFill>
                <a:latin typeface="+mn-lt"/>
                <a:ea typeface="+mn-ea"/>
              </a:rPr>
              <a:t>舍入处理</a:t>
            </a:r>
            <a:endParaRPr lang="zh-CN" altLang="en-US" kern="0">
              <a:solidFill>
                <a:srgbClr val="008000"/>
              </a:solidFill>
              <a:latin typeface="+mn-lt"/>
              <a:ea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wipe(left)">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wipe(left)">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animEffect transition="in" filter="slide(fromBottom)">
                                      <p:cBhvr>
                                        <p:cTn id="35" dur="500"/>
                                        <p:tgtEl>
                                          <p:spTgt spid="8">
                                            <p:txEl>
                                              <p:pRg st="0" end="0"/>
                                            </p:txEl>
                                          </p:spTgt>
                                        </p:tgtEl>
                                      </p:cBhvr>
                                    </p:animEffect>
                                  </p:childTnLst>
                                </p:cTn>
                              </p:par>
                            </p:childTnLst>
                          </p:cTn>
                        </p:par>
                        <p:par>
                          <p:cTn id="36" fill="hold">
                            <p:stCondLst>
                              <p:cond delay="500"/>
                            </p:stCondLst>
                            <p:childTnLst>
                              <p:par>
                                <p:cTn id="37" presetID="12" presetClass="entr" presetSubtype="4" fill="hold" nodeType="after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animEffect transition="in" filter="slide(fromBottom)">
                                      <p:cBhvr>
                                        <p:cTn id="39" dur="500"/>
                                        <p:tgtEl>
                                          <p:spTgt spid="8">
                                            <p:txEl>
                                              <p:pRg st="1" end="1"/>
                                            </p:txEl>
                                          </p:spTgt>
                                        </p:tgtEl>
                                      </p:cBhvr>
                                    </p:animEffect>
                                  </p:childTnLst>
                                </p:cTn>
                              </p:par>
                            </p:childTnLst>
                          </p:cTn>
                        </p:par>
                        <p:par>
                          <p:cTn id="40" fill="hold">
                            <p:stCondLst>
                              <p:cond delay="1000"/>
                            </p:stCondLst>
                            <p:childTnLst>
                              <p:par>
                                <p:cTn id="41" presetID="12" presetClass="entr" presetSubtype="4" fill="hold" nodeType="after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slide(fromBottom)">
                                      <p:cBhvr>
                                        <p:cTn id="43" dur="500"/>
                                        <p:tgtEl>
                                          <p:spTgt spid="8">
                                            <p:txEl>
                                              <p:pRg st="2" end="2"/>
                                            </p:txEl>
                                          </p:spTgt>
                                        </p:tgtEl>
                                      </p:cBhvr>
                                    </p:animEffect>
                                  </p:childTnLst>
                                </p:cTn>
                              </p:par>
                            </p:childTnLst>
                          </p:cTn>
                        </p:par>
                        <p:par>
                          <p:cTn id="44" fill="hold">
                            <p:stCondLst>
                              <p:cond delay="1500"/>
                            </p:stCondLst>
                            <p:childTnLst>
                              <p:par>
                                <p:cTn id="45" presetID="12" presetClass="entr" presetSubtype="4" fill="hold" nodeType="after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animEffect transition="in" filter="slide(fromBottom)">
                                      <p:cBhvr>
                                        <p:cTn id="4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457200" y="1700808"/>
            <a:ext cx="8507288" cy="4104456"/>
          </a:xfrm>
        </p:spPr>
        <p:txBody>
          <a:bodyPr/>
          <a:lstStyle/>
          <a:p>
            <a:pPr marL="0" indent="0">
              <a:buNone/>
            </a:pPr>
            <a:r>
              <a:rPr lang="zh-CN" altLang="zh-CN"/>
              <a:t>① 对阶</a:t>
            </a:r>
            <a:endParaRPr lang="zh-CN" altLang="zh-CN"/>
          </a:p>
          <a:p>
            <a:pPr marL="0" indent="0">
              <a:buNone/>
            </a:pPr>
            <a:r>
              <a:rPr lang="zh-CN" altLang="zh-CN"/>
              <a:t>求阶差：</a:t>
            </a:r>
            <a:endParaRPr lang="en-US" altLang="zh-CN"/>
          </a:p>
          <a:p>
            <a:pPr marL="0" indent="0">
              <a:buNone/>
            </a:pPr>
            <a:r>
              <a:rPr lang="en-US" altLang="zh-CN"/>
              <a:t>[</a:t>
            </a:r>
            <a:r>
              <a:rPr lang="zh-CN" altLang="zh-CN"/>
              <a:t>Δ</a:t>
            </a:r>
            <a:r>
              <a:rPr lang="en-US" altLang="zh-CN"/>
              <a:t>E]</a:t>
            </a:r>
            <a:r>
              <a:rPr lang="zh-CN" altLang="zh-CN" baseline="-25000"/>
              <a:t>补</a:t>
            </a:r>
            <a:r>
              <a:rPr lang="zh-CN" altLang="zh-CN"/>
              <a:t>＝</a:t>
            </a:r>
            <a:r>
              <a:rPr lang="en-US" altLang="zh-CN"/>
              <a:t>[E</a:t>
            </a:r>
            <a:r>
              <a:rPr lang="en-US" altLang="zh-CN" baseline="-25000"/>
              <a:t>X</a:t>
            </a:r>
            <a:r>
              <a:rPr lang="en-US" altLang="zh-CN"/>
              <a:t>]</a:t>
            </a:r>
            <a:r>
              <a:rPr lang="zh-CN" altLang="zh-CN" baseline="-25000"/>
              <a:t>移</a:t>
            </a:r>
            <a:r>
              <a:rPr lang="zh-CN" altLang="zh-CN"/>
              <a:t>＋</a:t>
            </a:r>
            <a:r>
              <a:rPr lang="en-US" altLang="zh-CN"/>
              <a:t>[[E</a:t>
            </a:r>
            <a:r>
              <a:rPr lang="en-US" altLang="zh-CN" baseline="-25000"/>
              <a:t>Y</a:t>
            </a:r>
            <a:r>
              <a:rPr lang="en-US" altLang="zh-CN"/>
              <a:t>]</a:t>
            </a:r>
            <a:r>
              <a:rPr lang="zh-CN" altLang="zh-CN" baseline="-25000"/>
              <a:t>移</a:t>
            </a:r>
            <a:r>
              <a:rPr lang="en-US" altLang="zh-CN"/>
              <a:t>]</a:t>
            </a:r>
            <a:r>
              <a:rPr lang="zh-CN" altLang="zh-CN" baseline="-25000"/>
              <a:t>求补</a:t>
            </a:r>
            <a:r>
              <a:rPr lang="zh-CN" altLang="zh-CN"/>
              <a:t>＝</a:t>
            </a:r>
            <a:r>
              <a:rPr lang="en-US" altLang="zh-CN"/>
              <a:t>01100</a:t>
            </a:r>
            <a:r>
              <a:rPr lang="zh-CN" altLang="zh-CN"/>
              <a:t>＋</a:t>
            </a:r>
            <a:r>
              <a:rPr lang="en-US" altLang="zh-CN"/>
              <a:t>10011</a:t>
            </a:r>
            <a:r>
              <a:rPr lang="zh-CN" altLang="zh-CN"/>
              <a:t>＝</a:t>
            </a:r>
            <a:r>
              <a:rPr lang="en-US" altLang="zh-CN"/>
              <a:t>11111</a:t>
            </a:r>
            <a:r>
              <a:rPr lang="zh-CN" altLang="zh-CN"/>
              <a:t>，</a:t>
            </a:r>
            <a:endParaRPr lang="zh-CN" altLang="zh-CN"/>
          </a:p>
          <a:p>
            <a:pPr marL="0" indent="0">
              <a:buNone/>
            </a:pPr>
            <a:r>
              <a:rPr lang="en-US" altLang="zh-CN"/>
              <a:t>E</a:t>
            </a:r>
            <a:r>
              <a:rPr lang="en-US" altLang="zh-CN" baseline="-25000"/>
              <a:t>X</a:t>
            </a:r>
            <a:r>
              <a:rPr lang="zh-CN" altLang="zh-CN"/>
              <a:t>＜</a:t>
            </a:r>
            <a:r>
              <a:rPr lang="en-US" altLang="zh-CN"/>
              <a:t>E</a:t>
            </a:r>
            <a:r>
              <a:rPr lang="en-US" altLang="zh-CN" baseline="-25000"/>
              <a:t>Y</a:t>
            </a:r>
            <a:r>
              <a:rPr lang="zh-CN" altLang="zh-CN"/>
              <a:t>，</a:t>
            </a:r>
            <a:r>
              <a:rPr lang="en-US" altLang="zh-CN"/>
              <a:t>X</a:t>
            </a:r>
            <a:r>
              <a:rPr lang="zh-CN" altLang="zh-CN"/>
              <a:t>的尾数右移</a:t>
            </a:r>
            <a:r>
              <a:rPr lang="en-US" altLang="zh-CN"/>
              <a:t>1</a:t>
            </a:r>
            <a:r>
              <a:rPr lang="zh-CN" altLang="zh-CN"/>
              <a:t>位，阶码加</a:t>
            </a:r>
            <a:r>
              <a:rPr lang="en-US" altLang="zh-CN"/>
              <a:t>1</a:t>
            </a:r>
            <a:r>
              <a:rPr lang="zh-CN" altLang="zh-CN"/>
              <a:t>，</a:t>
            </a:r>
            <a:endParaRPr lang="en-US" altLang="zh-CN"/>
          </a:p>
          <a:p>
            <a:pPr marL="0" indent="0">
              <a:buNone/>
            </a:pPr>
            <a:r>
              <a:rPr lang="en-US" altLang="zh-CN"/>
              <a:t>[X]’</a:t>
            </a:r>
            <a:r>
              <a:rPr lang="zh-CN" altLang="zh-CN" baseline="-25000"/>
              <a:t>浮</a:t>
            </a:r>
            <a:r>
              <a:rPr lang="zh-CN" altLang="zh-CN"/>
              <a:t>＝</a:t>
            </a:r>
            <a:r>
              <a:rPr lang="en-US" altLang="zh-CN"/>
              <a:t>01101; 00.010110</a:t>
            </a:r>
            <a:endParaRPr lang="en-US" altLang="zh-CN"/>
          </a:p>
          <a:p>
            <a:pPr>
              <a:spcBef>
                <a:spcPts val="2400"/>
              </a:spcBef>
              <a:buNone/>
            </a:pPr>
            <a:r>
              <a:rPr lang="en-US" altLang="zh-CN"/>
              <a:t>  </a:t>
            </a:r>
            <a:r>
              <a:rPr lang="zh-CN" altLang="zh-CN"/>
              <a:t>∴</a:t>
            </a:r>
            <a:r>
              <a:rPr lang="en-US" altLang="zh-CN"/>
              <a:t>	</a:t>
            </a:r>
            <a:r>
              <a:rPr lang="en-US" altLang="zh-CN">
                <a:solidFill>
                  <a:srgbClr val="C00000"/>
                </a:solidFill>
              </a:rPr>
              <a:t>[X]’</a:t>
            </a:r>
            <a:r>
              <a:rPr lang="zh-CN" altLang="zh-CN" baseline="-25000">
                <a:solidFill>
                  <a:srgbClr val="C00000"/>
                </a:solidFill>
              </a:rPr>
              <a:t>浮</a:t>
            </a:r>
            <a:r>
              <a:rPr lang="en-US" altLang="zh-CN">
                <a:solidFill>
                  <a:srgbClr val="C00000"/>
                </a:solidFill>
              </a:rPr>
              <a:t>	</a:t>
            </a:r>
            <a:r>
              <a:rPr lang="zh-CN" altLang="zh-CN">
                <a:solidFill>
                  <a:srgbClr val="C00000"/>
                </a:solidFill>
              </a:rPr>
              <a:t>＝ </a:t>
            </a:r>
            <a:r>
              <a:rPr lang="en-US" altLang="zh-CN">
                <a:solidFill>
                  <a:srgbClr val="C00000"/>
                </a:solidFill>
              </a:rPr>
              <a:t>01101; 00.010110</a:t>
            </a:r>
            <a:endParaRPr lang="zh-CN" altLang="zh-CN">
              <a:solidFill>
                <a:srgbClr val="C00000"/>
              </a:solidFill>
            </a:endParaRPr>
          </a:p>
          <a:p>
            <a:pPr>
              <a:buNone/>
            </a:pPr>
            <a:r>
              <a:rPr lang="nl-NL" altLang="zh-CN"/>
              <a:t>		</a:t>
            </a:r>
            <a:r>
              <a:rPr lang="nl-NL" altLang="zh-CN">
                <a:solidFill>
                  <a:srgbClr val="C00000"/>
                </a:solidFill>
              </a:rPr>
              <a:t>[Y]</a:t>
            </a:r>
            <a:r>
              <a:rPr lang="zh-CN" altLang="zh-CN" baseline="-25000">
                <a:solidFill>
                  <a:srgbClr val="C00000"/>
                </a:solidFill>
              </a:rPr>
              <a:t>浮</a:t>
            </a:r>
            <a:r>
              <a:rPr lang="en-US" altLang="zh-CN">
                <a:solidFill>
                  <a:srgbClr val="C00000"/>
                </a:solidFill>
              </a:rPr>
              <a:t>	</a:t>
            </a:r>
            <a:r>
              <a:rPr lang="zh-CN" altLang="zh-CN">
                <a:solidFill>
                  <a:srgbClr val="C00000"/>
                </a:solidFill>
              </a:rPr>
              <a:t>＝ </a:t>
            </a:r>
            <a:r>
              <a:rPr lang="nl-NL" altLang="zh-CN">
                <a:solidFill>
                  <a:srgbClr val="C00000"/>
                </a:solidFill>
              </a:rPr>
              <a:t>01101; 00.100011</a:t>
            </a:r>
            <a:endParaRPr lang="zh-CN" altLang="en-US">
              <a:solidFill>
                <a:srgbClr val="C00000"/>
              </a:solidFill>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sp>
        <p:nvSpPr>
          <p:cNvPr id="5" name="内容占位符 2"/>
          <p:cNvSpPr txBox="1"/>
          <p:nvPr/>
        </p:nvSpPr>
        <p:spPr bwMode="auto">
          <a:xfrm>
            <a:off x="601538" y="548680"/>
            <a:ext cx="6562750" cy="1080120"/>
          </a:xfrm>
          <a:prstGeom prst="rect">
            <a:avLst/>
          </a:prstGeom>
          <a:noFill/>
          <a:ln w="9525">
            <a:noFill/>
            <a:miter lim="800000"/>
          </a:ln>
        </p:spPr>
        <p:txBody>
          <a:bodyPr vert="horz" wrap="square" lIns="91440" tIns="45720" rIns="91440" bIns="45720" numCol="1" anchor="t" anchorCtr="0" compatLnSpc="1"/>
          <a:lstStyle/>
          <a:p>
            <a:pPr algn="l">
              <a:spcBef>
                <a:spcPts val="600"/>
              </a:spcBef>
            </a:pPr>
            <a:r>
              <a:rPr lang="nl-NL" altLang="zh-CN">
                <a:solidFill>
                  <a:srgbClr val="0000FF"/>
                </a:solidFill>
              </a:rPr>
              <a:t>[X]</a:t>
            </a:r>
            <a:r>
              <a:rPr lang="zh-CN" altLang="zh-CN" baseline="-25000">
                <a:solidFill>
                  <a:srgbClr val="0000FF"/>
                </a:solidFill>
              </a:rPr>
              <a:t>浮</a:t>
            </a:r>
            <a:r>
              <a:rPr lang="zh-CN" altLang="zh-CN">
                <a:solidFill>
                  <a:srgbClr val="0000FF"/>
                </a:solidFill>
              </a:rPr>
              <a:t>＝</a:t>
            </a:r>
            <a:r>
              <a:rPr lang="nl-NL" altLang="zh-CN">
                <a:solidFill>
                  <a:srgbClr val="0000FF"/>
                </a:solidFill>
              </a:rPr>
              <a:t>01100; 0.101100</a:t>
            </a:r>
            <a:endParaRPr lang="zh-CN" altLang="zh-CN">
              <a:solidFill>
                <a:srgbClr val="0000FF"/>
              </a:solidFill>
            </a:endParaRPr>
          </a:p>
          <a:p>
            <a:pPr algn="l">
              <a:spcBef>
                <a:spcPts val="600"/>
              </a:spcBef>
            </a:pPr>
            <a:r>
              <a:rPr lang="nl-NL" altLang="zh-CN">
                <a:solidFill>
                  <a:srgbClr val="0000FF"/>
                </a:solidFill>
              </a:rPr>
              <a:t>[Y]</a:t>
            </a:r>
            <a:r>
              <a:rPr lang="zh-CN" altLang="zh-CN" baseline="-25000">
                <a:solidFill>
                  <a:srgbClr val="0000FF"/>
                </a:solidFill>
              </a:rPr>
              <a:t>浮</a:t>
            </a:r>
            <a:r>
              <a:rPr lang="zh-CN" altLang="zh-CN">
                <a:solidFill>
                  <a:srgbClr val="0000FF"/>
                </a:solidFill>
              </a:rPr>
              <a:t>＝</a:t>
            </a:r>
            <a:r>
              <a:rPr lang="nl-NL" altLang="zh-CN">
                <a:solidFill>
                  <a:srgbClr val="0000FF"/>
                </a:solidFill>
              </a:rPr>
              <a:t>01101; 0.100011</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slide(fromBottom)">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slide(fromBottom)">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slide(fromBottom)">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slide(fromBottom)">
                                      <p:cBhvr>
                                        <p:cTn id="31" dur="500"/>
                                        <p:tgtEl>
                                          <p:spTgt spid="3">
                                            <p:txEl>
                                              <p:pRg st="5" end="5"/>
                                            </p:txEl>
                                          </p:spTgt>
                                        </p:tgtEl>
                                      </p:cBhvr>
                                    </p:animEffect>
                                  </p:childTnLst>
                                </p:cTn>
                              </p:par>
                            </p:childTnLst>
                          </p:cTn>
                        </p:par>
                        <p:par>
                          <p:cTn id="32" fill="hold">
                            <p:stCondLst>
                              <p:cond delay="500"/>
                            </p:stCondLst>
                            <p:childTnLst>
                              <p:par>
                                <p:cTn id="33" presetID="12" presetClass="entr" presetSubtype="4"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slide(fromBottom)">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457200" y="1394891"/>
            <a:ext cx="8507288" cy="576064"/>
          </a:xfrm>
        </p:spPr>
        <p:txBody>
          <a:bodyPr/>
          <a:lstStyle/>
          <a:p>
            <a:pPr marL="0" indent="0">
              <a:buNone/>
            </a:pPr>
            <a:r>
              <a:rPr lang="en-US" altLang="zh-CN">
                <a:solidFill>
                  <a:srgbClr val="FF6600"/>
                </a:solidFill>
              </a:rPr>
              <a:t>②</a:t>
            </a:r>
            <a:r>
              <a:rPr lang="en-US" altLang="zh-CN"/>
              <a:t> </a:t>
            </a:r>
            <a:r>
              <a:rPr lang="zh-CN" altLang="en-US"/>
              <a:t>尾数求和</a:t>
            </a:r>
            <a:r>
              <a:rPr lang="en-US" altLang="zh-CN"/>
              <a:t>/</a:t>
            </a:r>
            <a:r>
              <a:rPr lang="zh-CN" altLang="en-US"/>
              <a:t>差：</a:t>
            </a:r>
            <a:endParaRPr lang="zh-CN" altLang="zh-CN"/>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sp>
        <p:nvSpPr>
          <p:cNvPr id="5" name="内容占位符 2"/>
          <p:cNvSpPr txBox="1"/>
          <p:nvPr/>
        </p:nvSpPr>
        <p:spPr bwMode="auto">
          <a:xfrm>
            <a:off x="601538" y="476672"/>
            <a:ext cx="4906566" cy="1080120"/>
          </a:xfrm>
          <a:prstGeom prst="rect">
            <a:avLst/>
          </a:prstGeom>
          <a:noFill/>
          <a:ln w="9525">
            <a:noFill/>
            <a:miter lim="800000"/>
          </a:ln>
        </p:spPr>
        <p:txBody>
          <a:bodyPr vert="horz" wrap="square" lIns="91440" tIns="45720" rIns="91440" bIns="45720" numCol="1" anchor="t" anchorCtr="0" compatLnSpc="1"/>
          <a:lstStyle/>
          <a:p>
            <a:pPr marL="342900" lvl="0" indent="-342900" algn="l" eaLnBrk="0" hangingPunct="0">
              <a:spcBef>
                <a:spcPts val="0"/>
              </a:spcBef>
              <a:buClr>
                <a:srgbClr val="00007D"/>
              </a:buClr>
              <a:buSzPct val="75000"/>
            </a:pPr>
            <a:r>
              <a:rPr lang="en-US" altLang="zh-CN" kern="0">
                <a:solidFill>
                  <a:srgbClr val="C00000"/>
                </a:solidFill>
                <a:latin typeface="Times New Roman" panose="02020603050405020304"/>
                <a:ea typeface="宋体" panose="02010600030101010101" pitchFamily="2" charset="-122"/>
              </a:rPr>
              <a:t>[X]’</a:t>
            </a:r>
            <a:r>
              <a:rPr lang="zh-CN" altLang="zh-CN" kern="0" baseline="-25000">
                <a:solidFill>
                  <a:srgbClr val="C00000"/>
                </a:solidFill>
                <a:latin typeface="Times New Roman" panose="02020603050405020304"/>
                <a:ea typeface="宋体" panose="02010600030101010101" pitchFamily="2" charset="-122"/>
              </a:rPr>
              <a:t>浮</a:t>
            </a:r>
            <a:r>
              <a:rPr lang="en-US" altLang="zh-CN" kern="0">
                <a:solidFill>
                  <a:srgbClr val="C00000"/>
                </a:solidFill>
                <a:latin typeface="Times New Roman" panose="02020603050405020304"/>
                <a:ea typeface="宋体" panose="02010600030101010101" pitchFamily="2" charset="-122"/>
              </a:rPr>
              <a:t>	</a:t>
            </a:r>
            <a:r>
              <a:rPr lang="zh-CN" altLang="zh-CN" kern="0">
                <a:solidFill>
                  <a:srgbClr val="C00000"/>
                </a:solidFill>
                <a:latin typeface="Times New Roman" panose="02020603050405020304"/>
                <a:ea typeface="宋体" panose="02010600030101010101" pitchFamily="2" charset="-122"/>
              </a:rPr>
              <a:t>＝ </a:t>
            </a:r>
            <a:r>
              <a:rPr lang="en-US" altLang="zh-CN" kern="0">
                <a:solidFill>
                  <a:srgbClr val="C00000"/>
                </a:solidFill>
                <a:latin typeface="Times New Roman" panose="02020603050405020304"/>
                <a:ea typeface="宋体" panose="02010600030101010101" pitchFamily="2" charset="-122"/>
              </a:rPr>
              <a:t>01101; 00.010110</a:t>
            </a:r>
            <a:endParaRPr lang="zh-CN" altLang="zh-CN" kern="0">
              <a:solidFill>
                <a:srgbClr val="C00000"/>
              </a:solidFill>
              <a:latin typeface="Times New Roman" panose="02020603050405020304"/>
              <a:ea typeface="宋体" panose="02010600030101010101" pitchFamily="2" charset="-122"/>
            </a:endParaRPr>
          </a:p>
          <a:p>
            <a:pPr marL="342900" lvl="0" indent="-342900" algn="l" eaLnBrk="0" hangingPunct="0">
              <a:spcBef>
                <a:spcPts val="0"/>
              </a:spcBef>
              <a:buClr>
                <a:srgbClr val="00007D"/>
              </a:buClr>
              <a:buSzPct val="75000"/>
            </a:pPr>
            <a:r>
              <a:rPr lang="nl-NL" altLang="zh-CN" kern="0">
                <a:solidFill>
                  <a:srgbClr val="C00000"/>
                </a:solidFill>
                <a:latin typeface="Times New Roman" panose="02020603050405020304"/>
                <a:ea typeface="宋体" panose="02010600030101010101" pitchFamily="2" charset="-122"/>
              </a:rPr>
              <a:t>[Y]</a:t>
            </a:r>
            <a:r>
              <a:rPr lang="zh-CN" altLang="zh-CN" kern="0" baseline="-25000">
                <a:solidFill>
                  <a:srgbClr val="C00000"/>
                </a:solidFill>
                <a:latin typeface="Times New Roman" panose="02020603050405020304"/>
                <a:ea typeface="宋体" panose="02010600030101010101" pitchFamily="2" charset="-122"/>
              </a:rPr>
              <a:t>浮</a:t>
            </a:r>
            <a:r>
              <a:rPr lang="en-US" altLang="zh-CN" kern="0">
                <a:solidFill>
                  <a:srgbClr val="C00000"/>
                </a:solidFill>
                <a:latin typeface="Times New Roman" panose="02020603050405020304"/>
                <a:ea typeface="宋体" panose="02010600030101010101" pitchFamily="2" charset="-122"/>
              </a:rPr>
              <a:t>	</a:t>
            </a:r>
            <a:r>
              <a:rPr lang="zh-CN" altLang="zh-CN" kern="0">
                <a:solidFill>
                  <a:srgbClr val="C00000"/>
                </a:solidFill>
                <a:latin typeface="Times New Roman" panose="02020603050405020304"/>
                <a:ea typeface="宋体" panose="02010600030101010101" pitchFamily="2" charset="-122"/>
              </a:rPr>
              <a:t>＝ </a:t>
            </a:r>
            <a:r>
              <a:rPr lang="nl-NL" altLang="zh-CN" kern="0">
                <a:solidFill>
                  <a:srgbClr val="C00000"/>
                </a:solidFill>
                <a:latin typeface="Times New Roman" panose="02020603050405020304"/>
                <a:ea typeface="宋体" panose="02010600030101010101" pitchFamily="2" charset="-122"/>
              </a:rPr>
              <a:t>01101; 00.100011</a:t>
            </a:r>
            <a:endParaRPr lang="zh-CN" altLang="en-US" kern="0">
              <a:solidFill>
                <a:srgbClr val="C00000"/>
              </a:solidFill>
              <a:latin typeface="Times New Roman" panose="02020603050405020304"/>
              <a:ea typeface="宋体" panose="02010600030101010101" pitchFamily="2" charset="-122"/>
            </a:endParaRPr>
          </a:p>
        </p:txBody>
      </p:sp>
      <p:sp>
        <p:nvSpPr>
          <p:cNvPr id="7" name="Text Box 4"/>
          <p:cNvSpPr txBox="1">
            <a:spLocks noChangeArrowheads="1"/>
          </p:cNvSpPr>
          <p:nvPr/>
        </p:nvSpPr>
        <p:spPr bwMode="auto">
          <a:xfrm>
            <a:off x="1331640" y="1827981"/>
            <a:ext cx="2232025" cy="1384995"/>
          </a:xfrm>
          <a:prstGeom prst="rect">
            <a:avLst/>
          </a:prstGeom>
          <a:noFill/>
          <a:ln w="28575" algn="ctr">
            <a:noFill/>
            <a:miter lim="800000"/>
          </a:ln>
          <a:effectLst/>
        </p:spPr>
        <p:txBody>
          <a:bodyPr>
            <a:spAutoFit/>
          </a:bodyPr>
          <a:lstStyle/>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010110</a:t>
            </a:r>
            <a:endParaRPr lang="en-US" altLang="zh-CN">
              <a:latin typeface="+mn-ea"/>
              <a:ea typeface="+mn-ea"/>
            </a:endParaRPr>
          </a:p>
          <a:p>
            <a:pPr algn="r">
              <a:spcBef>
                <a:spcPct val="0"/>
              </a:spcBef>
            </a:pPr>
            <a:r>
              <a:rPr lang="zh-CN" altLang="en-US">
                <a:latin typeface="+mn-ea"/>
                <a:ea typeface="+mn-ea"/>
              </a:rPr>
              <a:t>＋</a:t>
            </a:r>
            <a:r>
              <a:rPr lang="en-US" altLang="zh-CN">
                <a:latin typeface="+mn-ea"/>
                <a:ea typeface="+mn-ea"/>
              </a:rPr>
              <a:t>00</a:t>
            </a:r>
            <a:r>
              <a:rPr lang="en-US" altLang="zh-CN">
                <a:latin typeface="+mn-lt"/>
                <a:ea typeface="+mn-ea"/>
              </a:rPr>
              <a:t>.</a:t>
            </a:r>
            <a:r>
              <a:rPr lang="en-US" altLang="zh-CN">
                <a:latin typeface="+mn-ea"/>
                <a:ea typeface="+mn-ea"/>
              </a:rPr>
              <a:t>100011</a:t>
            </a:r>
            <a:endParaRPr lang="en-US" altLang="zh-CN">
              <a:latin typeface="+mn-ea"/>
              <a:ea typeface="+mn-ea"/>
            </a:endParaRPr>
          </a:p>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111001</a:t>
            </a:r>
            <a:endParaRPr lang="en-US" altLang="zh-CN">
              <a:latin typeface="+mn-ea"/>
              <a:ea typeface="+mn-ea"/>
            </a:endParaRPr>
          </a:p>
        </p:txBody>
      </p:sp>
      <p:sp>
        <p:nvSpPr>
          <p:cNvPr id="8" name="Line 5"/>
          <p:cNvSpPr>
            <a:spLocks noChangeShapeType="1"/>
          </p:cNvSpPr>
          <p:nvPr/>
        </p:nvSpPr>
        <p:spPr bwMode="auto">
          <a:xfrm>
            <a:off x="1575967" y="2764606"/>
            <a:ext cx="1943298" cy="0"/>
          </a:xfrm>
          <a:prstGeom prst="line">
            <a:avLst/>
          </a:prstGeom>
          <a:noFill/>
          <a:ln w="28575">
            <a:solidFill>
              <a:schemeClr val="tx1"/>
            </a:solidFill>
            <a:round/>
          </a:ln>
          <a:effectLst/>
        </p:spPr>
        <p:txBody>
          <a:bodyPr wrap="square">
            <a:spAutoFit/>
          </a:bodyPr>
          <a:lstStyle/>
          <a:p>
            <a:endParaRPr lang="zh-CN" altLang="en-US"/>
          </a:p>
        </p:txBody>
      </p:sp>
      <p:sp>
        <p:nvSpPr>
          <p:cNvPr id="14" name="Line 10"/>
          <p:cNvSpPr>
            <a:spLocks noChangeShapeType="1"/>
          </p:cNvSpPr>
          <p:nvPr/>
        </p:nvSpPr>
        <p:spPr bwMode="auto">
          <a:xfrm>
            <a:off x="3059832" y="3139925"/>
            <a:ext cx="0" cy="505099"/>
          </a:xfrm>
          <a:prstGeom prst="line">
            <a:avLst/>
          </a:prstGeom>
          <a:noFill/>
          <a:ln w="28575">
            <a:solidFill>
              <a:srgbClr val="FF0000"/>
            </a:solidFill>
            <a:round/>
            <a:tailEnd type="triangle" w="med" len="lg"/>
          </a:ln>
          <a:effectLst/>
        </p:spPr>
        <p:txBody>
          <a:bodyPr wrap="square">
            <a:spAutoFit/>
          </a:bodyPr>
          <a:lstStyle/>
          <a:p>
            <a:endParaRPr lang="zh-CN" altLang="en-US"/>
          </a:p>
        </p:txBody>
      </p:sp>
      <p:sp>
        <p:nvSpPr>
          <p:cNvPr id="15" name="Line 10"/>
          <p:cNvSpPr>
            <a:spLocks noChangeShapeType="1"/>
          </p:cNvSpPr>
          <p:nvPr/>
        </p:nvSpPr>
        <p:spPr bwMode="auto">
          <a:xfrm>
            <a:off x="6357950" y="3139926"/>
            <a:ext cx="0" cy="505098"/>
          </a:xfrm>
          <a:prstGeom prst="line">
            <a:avLst/>
          </a:prstGeom>
          <a:noFill/>
          <a:ln w="28575">
            <a:solidFill>
              <a:srgbClr val="FF0000"/>
            </a:solidFill>
            <a:round/>
            <a:tailEnd type="triangle" w="med" len="lg"/>
          </a:ln>
          <a:effectLst/>
        </p:spPr>
        <p:txBody>
          <a:bodyPr wrap="square">
            <a:spAutoFit/>
          </a:bodyPr>
          <a:lstStyle/>
          <a:p>
            <a:endParaRPr lang="zh-CN" altLang="en-US"/>
          </a:p>
        </p:txBody>
      </p:sp>
      <p:sp>
        <p:nvSpPr>
          <p:cNvPr id="16" name="Text Box 4"/>
          <p:cNvSpPr txBox="1">
            <a:spLocks noChangeArrowheads="1"/>
          </p:cNvSpPr>
          <p:nvPr/>
        </p:nvSpPr>
        <p:spPr bwMode="auto">
          <a:xfrm>
            <a:off x="4644231" y="1827981"/>
            <a:ext cx="2232025" cy="1384995"/>
          </a:xfrm>
          <a:prstGeom prst="rect">
            <a:avLst/>
          </a:prstGeom>
          <a:noFill/>
          <a:ln w="28575" algn="ctr">
            <a:noFill/>
            <a:miter lim="800000"/>
          </a:ln>
          <a:effectLst/>
        </p:spPr>
        <p:txBody>
          <a:bodyPr>
            <a:spAutoFit/>
          </a:bodyPr>
          <a:lstStyle/>
          <a:p>
            <a:pPr algn="r">
              <a:spcBef>
                <a:spcPct val="0"/>
              </a:spcBef>
            </a:pPr>
            <a:r>
              <a:rPr lang="en-US" altLang="zh-CN">
                <a:latin typeface="+mn-ea"/>
                <a:ea typeface="+mn-ea"/>
              </a:rPr>
              <a:t>00</a:t>
            </a:r>
            <a:r>
              <a:rPr lang="en-US" altLang="zh-CN">
                <a:latin typeface="+mn-lt"/>
                <a:ea typeface="+mn-ea"/>
              </a:rPr>
              <a:t>.</a:t>
            </a:r>
            <a:r>
              <a:rPr lang="en-US" altLang="zh-CN">
                <a:latin typeface="+mn-ea"/>
                <a:ea typeface="+mn-ea"/>
              </a:rPr>
              <a:t>010110</a:t>
            </a:r>
            <a:endParaRPr lang="en-US" altLang="zh-CN">
              <a:latin typeface="+mn-ea"/>
              <a:ea typeface="+mn-ea"/>
            </a:endParaRPr>
          </a:p>
          <a:p>
            <a:pPr algn="r">
              <a:spcBef>
                <a:spcPct val="0"/>
              </a:spcBef>
            </a:pPr>
            <a:r>
              <a:rPr lang="zh-CN" altLang="en-US">
                <a:latin typeface="+mn-ea"/>
                <a:ea typeface="+mn-ea"/>
              </a:rPr>
              <a:t>＋</a:t>
            </a:r>
            <a:r>
              <a:rPr lang="en-US" altLang="zh-CN">
                <a:latin typeface="+mn-ea"/>
                <a:ea typeface="+mn-ea"/>
              </a:rPr>
              <a:t>11</a:t>
            </a:r>
            <a:r>
              <a:rPr lang="en-US" altLang="zh-CN">
                <a:latin typeface="+mn-lt"/>
                <a:ea typeface="+mn-ea"/>
              </a:rPr>
              <a:t>.</a:t>
            </a:r>
            <a:r>
              <a:rPr lang="en-US" altLang="zh-CN">
                <a:latin typeface="+mn-ea"/>
                <a:ea typeface="+mn-ea"/>
              </a:rPr>
              <a:t>011101</a:t>
            </a:r>
            <a:endParaRPr lang="en-US" altLang="zh-CN">
              <a:latin typeface="+mn-ea"/>
              <a:ea typeface="+mn-ea"/>
            </a:endParaRPr>
          </a:p>
          <a:p>
            <a:pPr algn="r">
              <a:spcBef>
                <a:spcPct val="0"/>
              </a:spcBef>
            </a:pPr>
            <a:r>
              <a:rPr lang="en-US" altLang="zh-CN">
                <a:latin typeface="+mn-ea"/>
                <a:ea typeface="+mn-ea"/>
              </a:rPr>
              <a:t>11</a:t>
            </a:r>
            <a:r>
              <a:rPr lang="en-US" altLang="zh-CN">
                <a:latin typeface="+mn-lt"/>
                <a:ea typeface="+mn-ea"/>
              </a:rPr>
              <a:t>.</a:t>
            </a:r>
            <a:r>
              <a:rPr lang="en-US" altLang="zh-CN">
                <a:latin typeface="+mn-ea"/>
                <a:ea typeface="+mn-ea"/>
              </a:rPr>
              <a:t>110011</a:t>
            </a:r>
            <a:endParaRPr lang="en-US" altLang="zh-CN">
              <a:latin typeface="+mn-ea"/>
              <a:ea typeface="+mn-ea"/>
            </a:endParaRPr>
          </a:p>
        </p:txBody>
      </p:sp>
      <p:sp>
        <p:nvSpPr>
          <p:cNvPr id="17" name="Line 5"/>
          <p:cNvSpPr>
            <a:spLocks noChangeShapeType="1"/>
          </p:cNvSpPr>
          <p:nvPr/>
        </p:nvSpPr>
        <p:spPr bwMode="auto">
          <a:xfrm>
            <a:off x="4888558" y="2764606"/>
            <a:ext cx="1943298" cy="0"/>
          </a:xfrm>
          <a:prstGeom prst="line">
            <a:avLst/>
          </a:prstGeom>
          <a:noFill/>
          <a:ln w="28575">
            <a:solidFill>
              <a:schemeClr val="tx1"/>
            </a:solidFill>
            <a:round/>
          </a:ln>
          <a:effectLst/>
        </p:spPr>
        <p:txBody>
          <a:bodyPr wrap="square">
            <a:spAutoFit/>
          </a:bodyPr>
          <a:lstStyle/>
          <a:p>
            <a:endParaRPr lang="zh-CN" altLang="en-US"/>
          </a:p>
        </p:txBody>
      </p:sp>
      <p:sp>
        <p:nvSpPr>
          <p:cNvPr id="18" name="内容占位符 2"/>
          <p:cNvSpPr txBox="1"/>
          <p:nvPr/>
        </p:nvSpPr>
        <p:spPr bwMode="auto">
          <a:xfrm>
            <a:off x="457200" y="3068960"/>
            <a:ext cx="2458616" cy="576064"/>
          </a:xfrm>
          <a:prstGeom prst="rect">
            <a:avLst/>
          </a:prstGeom>
          <a:noFill/>
          <a:ln w="9525">
            <a:noFill/>
            <a:miter lim="800000"/>
          </a:ln>
        </p:spPr>
        <p:txBody>
          <a:bodyPr vert="horz" wrap="square" lIns="91440" tIns="45720" rIns="91440" bIns="45720" numCol="1" anchor="t" anchorCtr="0" compatLnSpc="1"/>
          <a:lstStyle/>
          <a:p>
            <a:pPr lvl="0" algn="l" eaLnBrk="0" hangingPunct="0">
              <a:spcBef>
                <a:spcPct val="20000"/>
              </a:spcBef>
              <a:buClr>
                <a:schemeClr val="bg2"/>
              </a:buClr>
              <a:buSzPct val="75000"/>
            </a:pPr>
            <a:r>
              <a:rPr lang="en-US" altLang="zh-CN">
                <a:solidFill>
                  <a:srgbClr val="FF6600"/>
                </a:solidFill>
              </a:rPr>
              <a:t>③</a:t>
            </a:r>
            <a:r>
              <a:rPr lang="en-US" altLang="zh-CN"/>
              <a:t> </a:t>
            </a:r>
            <a:r>
              <a:rPr lang="zh-CN" altLang="en-US"/>
              <a:t>规格化：</a:t>
            </a:r>
            <a:endParaRPr kumimoji="0" lang="zh-CN" altLang="zh-CN" sz="2800" b="1" i="0" u="none" strike="noStrike" kern="0" cap="none" spc="0" normalizeH="0" baseline="0" noProof="0">
              <a:ln>
                <a:noFill/>
              </a:ln>
              <a:solidFill>
                <a:schemeClr val="tx1"/>
              </a:solidFill>
              <a:effectLst/>
              <a:uLnTx/>
              <a:uFillTx/>
              <a:latin typeface="+mn-lt"/>
              <a:ea typeface="+mn-ea"/>
              <a:cs typeface="+mn-cs"/>
            </a:endParaRPr>
          </a:p>
        </p:txBody>
      </p:sp>
      <p:sp>
        <p:nvSpPr>
          <p:cNvPr id="19" name="Text Box 15"/>
          <p:cNvSpPr txBox="1">
            <a:spLocks noChangeArrowheads="1"/>
          </p:cNvSpPr>
          <p:nvPr/>
        </p:nvSpPr>
        <p:spPr bwMode="auto">
          <a:xfrm>
            <a:off x="428596" y="3643983"/>
            <a:ext cx="4214842" cy="1441202"/>
          </a:xfrm>
          <a:prstGeom prst="rect">
            <a:avLst/>
          </a:prstGeom>
          <a:solidFill>
            <a:srgbClr val="FFCCFF"/>
          </a:solidFill>
          <a:ln w="28575" algn="ctr">
            <a:solidFill>
              <a:srgbClr val="FF6600"/>
            </a:solidFill>
            <a:miter lim="800000"/>
          </a:ln>
          <a:effectLst>
            <a:outerShdw dist="107763" dir="2700000" algn="ctr" rotWithShape="0">
              <a:schemeClr val="bg2">
                <a:alpha val="50000"/>
              </a:schemeClr>
            </a:outerShdw>
          </a:effectLst>
        </p:spPr>
        <p:txBody>
          <a:bodyPr wrap="none"/>
          <a:lstStyle/>
          <a:p>
            <a:pPr algn="l">
              <a:spcBef>
                <a:spcPct val="0"/>
              </a:spcBef>
            </a:pPr>
            <a:r>
              <a:rPr lang="zh-CN" altLang="en-US"/>
              <a:t>已经是规格化尾数，</a:t>
            </a:r>
            <a:endParaRPr lang="zh-CN" altLang="en-US"/>
          </a:p>
          <a:p>
            <a:pPr algn="l">
              <a:spcBef>
                <a:spcPct val="0"/>
              </a:spcBef>
            </a:pPr>
            <a:r>
              <a:rPr lang="zh-CN" altLang="en-US"/>
              <a:t>∴ </a:t>
            </a:r>
            <a:r>
              <a:rPr lang="en-US" altLang="zh-CN"/>
              <a:t>[X</a:t>
            </a:r>
            <a:r>
              <a:rPr lang="zh-CN" altLang="en-US"/>
              <a:t>＋</a:t>
            </a:r>
            <a:r>
              <a:rPr lang="en-US" altLang="zh-CN"/>
              <a:t>Y]</a:t>
            </a:r>
            <a:r>
              <a:rPr lang="zh-CN" altLang="en-US" baseline="-25000"/>
              <a:t>浮</a:t>
            </a:r>
            <a:endParaRPr lang="zh-CN" altLang="en-US" baseline="-25000"/>
          </a:p>
          <a:p>
            <a:pPr algn="l">
              <a:spcBef>
                <a:spcPct val="0"/>
              </a:spcBef>
            </a:pPr>
            <a:r>
              <a:rPr lang="zh-CN" altLang="en-US" baseline="-25000"/>
              <a:t>     </a:t>
            </a:r>
            <a:r>
              <a:rPr lang="zh-CN" altLang="en-US"/>
              <a:t>＝</a:t>
            </a:r>
            <a:r>
              <a:rPr lang="en-US" altLang="zh-CN"/>
              <a:t>01101; 0.111001</a:t>
            </a:r>
            <a:endParaRPr lang="en-US" altLang="zh-CN">
              <a:latin typeface="宋体" panose="02010600030101010101" pitchFamily="2" charset="-122"/>
            </a:endParaRPr>
          </a:p>
        </p:txBody>
      </p:sp>
      <p:sp>
        <p:nvSpPr>
          <p:cNvPr id="20" name="Text Box 11"/>
          <p:cNvSpPr txBox="1">
            <a:spLocks noChangeArrowheads="1"/>
          </p:cNvSpPr>
          <p:nvPr/>
        </p:nvSpPr>
        <p:spPr bwMode="auto">
          <a:xfrm>
            <a:off x="4857752" y="3643982"/>
            <a:ext cx="3960813" cy="1873250"/>
          </a:xfrm>
          <a:prstGeom prst="rect">
            <a:avLst/>
          </a:prstGeom>
          <a:solidFill>
            <a:srgbClr val="FFFF99"/>
          </a:solidFill>
          <a:ln w="28575" algn="ctr">
            <a:solidFill>
              <a:srgbClr val="FF6600"/>
            </a:solidFill>
            <a:miter lim="800000"/>
          </a:ln>
          <a:effectLst>
            <a:outerShdw dist="107763" dir="2700000" algn="ctr" rotWithShape="0">
              <a:schemeClr val="bg2">
                <a:alpha val="50000"/>
              </a:schemeClr>
            </a:outerShdw>
          </a:effectLst>
        </p:spPr>
        <p:txBody>
          <a:bodyPr wrap="none"/>
          <a:lstStyle/>
          <a:p>
            <a:pPr algn="l">
              <a:spcBef>
                <a:spcPct val="0"/>
              </a:spcBef>
            </a:pPr>
            <a:r>
              <a:rPr lang="zh-CN" altLang="en-US"/>
              <a:t>左规：</a:t>
            </a:r>
            <a:endParaRPr lang="zh-CN" altLang="en-US"/>
          </a:p>
          <a:p>
            <a:pPr algn="l">
              <a:spcBef>
                <a:spcPct val="0"/>
              </a:spcBef>
            </a:pPr>
            <a:r>
              <a:rPr lang="zh-CN" altLang="en-US"/>
              <a:t>尾数左移</a:t>
            </a:r>
            <a:r>
              <a:rPr lang="en-US" altLang="zh-CN"/>
              <a:t>2</a:t>
            </a:r>
            <a:r>
              <a:rPr lang="zh-CN" altLang="en-US"/>
              <a:t>位，阶码</a:t>
            </a:r>
            <a:r>
              <a:rPr lang="zh-CN" altLang="en-US">
                <a:solidFill>
                  <a:srgbClr val="0000FF"/>
                </a:solidFill>
              </a:rPr>
              <a:t>减</a:t>
            </a:r>
            <a:r>
              <a:rPr lang="en-US" altLang="zh-CN">
                <a:solidFill>
                  <a:srgbClr val="0000FF"/>
                </a:solidFill>
              </a:rPr>
              <a:t>2</a:t>
            </a:r>
            <a:r>
              <a:rPr lang="zh-CN" altLang="en-US"/>
              <a:t>，</a:t>
            </a:r>
            <a:endParaRPr lang="zh-CN" altLang="en-US"/>
          </a:p>
          <a:p>
            <a:pPr algn="l">
              <a:spcBef>
                <a:spcPct val="0"/>
              </a:spcBef>
            </a:pPr>
            <a:r>
              <a:rPr lang="zh-CN" altLang="en-US"/>
              <a:t>∴ </a:t>
            </a:r>
            <a:r>
              <a:rPr lang="en-US" altLang="zh-CN"/>
              <a:t>[X</a:t>
            </a:r>
            <a:r>
              <a:rPr lang="zh-CN" altLang="en-US"/>
              <a:t>－</a:t>
            </a:r>
            <a:r>
              <a:rPr lang="en-US" altLang="zh-CN"/>
              <a:t>Y]</a:t>
            </a:r>
            <a:r>
              <a:rPr lang="zh-CN" altLang="en-US" baseline="-25000"/>
              <a:t>浮</a:t>
            </a:r>
            <a:endParaRPr lang="zh-CN" altLang="en-US" baseline="-25000"/>
          </a:p>
          <a:p>
            <a:pPr algn="l">
              <a:spcBef>
                <a:spcPct val="0"/>
              </a:spcBef>
            </a:pPr>
            <a:r>
              <a:rPr lang="zh-CN" altLang="en-US" baseline="-25000"/>
              <a:t>     </a:t>
            </a:r>
            <a:r>
              <a:rPr lang="zh-CN" altLang="en-US"/>
              <a:t>＝</a:t>
            </a:r>
            <a:r>
              <a:rPr lang="en-US" altLang="zh-CN"/>
              <a:t>01011; 1.001100</a:t>
            </a:r>
            <a:endParaRPr lang="en-US" altLang="zh-CN"/>
          </a:p>
        </p:txBody>
      </p:sp>
      <p:sp>
        <p:nvSpPr>
          <p:cNvPr id="21" name="Text Box 4"/>
          <p:cNvSpPr txBox="1">
            <a:spLocks noChangeArrowheads="1"/>
          </p:cNvSpPr>
          <p:nvPr/>
        </p:nvSpPr>
        <p:spPr bwMode="auto">
          <a:xfrm>
            <a:off x="7092280" y="1827981"/>
            <a:ext cx="1655961" cy="1384995"/>
          </a:xfrm>
          <a:prstGeom prst="rect">
            <a:avLst/>
          </a:prstGeom>
          <a:noFill/>
          <a:ln w="28575" algn="ctr">
            <a:noFill/>
            <a:miter lim="800000"/>
          </a:ln>
          <a:effectLst/>
        </p:spPr>
        <p:txBody>
          <a:bodyPr wrap="square">
            <a:spAutoFit/>
          </a:bodyPr>
          <a:lstStyle/>
          <a:p>
            <a:pPr algn="r">
              <a:spcBef>
                <a:spcPct val="0"/>
              </a:spcBef>
            </a:pPr>
            <a:r>
              <a:rPr lang="en-US" altLang="zh-CN">
                <a:latin typeface="+mn-ea"/>
                <a:ea typeface="+mn-ea"/>
              </a:rPr>
              <a:t>11101</a:t>
            </a:r>
            <a:endParaRPr lang="en-US" altLang="zh-CN">
              <a:latin typeface="+mn-ea"/>
              <a:ea typeface="+mn-ea"/>
            </a:endParaRPr>
          </a:p>
          <a:p>
            <a:pPr algn="r">
              <a:spcBef>
                <a:spcPct val="0"/>
              </a:spcBef>
            </a:pPr>
            <a:r>
              <a:rPr lang="zh-CN" altLang="en-US">
                <a:latin typeface="+mn-ea"/>
                <a:ea typeface="+mn-ea"/>
              </a:rPr>
              <a:t>＋</a:t>
            </a:r>
            <a:r>
              <a:rPr lang="en-US" altLang="zh-CN">
                <a:latin typeface="+mn-ea"/>
                <a:ea typeface="+mn-ea"/>
              </a:rPr>
              <a:t>11110</a:t>
            </a:r>
            <a:endParaRPr lang="en-US" altLang="zh-CN">
              <a:latin typeface="+mn-ea"/>
              <a:ea typeface="+mn-ea"/>
            </a:endParaRPr>
          </a:p>
          <a:p>
            <a:pPr algn="r">
              <a:spcBef>
                <a:spcPct val="0"/>
              </a:spcBef>
            </a:pPr>
            <a:r>
              <a:rPr lang="en-US" altLang="zh-CN">
                <a:latin typeface="+mn-ea"/>
                <a:ea typeface="+mn-ea"/>
              </a:rPr>
              <a:t>11011</a:t>
            </a:r>
            <a:endParaRPr lang="en-US" altLang="zh-CN">
              <a:latin typeface="+mn-ea"/>
              <a:ea typeface="+mn-ea"/>
            </a:endParaRPr>
          </a:p>
        </p:txBody>
      </p:sp>
      <p:sp>
        <p:nvSpPr>
          <p:cNvPr id="22" name="Line 5"/>
          <p:cNvSpPr>
            <a:spLocks noChangeShapeType="1"/>
          </p:cNvSpPr>
          <p:nvPr/>
        </p:nvSpPr>
        <p:spPr bwMode="auto">
          <a:xfrm>
            <a:off x="7452319" y="2764606"/>
            <a:ext cx="1251521" cy="0"/>
          </a:xfrm>
          <a:prstGeom prst="line">
            <a:avLst/>
          </a:prstGeom>
          <a:noFill/>
          <a:ln w="28575">
            <a:solidFill>
              <a:schemeClr val="tx1"/>
            </a:solidFill>
            <a:round/>
          </a:ln>
          <a:effectLst/>
        </p:spPr>
        <p:txBody>
          <a:bodyPr wrap="square">
            <a:spAutoFit/>
          </a:bodyPr>
          <a:lstStyle/>
          <a:p>
            <a:endParaRPr lang="zh-CN" altLang="en-US"/>
          </a:p>
        </p:txBody>
      </p:sp>
      <p:sp>
        <p:nvSpPr>
          <p:cNvPr id="23" name="Text Box 18"/>
          <p:cNvSpPr txBox="1">
            <a:spLocks noChangeArrowheads="1"/>
          </p:cNvSpPr>
          <p:nvPr/>
        </p:nvSpPr>
        <p:spPr bwMode="auto">
          <a:xfrm>
            <a:off x="474655" y="5229200"/>
            <a:ext cx="3161241" cy="519113"/>
          </a:xfrm>
          <a:prstGeom prst="rect">
            <a:avLst/>
          </a:prstGeom>
          <a:noFill/>
          <a:ln w="28575" algn="ctr">
            <a:noFill/>
            <a:miter lim="800000"/>
          </a:ln>
          <a:effectLst/>
        </p:spPr>
        <p:txBody>
          <a:bodyPr wrap="square">
            <a:spAutoFit/>
          </a:bodyPr>
          <a:lstStyle/>
          <a:p>
            <a:pPr algn="l"/>
            <a:r>
              <a:rPr lang="en-US" altLang="zh-CN">
                <a:solidFill>
                  <a:srgbClr val="FF6600"/>
                </a:solidFill>
              </a:rPr>
              <a:t>④</a:t>
            </a:r>
            <a:r>
              <a:rPr lang="en-US" altLang="zh-CN"/>
              <a:t> </a:t>
            </a:r>
            <a:r>
              <a:rPr lang="zh-CN" altLang="en-US"/>
              <a:t>舍入处理：</a:t>
            </a:r>
            <a:endParaRPr lang="en-US" altLang="zh-CN"/>
          </a:p>
        </p:txBody>
      </p:sp>
      <p:sp>
        <p:nvSpPr>
          <p:cNvPr id="25" name="Text Box 18"/>
          <p:cNvSpPr txBox="1">
            <a:spLocks noChangeArrowheads="1"/>
          </p:cNvSpPr>
          <p:nvPr/>
        </p:nvSpPr>
        <p:spPr bwMode="auto">
          <a:xfrm>
            <a:off x="2699792" y="5229200"/>
            <a:ext cx="2880320" cy="519113"/>
          </a:xfrm>
          <a:prstGeom prst="rect">
            <a:avLst/>
          </a:prstGeom>
          <a:noFill/>
          <a:ln w="28575" algn="ctr">
            <a:noFill/>
            <a:miter lim="800000"/>
          </a:ln>
          <a:effectLst/>
        </p:spPr>
        <p:txBody>
          <a:bodyPr wrap="square">
            <a:spAutoFit/>
          </a:bodyPr>
          <a:lstStyle/>
          <a:p>
            <a:pPr algn="l"/>
            <a:r>
              <a:rPr lang="zh-CN" altLang="en-US"/>
              <a:t>无需舍入。</a:t>
            </a:r>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17"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wipe(right)">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wipe(left)">
                                      <p:cBhvr>
                                        <p:cTn id="30" dur="500"/>
                                        <p:tgtEl>
                                          <p:spTgt spid="16">
                                            <p:txEl>
                                              <p:pRg st="1" end="1"/>
                                            </p:txEl>
                                          </p:spTgt>
                                        </p:tgtEl>
                                      </p:cBhvr>
                                    </p:animEffect>
                                  </p:childTnLst>
                                </p:cTn>
                              </p:par>
                            </p:childTnLst>
                          </p:cTn>
                        </p:par>
                        <p:par>
                          <p:cTn id="31" fill="hold">
                            <p:stCondLst>
                              <p:cond delay="1000"/>
                            </p:stCondLst>
                            <p:childTnLst>
                              <p:par>
                                <p:cTn id="32" presetID="17" presetClass="entr" presetSubtype="1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16">
                                            <p:txEl>
                                              <p:pRg st="2" end="2"/>
                                            </p:txEl>
                                          </p:spTgt>
                                        </p:tgtEl>
                                        <p:attrNameLst>
                                          <p:attrName>style.visibility</p:attrName>
                                        </p:attrNameLst>
                                      </p:cBhvr>
                                      <p:to>
                                        <p:strVal val="visible"/>
                                      </p:to>
                                    </p:set>
                                    <p:animEffect transition="in" filter="wipe(right)">
                                      <p:cBhvr>
                                        <p:cTn id="40" dur="500"/>
                                        <p:tgtEl>
                                          <p:spTgt spid="1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7" presetClass="entr" presetSubtype="1"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ppt_x</p:attrName>
                                        </p:attrNameLst>
                                      </p:cBhvr>
                                      <p:tavLst>
                                        <p:tav tm="0">
                                          <p:val>
                                            <p:strVal val="#ppt_x"/>
                                          </p:val>
                                        </p:tav>
                                        <p:tav tm="100000">
                                          <p:val>
                                            <p:strVal val="#ppt_x"/>
                                          </p:val>
                                        </p:tav>
                                      </p:tavLst>
                                    </p:anim>
                                    <p:anim calcmode="lin" valueType="num">
                                      <p:cBhvr>
                                        <p:cTn id="46" dur="500" fill="hold"/>
                                        <p:tgtEl>
                                          <p:spTgt spid="14"/>
                                        </p:tgtEl>
                                        <p:attrNameLst>
                                          <p:attrName>ppt_y</p:attrName>
                                        </p:attrNameLst>
                                      </p:cBhvr>
                                      <p:tavLst>
                                        <p:tav tm="0">
                                          <p:val>
                                            <p:strVal val="#ppt_y-#ppt_h/2"/>
                                          </p:val>
                                        </p:tav>
                                        <p:tav tm="100000">
                                          <p:val>
                                            <p:strVal val="#ppt_y"/>
                                          </p:val>
                                        </p:tav>
                                      </p:tavLst>
                                    </p:anim>
                                    <p:anim calcmode="lin" valueType="num">
                                      <p:cBhvr>
                                        <p:cTn id="47" dur="500" fill="hold"/>
                                        <p:tgtEl>
                                          <p:spTgt spid="14"/>
                                        </p:tgtEl>
                                        <p:attrNameLst>
                                          <p:attrName>ppt_w</p:attrName>
                                        </p:attrNameLst>
                                      </p:cBhvr>
                                      <p:tavLst>
                                        <p:tav tm="0">
                                          <p:val>
                                            <p:strVal val="#ppt_w"/>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p:cTn id="57" dur="500" fill="hold"/>
                                        <p:tgtEl>
                                          <p:spTgt spid="15"/>
                                        </p:tgtEl>
                                        <p:attrNameLst>
                                          <p:attrName>ppt_x</p:attrName>
                                        </p:attrNameLst>
                                      </p:cBhvr>
                                      <p:tavLst>
                                        <p:tav tm="0">
                                          <p:val>
                                            <p:strVal val="#ppt_x"/>
                                          </p:val>
                                        </p:tav>
                                        <p:tav tm="100000">
                                          <p:val>
                                            <p:strVal val="#ppt_x"/>
                                          </p:val>
                                        </p:tav>
                                      </p:tavLst>
                                    </p:anim>
                                    <p:anim calcmode="lin" valueType="num">
                                      <p:cBhvr>
                                        <p:cTn id="58" dur="500" fill="hold"/>
                                        <p:tgtEl>
                                          <p:spTgt spid="15"/>
                                        </p:tgtEl>
                                        <p:attrNameLst>
                                          <p:attrName>ppt_y</p:attrName>
                                        </p:attrNameLst>
                                      </p:cBhvr>
                                      <p:tavLst>
                                        <p:tav tm="0">
                                          <p:val>
                                            <p:strVal val="#ppt_y-#ppt_h/2"/>
                                          </p:val>
                                        </p:tav>
                                        <p:tav tm="100000">
                                          <p:val>
                                            <p:strVal val="#ppt_y"/>
                                          </p:val>
                                        </p:tav>
                                      </p:tavLst>
                                    </p:anim>
                                    <p:anim calcmode="lin" valueType="num">
                                      <p:cBhvr>
                                        <p:cTn id="59" dur="500" fill="hold"/>
                                        <p:tgtEl>
                                          <p:spTgt spid="15"/>
                                        </p:tgtEl>
                                        <p:attrNameLst>
                                          <p:attrName>ppt_w</p:attrName>
                                        </p:attrNameLst>
                                      </p:cBhvr>
                                      <p:tavLst>
                                        <p:tav tm="0">
                                          <p:val>
                                            <p:strVal val="#ppt_w"/>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dissolve">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animEffect transition="in" filter="wipe(left)">
                                      <p:cBhvr>
                                        <p:cTn id="69" dur="500"/>
                                        <p:tgtEl>
                                          <p:spTgt spid="21">
                                            <p:txEl>
                                              <p:pRg st="0" end="0"/>
                                            </p:txEl>
                                          </p:spTgt>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1">
                                            <p:txEl>
                                              <p:pRg st="1" end="1"/>
                                            </p:txEl>
                                          </p:spTgt>
                                        </p:tgtEl>
                                        <p:attrNameLst>
                                          <p:attrName>style.visibility</p:attrName>
                                        </p:attrNameLst>
                                      </p:cBhvr>
                                      <p:to>
                                        <p:strVal val="visible"/>
                                      </p:to>
                                    </p:set>
                                    <p:animEffect transition="in" filter="wipe(left)">
                                      <p:cBhvr>
                                        <p:cTn id="73" dur="500"/>
                                        <p:tgtEl>
                                          <p:spTgt spid="21">
                                            <p:txEl>
                                              <p:pRg st="1" end="1"/>
                                            </p:txEl>
                                          </p:spTgt>
                                        </p:tgtEl>
                                      </p:cBhvr>
                                    </p:animEffect>
                                  </p:childTnLst>
                                </p:cTn>
                              </p:par>
                            </p:childTnLst>
                          </p:cTn>
                        </p:par>
                        <p:par>
                          <p:cTn id="74" fill="hold">
                            <p:stCondLst>
                              <p:cond delay="1000"/>
                            </p:stCondLst>
                            <p:childTnLst>
                              <p:par>
                                <p:cTn id="75" presetID="17" presetClass="entr" presetSubtype="10"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21">
                                            <p:txEl>
                                              <p:pRg st="2" end="2"/>
                                            </p:txEl>
                                          </p:spTgt>
                                        </p:tgtEl>
                                        <p:attrNameLst>
                                          <p:attrName>style.visibility</p:attrName>
                                        </p:attrNameLst>
                                      </p:cBhvr>
                                      <p:to>
                                        <p:strVal val="visible"/>
                                      </p:to>
                                    </p:set>
                                    <p:animEffect transition="in" filter="wipe(right)">
                                      <p:cBhvr>
                                        <p:cTn id="83" dur="500"/>
                                        <p:tgtEl>
                                          <p:spTgt spid="21">
                                            <p:txEl>
                                              <p:pRg st="2" end="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9" presetClass="entr" presetSubtype="0" accel="100000" fill="hold" nodeType="clickEffect">
                                  <p:stCondLst>
                                    <p:cond delay="0"/>
                                  </p:stCondLst>
                                  <p:childTnLst>
                                    <p:set>
                                      <p:cBhvr>
                                        <p:cTn id="87" dur="1" fill="hold">
                                          <p:stCondLst>
                                            <p:cond delay="0"/>
                                          </p:stCondLst>
                                        </p:cTn>
                                        <p:tgtEl>
                                          <p:spTgt spid="25">
                                            <p:txEl>
                                              <p:pRg st="0" end="0"/>
                                            </p:txEl>
                                          </p:spTgt>
                                        </p:tgtEl>
                                        <p:attrNameLst>
                                          <p:attrName>style.visibility</p:attrName>
                                        </p:attrNameLst>
                                      </p:cBhvr>
                                      <p:to>
                                        <p:strVal val="visible"/>
                                      </p:to>
                                    </p:set>
                                    <p:anim calcmode="lin" valueType="num">
                                      <p:cBhvr>
                                        <p:cTn id="88" dur="500" fill="hold"/>
                                        <p:tgtEl>
                                          <p:spTgt spid="25">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9" dur="500" fill="hold"/>
                                        <p:tgtEl>
                                          <p:spTgt spid="25">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0" dur="500" fill="hold"/>
                                        <p:tgtEl>
                                          <p:spTgt spid="25">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9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5" grpId="0" animBg="1"/>
      <p:bldP spid="17" grpId="0" animBg="1"/>
      <p:bldP spid="19" grpId="0" animBg="1"/>
      <p:bldP spid="20" grpId="0" animBg="1"/>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P46, 2.3</a:t>
            </a:r>
            <a:endParaRPr lang="zh-CN" altLang="en-US"/>
          </a:p>
        </p:txBody>
      </p:sp>
      <p:sp>
        <p:nvSpPr>
          <p:cNvPr id="8195" name="内容占位符 2"/>
          <p:cNvSpPr>
            <a:spLocks noGrp="1"/>
          </p:cNvSpPr>
          <p:nvPr>
            <p:ph idx="1"/>
          </p:nvPr>
        </p:nvSpPr>
        <p:spPr>
          <a:xfrm>
            <a:off x="457200" y="620689"/>
            <a:ext cx="8362950" cy="5616600"/>
          </a:xfrm>
        </p:spPr>
        <p:txBody>
          <a:bodyPr/>
          <a:lstStyle/>
          <a:p>
            <a:pPr marL="0" indent="0">
              <a:spcBef>
                <a:spcPts val="300"/>
              </a:spcBef>
              <a:buFont typeface="Wingdings" panose="05000000000000000000" pitchFamily="2" charset="2"/>
              <a:buNone/>
            </a:pPr>
            <a:r>
              <a:rPr lang="zh-CN" altLang="en-US" dirty="0"/>
              <a:t>已知</a:t>
            </a:r>
            <a:r>
              <a:rPr lang="en-US" altLang="zh-CN" dirty="0"/>
              <a:t>[</a:t>
            </a:r>
            <a:r>
              <a:rPr lang="en-US" altLang="zh-CN" i="1" dirty="0"/>
              <a:t>x</a:t>
            </a:r>
            <a:r>
              <a:rPr lang="en-US" altLang="zh-CN" dirty="0"/>
              <a:t>]</a:t>
            </a:r>
            <a:r>
              <a:rPr lang="zh-CN" altLang="en-US" baseline="-25000" dirty="0"/>
              <a:t>补</a:t>
            </a:r>
            <a:r>
              <a:rPr lang="zh-CN" altLang="en-US" dirty="0"/>
              <a:t>，求 </a:t>
            </a:r>
            <a:r>
              <a:rPr lang="en-US" altLang="zh-CN" i="1" dirty="0"/>
              <a:t>x</a:t>
            </a:r>
            <a:r>
              <a:rPr lang="zh-CN" altLang="en-US" dirty="0"/>
              <a:t>。</a:t>
            </a:r>
            <a:endParaRPr lang="en-US" altLang="zh-CN" dirty="0"/>
          </a:p>
          <a:p>
            <a:pPr marL="0" indent="0">
              <a:spcBef>
                <a:spcPts val="300"/>
              </a:spcBef>
              <a:buFont typeface="Wingdings" panose="05000000000000000000" pitchFamily="2" charset="2"/>
              <a:buNone/>
            </a:pPr>
            <a:r>
              <a:rPr lang="en-US" altLang="zh-CN" dirty="0"/>
              <a:t>① [</a:t>
            </a:r>
            <a:r>
              <a:rPr lang="en-US" altLang="zh-CN" i="1" dirty="0"/>
              <a:t>x</a:t>
            </a:r>
            <a:r>
              <a:rPr lang="en-US" altLang="zh-CN" dirty="0"/>
              <a:t>]</a:t>
            </a:r>
            <a:r>
              <a:rPr lang="zh-CN" altLang="en-US" baseline="-25000" dirty="0"/>
              <a:t>补</a:t>
            </a:r>
            <a:r>
              <a:rPr lang="zh-CN" altLang="en-US" dirty="0"/>
              <a:t>＝ </a:t>
            </a:r>
            <a:r>
              <a:rPr lang="en-US" altLang="zh-CN" dirty="0"/>
              <a:t>1.1101101</a:t>
            </a:r>
            <a:endParaRPr lang="en-US" altLang="zh-CN" dirty="0"/>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0.0010011</a:t>
            </a:r>
            <a:r>
              <a:rPr lang="en-US" altLang="zh-CN" baseline="-25000" dirty="0">
                <a:solidFill>
                  <a:srgbClr val="0000FF"/>
                </a:solidFill>
              </a:rPr>
              <a:t>2</a:t>
            </a:r>
            <a:endParaRPr lang="en-US" altLang="zh-CN" dirty="0">
              <a:solidFill>
                <a:srgbClr val="0000FF"/>
              </a:solidFill>
            </a:endParaRPr>
          </a:p>
          <a:p>
            <a:pPr marL="0" indent="0">
              <a:spcBef>
                <a:spcPts val="300"/>
              </a:spcBef>
              <a:buFont typeface="Wingdings" panose="05000000000000000000" pitchFamily="2" charset="2"/>
              <a:buNone/>
            </a:pPr>
            <a:r>
              <a:rPr lang="en-US" altLang="zh-CN" dirty="0"/>
              <a:t>② [</a:t>
            </a:r>
            <a:r>
              <a:rPr lang="en-US" altLang="zh-CN" i="1" dirty="0"/>
              <a:t>x</a:t>
            </a:r>
            <a:r>
              <a:rPr lang="en-US" altLang="zh-CN" dirty="0"/>
              <a:t>]</a:t>
            </a:r>
            <a:r>
              <a:rPr lang="zh-CN" altLang="en-US" baseline="-25000" dirty="0"/>
              <a:t>补</a:t>
            </a:r>
            <a:r>
              <a:rPr lang="zh-CN" altLang="en-US" dirty="0"/>
              <a:t>＝ </a:t>
            </a:r>
            <a:r>
              <a:rPr lang="en-US" altLang="zh-CN" dirty="0"/>
              <a:t>0.1010110</a:t>
            </a:r>
            <a:endParaRPr lang="en-US" altLang="zh-CN" dirty="0"/>
          </a:p>
          <a:p>
            <a:pPr marL="0" indent="0">
              <a:spcBef>
                <a:spcPts val="300"/>
              </a:spcBef>
              <a:buNone/>
            </a:pPr>
            <a:r>
              <a:rPr lang="en-US" altLang="zh-CN" i="1"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0.1010110</a:t>
            </a:r>
            <a:r>
              <a:rPr lang="en-US" altLang="zh-CN" baseline="-25000" dirty="0">
                <a:solidFill>
                  <a:srgbClr val="0000FF"/>
                </a:solidFill>
              </a:rPr>
              <a:t>2</a:t>
            </a:r>
            <a:endParaRPr lang="en-US" altLang="zh-CN" dirty="0">
              <a:solidFill>
                <a:srgbClr val="0000FF"/>
              </a:solidFill>
            </a:endParaRPr>
          </a:p>
          <a:p>
            <a:pPr marL="0" indent="0">
              <a:spcBef>
                <a:spcPts val="300"/>
              </a:spcBef>
              <a:buFont typeface="Wingdings" panose="05000000000000000000" pitchFamily="2" charset="2"/>
              <a:buNone/>
            </a:pPr>
            <a:r>
              <a:rPr lang="en-US" altLang="zh-CN" dirty="0"/>
              <a:t>③ [</a:t>
            </a:r>
            <a:r>
              <a:rPr lang="en-US" altLang="zh-CN" i="1" dirty="0"/>
              <a:t>x</a:t>
            </a:r>
            <a:r>
              <a:rPr lang="en-US" altLang="zh-CN" dirty="0"/>
              <a:t>]</a:t>
            </a:r>
            <a:r>
              <a:rPr lang="zh-CN" altLang="en-US" baseline="-25000" dirty="0"/>
              <a:t>补</a:t>
            </a:r>
            <a:r>
              <a:rPr lang="zh-CN" altLang="en-US" dirty="0"/>
              <a:t>＝ </a:t>
            </a:r>
            <a:r>
              <a:rPr lang="en-US" altLang="zh-CN" dirty="0"/>
              <a:t>10000000</a:t>
            </a:r>
            <a:endParaRPr lang="en-US" altLang="zh-CN" dirty="0"/>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10000000</a:t>
            </a:r>
            <a:r>
              <a:rPr lang="en-US" altLang="zh-CN" baseline="-25000" dirty="0">
                <a:solidFill>
                  <a:srgbClr val="0000FF"/>
                </a:solidFill>
              </a:rPr>
              <a:t>2</a:t>
            </a:r>
            <a:endParaRPr lang="en-US" altLang="zh-CN" dirty="0"/>
          </a:p>
          <a:p>
            <a:pPr marL="0" indent="0">
              <a:spcBef>
                <a:spcPts val="300"/>
              </a:spcBef>
              <a:buFont typeface="Wingdings" panose="05000000000000000000" pitchFamily="2" charset="2"/>
              <a:buNone/>
            </a:pPr>
            <a:r>
              <a:rPr lang="en-US" altLang="zh-CN" dirty="0"/>
              <a:t>④ [</a:t>
            </a:r>
            <a:r>
              <a:rPr lang="en-US" altLang="zh-CN" i="1" dirty="0"/>
              <a:t>x</a:t>
            </a:r>
            <a:r>
              <a:rPr lang="en-US" altLang="zh-CN" dirty="0"/>
              <a:t>]</a:t>
            </a:r>
            <a:r>
              <a:rPr lang="zh-CN" altLang="en-US" baseline="-25000" dirty="0"/>
              <a:t>补</a:t>
            </a:r>
            <a:r>
              <a:rPr lang="zh-CN" altLang="en-US" dirty="0"/>
              <a:t>＝ </a:t>
            </a:r>
            <a:r>
              <a:rPr lang="en-US" altLang="zh-CN" dirty="0"/>
              <a:t>11010010</a:t>
            </a:r>
            <a:endParaRPr lang="en-US" altLang="zh-CN" dirty="0"/>
          </a:p>
          <a:p>
            <a:pPr marL="0" indent="0">
              <a:spcBef>
                <a:spcPts val="300"/>
              </a:spcBef>
              <a:buNone/>
            </a:pPr>
            <a:r>
              <a:rPr lang="en-US" altLang="zh-CN" dirty="0"/>
              <a:t>     </a:t>
            </a:r>
            <a:r>
              <a:rPr lang="en-US" altLang="zh-CN" i="1" dirty="0">
                <a:solidFill>
                  <a:srgbClr val="0000FF"/>
                </a:solidFill>
              </a:rPr>
              <a:t>x</a:t>
            </a:r>
            <a:r>
              <a:rPr lang="en-US" altLang="zh-CN" sz="2000" i="1" dirty="0">
                <a:solidFill>
                  <a:srgbClr val="0000FF"/>
                </a:solidFill>
              </a:rPr>
              <a:t>  </a:t>
            </a:r>
            <a:r>
              <a:rPr lang="zh-CN" altLang="en-US" dirty="0">
                <a:solidFill>
                  <a:srgbClr val="0000FF"/>
                </a:solidFill>
              </a:rPr>
              <a:t>＝</a:t>
            </a:r>
            <a:r>
              <a:rPr lang="en-US" altLang="zh-CN" dirty="0">
                <a:solidFill>
                  <a:srgbClr val="0000FF"/>
                </a:solidFill>
              </a:rPr>
              <a:t> </a:t>
            </a:r>
            <a:r>
              <a:rPr lang="zh-CN" altLang="en-US" dirty="0">
                <a:solidFill>
                  <a:srgbClr val="0000FF"/>
                </a:solidFill>
              </a:rPr>
              <a:t>－</a:t>
            </a:r>
            <a:r>
              <a:rPr lang="en-US" altLang="zh-CN" dirty="0">
                <a:solidFill>
                  <a:srgbClr val="0000FF"/>
                </a:solidFill>
              </a:rPr>
              <a:t>00101110</a:t>
            </a:r>
            <a:r>
              <a:rPr lang="en-US" altLang="zh-CN" baseline="-25000" dirty="0">
                <a:solidFill>
                  <a:srgbClr val="0000FF"/>
                </a:solidFill>
              </a:rPr>
              <a:t>2</a:t>
            </a:r>
            <a:endParaRPr lang="zh-CN" altLang="en-US" dirty="0"/>
          </a:p>
        </p:txBody>
      </p:sp>
      <p:sp>
        <p:nvSpPr>
          <p:cNvPr id="81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F31684C7-EAB8-43BC-8288-0B845F321D40}"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8197" name="Picture 2" descr="C:\Users\车向泉\AppData\Local\Microsoft\Windows\Temporary Internet Files\Content.IE5\PDCZ0H06\MC900417958[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40152" y="2984217"/>
            <a:ext cx="2886514" cy="367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707904" y="1556792"/>
            <a:ext cx="3759362"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-19/128</a:t>
            </a:r>
            <a:r>
              <a:rPr lang="zh-CN" altLang="en-US" dirty="0">
                <a:solidFill>
                  <a:srgbClr val="0000FF"/>
                </a:solidFill>
              </a:rPr>
              <a:t>＝</a:t>
            </a:r>
            <a:r>
              <a:rPr lang="en-US" altLang="zh-CN" dirty="0">
                <a:solidFill>
                  <a:srgbClr val="0000FF"/>
                </a:solidFill>
              </a:rPr>
              <a:t>-0.1484375</a:t>
            </a:r>
            <a:endParaRPr lang="zh-CN" altLang="en-US" dirty="0">
              <a:solidFill>
                <a:srgbClr val="0000FF"/>
              </a:solidFill>
            </a:endParaRPr>
          </a:p>
        </p:txBody>
      </p:sp>
      <p:sp>
        <p:nvSpPr>
          <p:cNvPr id="7" name="矩形 6"/>
          <p:cNvSpPr/>
          <p:nvPr/>
        </p:nvSpPr>
        <p:spPr>
          <a:xfrm>
            <a:off x="3720473" y="2476117"/>
            <a:ext cx="315983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43/64</a:t>
            </a:r>
            <a:r>
              <a:rPr lang="zh-CN" altLang="en-US" dirty="0">
                <a:solidFill>
                  <a:srgbClr val="0000FF"/>
                </a:solidFill>
              </a:rPr>
              <a:t>＝</a:t>
            </a:r>
            <a:r>
              <a:rPr lang="en-US" altLang="zh-CN" dirty="0">
                <a:solidFill>
                  <a:srgbClr val="0000FF"/>
                </a:solidFill>
              </a:rPr>
              <a:t>0.671875</a:t>
            </a:r>
            <a:endParaRPr lang="zh-CN" altLang="en-US" dirty="0">
              <a:solidFill>
                <a:srgbClr val="0000FF"/>
              </a:solidFill>
            </a:endParaRPr>
          </a:p>
        </p:txBody>
      </p:sp>
      <p:sp>
        <p:nvSpPr>
          <p:cNvPr id="8" name="矩形 7"/>
          <p:cNvSpPr/>
          <p:nvPr/>
        </p:nvSpPr>
        <p:spPr>
          <a:xfrm>
            <a:off x="3720473" y="3414293"/>
            <a:ext cx="204414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-2</a:t>
            </a:r>
            <a:r>
              <a:rPr lang="en-US" altLang="zh-CN" baseline="30000" dirty="0">
                <a:solidFill>
                  <a:srgbClr val="0000FF"/>
                </a:solidFill>
              </a:rPr>
              <a:t>7</a:t>
            </a:r>
            <a:r>
              <a:rPr lang="zh-CN" altLang="en-US" dirty="0">
                <a:solidFill>
                  <a:srgbClr val="0000FF"/>
                </a:solidFill>
              </a:rPr>
              <a:t>＝</a:t>
            </a:r>
            <a:r>
              <a:rPr lang="en-US" altLang="zh-CN" dirty="0">
                <a:solidFill>
                  <a:srgbClr val="0000FF"/>
                </a:solidFill>
              </a:rPr>
              <a:t>-128</a:t>
            </a:r>
            <a:endParaRPr lang="zh-CN" altLang="en-US" dirty="0">
              <a:solidFill>
                <a:srgbClr val="0000FF"/>
              </a:solidFill>
            </a:endParaRPr>
          </a:p>
        </p:txBody>
      </p:sp>
      <p:sp>
        <p:nvSpPr>
          <p:cNvPr id="9" name="矩形 8"/>
          <p:cNvSpPr/>
          <p:nvPr/>
        </p:nvSpPr>
        <p:spPr>
          <a:xfrm>
            <a:off x="3724682" y="4338767"/>
            <a:ext cx="1024639"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-46</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wipe(left)">
                                      <p:cBhvr>
                                        <p:cTn id="7" dur="500"/>
                                        <p:tgtEl>
                                          <p:spTgt spid="819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5">
                                            <p:txEl>
                                              <p:pRg st="4" end="4"/>
                                            </p:txEl>
                                          </p:spTgt>
                                        </p:tgtEl>
                                        <p:attrNameLst>
                                          <p:attrName>style.visibility</p:attrName>
                                        </p:attrNameLst>
                                      </p:cBhvr>
                                      <p:to>
                                        <p:strVal val="visible"/>
                                      </p:to>
                                    </p:set>
                                    <p:animEffect transition="in" filter="wipe(left)">
                                      <p:cBhvr>
                                        <p:cTn id="17" dur="500"/>
                                        <p:tgtEl>
                                          <p:spTgt spid="819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animEffect transition="in" filter="wipe(left)">
                                      <p:cBhvr>
                                        <p:cTn id="27" dur="500"/>
                                        <p:tgtEl>
                                          <p:spTgt spid="8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5">
                                            <p:txEl>
                                              <p:pRg st="8" end="8"/>
                                            </p:txEl>
                                          </p:spTgt>
                                        </p:tgtEl>
                                        <p:attrNameLst>
                                          <p:attrName>style.visibility</p:attrName>
                                        </p:attrNameLst>
                                      </p:cBhvr>
                                      <p:to>
                                        <p:strVal val="visible"/>
                                      </p:to>
                                    </p:set>
                                    <p:animEffect transition="in" filter="wipe(left)">
                                      <p:cBhvr>
                                        <p:cTn id="37" dur="500"/>
                                        <p:tgtEl>
                                          <p:spTgt spid="8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P86</a:t>
            </a:r>
            <a:r>
              <a:rPr lang="zh-CN" altLang="en-US" dirty="0"/>
              <a:t>，习题</a:t>
            </a:r>
            <a:r>
              <a:rPr lang="en-US" altLang="zh-CN" dirty="0"/>
              <a:t>3.26 ①</a:t>
            </a:r>
            <a:endParaRPr lang="zh-CN" altLang="en-US" dirty="0"/>
          </a:p>
        </p:txBody>
      </p:sp>
      <p:sp>
        <p:nvSpPr>
          <p:cNvPr id="3" name="内容占位符 2"/>
          <p:cNvSpPr>
            <a:spLocks noGrp="1"/>
          </p:cNvSpPr>
          <p:nvPr>
            <p:ph idx="1"/>
          </p:nvPr>
        </p:nvSpPr>
        <p:spPr>
          <a:xfrm>
            <a:off x="395536" y="476672"/>
            <a:ext cx="8568952" cy="2304256"/>
          </a:xfrm>
        </p:spPr>
        <p:txBody>
          <a:bodyPr/>
          <a:lstStyle/>
          <a:p>
            <a:pPr marL="0" indent="0">
              <a:buNone/>
            </a:pPr>
            <a:r>
              <a:rPr lang="zh-CN" altLang="en-US"/>
              <a:t>设浮点数字长为</a:t>
            </a:r>
            <a:r>
              <a:rPr lang="en-US" altLang="zh-CN"/>
              <a:t>12</a:t>
            </a:r>
            <a:r>
              <a:rPr lang="zh-CN" altLang="en-US"/>
              <a:t>位，</a:t>
            </a:r>
            <a:r>
              <a:rPr lang="zh-CN" altLang="en-US">
                <a:solidFill>
                  <a:srgbClr val="0000FF"/>
                </a:solidFill>
              </a:rPr>
              <a:t>阶码</a:t>
            </a:r>
            <a:r>
              <a:rPr lang="zh-CN" altLang="en-US"/>
              <a:t>为</a:t>
            </a:r>
            <a:r>
              <a:rPr lang="en-US" altLang="zh-CN"/>
              <a:t>5</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a:t>
            </a:r>
            <a:r>
              <a:rPr lang="zh-CN" altLang="en-US">
                <a:solidFill>
                  <a:srgbClr val="0000FF"/>
                </a:solidFill>
              </a:rPr>
              <a:t>尾数</a:t>
            </a:r>
            <a:r>
              <a:rPr lang="zh-CN" altLang="en-US"/>
              <a:t>为</a:t>
            </a:r>
            <a:r>
              <a:rPr lang="en-US" altLang="zh-CN"/>
              <a:t>7</a:t>
            </a:r>
            <a:r>
              <a:rPr lang="zh-CN" altLang="en-US"/>
              <a:t>位</a:t>
            </a:r>
            <a:r>
              <a:rPr lang="en-US" altLang="zh-CN">
                <a:latin typeface="+mn-ea"/>
              </a:rPr>
              <a:t>(</a:t>
            </a:r>
            <a:r>
              <a:rPr lang="zh-CN" altLang="en-US"/>
              <a:t>含</a:t>
            </a:r>
            <a:r>
              <a:rPr lang="en-US" altLang="zh-CN"/>
              <a:t>1</a:t>
            </a:r>
            <a:r>
              <a:rPr lang="zh-CN" altLang="en-US"/>
              <a:t>位符号</a:t>
            </a:r>
            <a:r>
              <a:rPr lang="en-US" altLang="zh-CN">
                <a:latin typeface="+mn-ea"/>
              </a:rPr>
              <a:t>)</a:t>
            </a:r>
            <a:r>
              <a:rPr lang="zh-CN" altLang="en-US"/>
              <a:t>。阶码用</a:t>
            </a:r>
            <a:r>
              <a:rPr lang="zh-CN" altLang="en-US">
                <a:solidFill>
                  <a:srgbClr val="FF0000"/>
                </a:solidFill>
              </a:rPr>
              <a:t>移码</a:t>
            </a:r>
            <a:r>
              <a:rPr lang="zh-CN" altLang="en-US"/>
              <a:t>、尾数用</a:t>
            </a:r>
            <a:r>
              <a:rPr lang="zh-CN" altLang="en-US">
                <a:solidFill>
                  <a:srgbClr val="FF0000"/>
                </a:solidFill>
              </a:rPr>
              <a:t>补码</a:t>
            </a:r>
            <a:r>
              <a:rPr lang="zh-CN" altLang="en-US"/>
              <a:t>表示。将下列各数按浮点数相加减的步骤计算 </a:t>
            </a:r>
            <a:r>
              <a:rPr lang="en-US" altLang="zh-CN"/>
              <a:t>X±Y</a:t>
            </a:r>
            <a:r>
              <a:rPr lang="zh-CN" altLang="en-US"/>
              <a:t>。</a:t>
            </a:r>
            <a:endParaRPr lang="en-US" altLang="zh-CN"/>
          </a:p>
          <a:p>
            <a:pPr marL="0" indent="0">
              <a:spcBef>
                <a:spcPts val="1500"/>
              </a:spcBef>
              <a:buNone/>
            </a:pPr>
            <a:r>
              <a:rPr lang="en-US" altLang="zh-CN">
                <a:latin typeface="+mn-ea"/>
              </a:rPr>
              <a:t>(</a:t>
            </a:r>
            <a:r>
              <a:rPr lang="en-US" altLang="zh-CN"/>
              <a:t>1</a:t>
            </a:r>
            <a:r>
              <a:rPr lang="en-US" altLang="zh-CN">
                <a:latin typeface="+mn-ea"/>
              </a:rPr>
              <a:t>)</a:t>
            </a:r>
            <a:endParaRPr lang="zh-CN" altLang="en-US">
              <a:latin typeface="+mn-ea"/>
            </a:endParaRPr>
          </a:p>
        </p:txBody>
      </p:sp>
      <p:sp>
        <p:nvSpPr>
          <p:cNvPr id="4" name="灯片编号占位符 3"/>
          <p:cNvSpPr>
            <a:spLocks noGrp="1"/>
          </p:cNvSpPr>
          <p:nvPr>
            <p:ph type="sldNum" sz="quarter" idx="11"/>
          </p:nvPr>
        </p:nvSpPr>
        <p:spPr/>
        <p:txBody>
          <a:bodyPr/>
          <a:lstStyle/>
          <a:p>
            <a:pPr>
              <a:defRPr/>
            </a:pPr>
            <a:fld id="{947A55E4-D73D-482F-8EFE-D86384BD1924}" type="slidenum">
              <a:rPr lang="zh-CN" altLang="en-US" smtClean="0"/>
            </a:fld>
            <a:endParaRPr lang="en-US" altLang="zh-CN"/>
          </a:p>
        </p:txBody>
      </p:sp>
      <p:graphicFrame>
        <p:nvGraphicFramePr>
          <p:cNvPr id="37890" name="Object 2"/>
          <p:cNvGraphicFramePr>
            <a:graphicFrameLocks noChangeAspect="1"/>
          </p:cNvGraphicFramePr>
          <p:nvPr/>
        </p:nvGraphicFramePr>
        <p:xfrm>
          <a:off x="1403350" y="1700808"/>
          <a:ext cx="2016125" cy="1027112"/>
        </p:xfrm>
        <a:graphic>
          <a:graphicData uri="http://schemas.openxmlformats.org/presentationml/2006/ole">
            <mc:AlternateContent xmlns:mc="http://schemas.openxmlformats.org/markup-compatibility/2006">
              <mc:Choice xmlns:v="urn:schemas-microsoft-com:vml" Requires="v">
                <p:oleObj spid="_x0000_s30730" name="公式" r:id="rId1" imgW="812165" imgH="406400" progId="Equation.3">
                  <p:embed/>
                </p:oleObj>
              </mc:Choice>
              <mc:Fallback>
                <p:oleObj name="公式" r:id="rId1" imgW="812165" imgH="4064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700808"/>
                        <a:ext cx="2016125"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3"/>
          <p:cNvGraphicFramePr>
            <a:graphicFrameLocks noChangeAspect="1"/>
          </p:cNvGraphicFramePr>
          <p:nvPr/>
        </p:nvGraphicFramePr>
        <p:xfrm>
          <a:off x="4425950" y="1700808"/>
          <a:ext cx="2017713" cy="1027112"/>
        </p:xfrm>
        <a:graphic>
          <a:graphicData uri="http://schemas.openxmlformats.org/presentationml/2006/ole">
            <mc:AlternateContent xmlns:mc="http://schemas.openxmlformats.org/markup-compatibility/2006">
              <mc:Choice xmlns:v="urn:schemas-microsoft-com:vml" Requires="v">
                <p:oleObj spid="_x0000_s30731" name="公式" r:id="rId3" imgW="824865" imgH="406400" progId="Equation.3">
                  <p:embed/>
                </p:oleObj>
              </mc:Choice>
              <mc:Fallback>
                <p:oleObj name="公式" r:id="rId3" imgW="824865" imgH="406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5950" y="1700808"/>
                        <a:ext cx="2017713"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txBox="1"/>
          <p:nvPr/>
        </p:nvSpPr>
        <p:spPr bwMode="auto">
          <a:xfrm>
            <a:off x="251520" y="2420888"/>
            <a:ext cx="8712968" cy="2304256"/>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solidFill>
                  <a:srgbClr val="C00000"/>
                </a:solidFill>
                <a:effectLst/>
                <a:uLnTx/>
                <a:uFillTx/>
                <a:latin typeface="+mn-lt"/>
                <a:ea typeface="+mn-ea"/>
                <a:cs typeface="+mn-cs"/>
              </a:rPr>
              <a:t>【</a:t>
            </a:r>
            <a:r>
              <a:rPr kumimoji="0" lang="zh-CN" altLang="en-US" sz="2800" b="1" i="0" u="none" strike="noStrike" kern="0" cap="none" spc="0" normalizeH="0" baseline="0" noProof="0">
                <a:ln>
                  <a:noFill/>
                </a:ln>
                <a:solidFill>
                  <a:srgbClr val="C00000"/>
                </a:solidFill>
                <a:effectLst/>
                <a:uLnTx/>
                <a:uFillTx/>
                <a:latin typeface="+mn-lt"/>
                <a:ea typeface="+mn-ea"/>
                <a:cs typeface="+mn-cs"/>
              </a:rPr>
              <a:t>验证</a:t>
            </a:r>
            <a:r>
              <a:rPr kumimoji="0" lang="en-US" altLang="zh-CN" sz="2800" b="1" i="0" u="none" strike="noStrike" kern="0" cap="none" spc="0" normalizeH="0" baseline="0" noProof="0">
                <a:ln>
                  <a:noFill/>
                </a:ln>
                <a:solidFill>
                  <a:srgbClr val="C00000"/>
                </a:solidFill>
                <a:effectLst/>
                <a:uLnTx/>
                <a:uFillTx/>
                <a:latin typeface="+mn-lt"/>
                <a:ea typeface="+mn-ea"/>
                <a:cs typeface="+mn-cs"/>
              </a:rPr>
              <a:t>】</a:t>
            </a:r>
            <a:endParaRPr kumimoji="0" lang="en-US" altLang="zh-CN" sz="2800" b="1" i="0" u="none" strike="noStrike" kern="0" cap="none" spc="0" normalizeH="0" baseline="0" noProof="0">
              <a:ln>
                <a:noFill/>
              </a:ln>
              <a:solidFill>
                <a:srgbClr val="C00000"/>
              </a:solidFill>
              <a:effectLst/>
              <a:uLnTx/>
              <a:uFillTx/>
              <a:latin typeface="+mn-lt"/>
              <a:ea typeface="+mn-ea"/>
              <a:cs typeface="+mn-cs"/>
            </a:endParaRPr>
          </a:p>
          <a:p>
            <a:pPr algn="l">
              <a:spcBef>
                <a:spcPct val="0"/>
              </a:spcBef>
            </a:pPr>
            <a:r>
              <a:rPr lang="en-US" altLang="zh-CN"/>
              <a:t>    [X</a:t>
            </a:r>
            <a:r>
              <a:rPr lang="zh-CN" altLang="en-US"/>
              <a:t>＋</a:t>
            </a:r>
            <a:r>
              <a:rPr lang="en-US" altLang="zh-CN"/>
              <a:t>Y]</a:t>
            </a:r>
            <a:r>
              <a:rPr lang="zh-CN" altLang="en-US" baseline="-25000"/>
              <a:t>浮</a:t>
            </a:r>
            <a:r>
              <a:rPr lang="en-US" altLang="zh-CN"/>
              <a:t>	</a:t>
            </a:r>
            <a:r>
              <a:rPr lang="zh-CN" altLang="en-US"/>
              <a:t>＝</a:t>
            </a:r>
            <a:r>
              <a:rPr lang="en-US" altLang="zh-CN"/>
              <a:t>01101; 0.111001</a:t>
            </a:r>
            <a:endParaRPr lang="en-US" altLang="zh-CN"/>
          </a:p>
          <a:p>
            <a:pPr algn="l">
              <a:spcBef>
                <a:spcPct val="0"/>
              </a:spcBef>
            </a:pPr>
            <a:r>
              <a:rPr lang="en-US" altLang="zh-CN"/>
              <a:t>	</a:t>
            </a:r>
            <a:r>
              <a:rPr lang="en-US" altLang="zh-CN">
                <a:solidFill>
                  <a:srgbClr val="0000FF"/>
                </a:solidFill>
              </a:rPr>
              <a:t>X</a:t>
            </a:r>
            <a:r>
              <a:rPr lang="zh-CN" altLang="en-US">
                <a:solidFill>
                  <a:srgbClr val="0000FF"/>
                </a:solidFill>
              </a:rPr>
              <a:t>＋</a:t>
            </a:r>
            <a:r>
              <a:rPr lang="en-US" altLang="zh-CN">
                <a:solidFill>
                  <a:srgbClr val="0000FF"/>
                </a:solidFill>
              </a:rPr>
              <a:t>Y</a:t>
            </a:r>
            <a:r>
              <a:rPr lang="zh-CN" altLang="en-US">
                <a:solidFill>
                  <a:srgbClr val="0000FF"/>
                </a:solidFill>
              </a:rPr>
              <a:t> ＝</a:t>
            </a:r>
            <a:r>
              <a:rPr lang="en-US" altLang="zh-CN"/>
              <a:t>0.111001</a:t>
            </a:r>
            <a:r>
              <a:rPr lang="en-US" altLang="zh-CN" baseline="-25000"/>
              <a:t>2</a:t>
            </a:r>
            <a:r>
              <a:rPr lang="en-US" altLang="zh-CN"/>
              <a:t>×2</a:t>
            </a:r>
            <a:r>
              <a:rPr lang="en-US" altLang="zh-CN" baseline="30000"/>
              <a:t>-3</a:t>
            </a:r>
            <a:r>
              <a:rPr lang="zh-CN" altLang="en-US"/>
              <a:t>＝</a:t>
            </a:r>
            <a:r>
              <a:rPr lang="en-US" altLang="zh-CN"/>
              <a:t>111001</a:t>
            </a:r>
            <a:r>
              <a:rPr lang="en-US" altLang="zh-CN" baseline="-25000"/>
              <a:t>2</a:t>
            </a:r>
            <a:r>
              <a:rPr lang="en-US" altLang="zh-CN"/>
              <a:t>×2</a:t>
            </a:r>
            <a:r>
              <a:rPr lang="en-US" altLang="zh-CN" baseline="30000"/>
              <a:t>-9</a:t>
            </a:r>
            <a:r>
              <a:rPr lang="zh-CN" altLang="en-US"/>
              <a:t>＝</a:t>
            </a:r>
            <a:r>
              <a:rPr lang="en-US" altLang="zh-CN">
                <a:solidFill>
                  <a:srgbClr val="0000FF"/>
                </a:solidFill>
              </a:rPr>
              <a:t>57/512</a:t>
            </a:r>
            <a:endParaRPr lang="en-US" altLang="zh-CN">
              <a:solidFill>
                <a:srgbClr val="0000FF"/>
              </a:solidFill>
            </a:endParaRPr>
          </a:p>
          <a:p>
            <a:pPr algn="l">
              <a:spcBef>
                <a:spcPct val="0"/>
              </a:spcBef>
            </a:pPr>
            <a:r>
              <a:rPr lang="en-US" altLang="zh-CN"/>
              <a:t>    [X</a:t>
            </a:r>
            <a:r>
              <a:rPr lang="zh-CN" altLang="en-US"/>
              <a:t>－</a:t>
            </a:r>
            <a:r>
              <a:rPr lang="en-US" altLang="zh-CN"/>
              <a:t>Y]</a:t>
            </a:r>
            <a:r>
              <a:rPr lang="zh-CN" altLang="en-US" baseline="-25000"/>
              <a:t>浮</a:t>
            </a:r>
            <a:r>
              <a:rPr lang="en-US" altLang="zh-CN"/>
              <a:t>	</a:t>
            </a:r>
            <a:r>
              <a:rPr lang="zh-CN" altLang="en-US"/>
              <a:t>＝</a:t>
            </a:r>
            <a:r>
              <a:rPr lang="en-US" altLang="zh-CN"/>
              <a:t>01011; 1.001100</a:t>
            </a:r>
            <a:endParaRPr lang="en-US" altLang="zh-CN"/>
          </a:p>
          <a:p>
            <a:pPr algn="l">
              <a:spcBef>
                <a:spcPct val="0"/>
              </a:spcBef>
            </a:pPr>
            <a:r>
              <a:rPr kumimoji="0" lang="en-US" altLang="zh-CN" sz="2800" b="1" i="0" u="none" strike="noStrike" kern="0" cap="none" spc="0" normalizeH="0" baseline="0" noProof="0">
                <a:ln>
                  <a:noFill/>
                </a:ln>
                <a:solidFill>
                  <a:srgbClr val="0000FF"/>
                </a:solidFill>
                <a:effectLst/>
                <a:uLnTx/>
                <a:uFillTx/>
                <a:latin typeface="+mn-lt"/>
                <a:ea typeface="+mn-ea"/>
                <a:cs typeface="+mn-cs"/>
              </a:rPr>
              <a:t>	</a:t>
            </a:r>
            <a:r>
              <a:rPr lang="en-US" altLang="zh-CN">
                <a:solidFill>
                  <a:srgbClr val="0000FF"/>
                </a:solidFill>
              </a:rPr>
              <a:t>X</a:t>
            </a:r>
            <a:r>
              <a:rPr lang="zh-CN" altLang="en-US">
                <a:solidFill>
                  <a:srgbClr val="0000FF"/>
                </a:solidFill>
              </a:rPr>
              <a:t>－</a:t>
            </a:r>
            <a:r>
              <a:rPr lang="en-US" altLang="zh-CN">
                <a:solidFill>
                  <a:srgbClr val="0000FF"/>
                </a:solidFill>
              </a:rPr>
              <a:t>Y</a:t>
            </a:r>
            <a:r>
              <a:rPr lang="zh-CN" altLang="en-US">
                <a:solidFill>
                  <a:srgbClr val="0000FF"/>
                </a:solidFill>
              </a:rPr>
              <a:t> ＝</a:t>
            </a:r>
            <a:r>
              <a:rPr lang="en-US" altLang="zh-CN"/>
              <a:t>-0.1101</a:t>
            </a:r>
            <a:r>
              <a:rPr lang="en-US" altLang="zh-CN" baseline="-25000"/>
              <a:t>2</a:t>
            </a:r>
            <a:r>
              <a:rPr lang="en-US" altLang="zh-CN"/>
              <a:t>×2</a:t>
            </a:r>
            <a:r>
              <a:rPr lang="en-US" altLang="zh-CN" baseline="30000"/>
              <a:t>-5</a:t>
            </a:r>
            <a:r>
              <a:rPr lang="zh-CN" altLang="en-US"/>
              <a:t>＝</a:t>
            </a:r>
            <a:r>
              <a:rPr lang="en-US" altLang="zh-CN"/>
              <a:t>-1101</a:t>
            </a:r>
            <a:r>
              <a:rPr lang="en-US" altLang="zh-CN" baseline="-25000"/>
              <a:t>2</a:t>
            </a:r>
            <a:r>
              <a:rPr lang="en-US" altLang="zh-CN"/>
              <a:t>×2</a:t>
            </a:r>
            <a:r>
              <a:rPr lang="en-US" altLang="zh-CN" baseline="30000"/>
              <a:t>-9</a:t>
            </a:r>
            <a:r>
              <a:rPr lang="zh-CN" altLang="en-US"/>
              <a:t>＝</a:t>
            </a:r>
            <a:r>
              <a:rPr lang="en-US" altLang="zh-CN">
                <a:solidFill>
                  <a:srgbClr val="0000FF"/>
                </a:solidFill>
              </a:rPr>
              <a:t>-13/512</a:t>
            </a:r>
            <a:endParaRPr kumimoji="0" lang="zh-CN" altLang="en-US" sz="2800" b="1" i="0" u="none" strike="noStrike" kern="0" cap="none" spc="0" normalizeH="0" baseline="0" noProof="0">
              <a:ln>
                <a:noFill/>
              </a:ln>
              <a:solidFill>
                <a:srgbClr val="0000FF"/>
              </a:solidFill>
              <a:effectLst/>
              <a:uLnTx/>
              <a:uFillTx/>
              <a:latin typeface="+mn-lt"/>
              <a:ea typeface="+mn-ea"/>
              <a:cs typeface="+mn-cs"/>
            </a:endParaRPr>
          </a:p>
        </p:txBody>
      </p:sp>
      <p:grpSp>
        <p:nvGrpSpPr>
          <p:cNvPr id="13" name="组合 12"/>
          <p:cNvGrpSpPr/>
          <p:nvPr/>
        </p:nvGrpSpPr>
        <p:grpSpPr>
          <a:xfrm>
            <a:off x="683568" y="4563438"/>
            <a:ext cx="3960440" cy="953794"/>
            <a:chOff x="683568" y="4563438"/>
            <a:chExt cx="3960440" cy="953794"/>
          </a:xfrm>
        </p:grpSpPr>
        <p:sp>
          <p:nvSpPr>
            <p:cNvPr id="11" name="矩形 10"/>
            <p:cNvSpPr/>
            <p:nvPr/>
          </p:nvSpPr>
          <p:spPr bwMode="auto">
            <a:xfrm>
              <a:off x="683568" y="4647304"/>
              <a:ext cx="3960440" cy="839096"/>
            </a:xfrm>
            <a:prstGeom prst="rect">
              <a:avLst/>
            </a:prstGeom>
            <a:solidFill>
              <a:srgbClr val="FFFF66"/>
            </a:solidFill>
            <a:ln w="28575"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9" name="Object 2"/>
            <p:cNvGraphicFramePr>
              <a:graphicFrameLocks noChangeAspect="1"/>
            </p:cNvGraphicFramePr>
            <p:nvPr/>
          </p:nvGraphicFramePr>
          <p:xfrm>
            <a:off x="683568" y="4563438"/>
            <a:ext cx="3744416" cy="953794"/>
          </p:xfrm>
          <a:graphic>
            <a:graphicData uri="http://schemas.openxmlformats.org/presentationml/2006/ole">
              <mc:AlternateContent xmlns:mc="http://schemas.openxmlformats.org/markup-compatibility/2006">
                <mc:Choice xmlns:v="urn:schemas-microsoft-com:vml" Requires="v">
                  <p:oleObj spid="_x0000_s30732" name="公式" r:id="rId5" imgW="1624965" imgH="406400" progId="Equation.3">
                    <p:embed/>
                  </p:oleObj>
                </mc:Choice>
                <mc:Fallback>
                  <p:oleObj name="公式" r:id="rId5" imgW="1624965" imgH="4064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563438"/>
                          <a:ext cx="3744416" cy="9537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 name="组合 13"/>
          <p:cNvGrpSpPr/>
          <p:nvPr/>
        </p:nvGrpSpPr>
        <p:grpSpPr>
          <a:xfrm>
            <a:off x="683568" y="5498232"/>
            <a:ext cx="3960440" cy="953434"/>
            <a:chOff x="683568" y="5498232"/>
            <a:chExt cx="3960440" cy="953434"/>
          </a:xfrm>
        </p:grpSpPr>
        <p:sp>
          <p:nvSpPr>
            <p:cNvPr id="12" name="矩形 11"/>
            <p:cNvSpPr/>
            <p:nvPr/>
          </p:nvSpPr>
          <p:spPr bwMode="auto">
            <a:xfrm>
              <a:off x="683568" y="5560263"/>
              <a:ext cx="3960440" cy="872809"/>
            </a:xfrm>
            <a:prstGeom prst="rect">
              <a:avLst/>
            </a:prstGeom>
            <a:solidFill>
              <a:srgbClr val="99FF66"/>
            </a:solid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10" name="Object 3"/>
            <p:cNvGraphicFramePr>
              <a:graphicFrameLocks noChangeAspect="1"/>
            </p:cNvGraphicFramePr>
            <p:nvPr/>
          </p:nvGraphicFramePr>
          <p:xfrm>
            <a:off x="696416" y="5498232"/>
            <a:ext cx="2795464" cy="953434"/>
          </p:xfrm>
          <a:graphic>
            <a:graphicData uri="http://schemas.openxmlformats.org/presentationml/2006/ole">
              <mc:AlternateContent xmlns:mc="http://schemas.openxmlformats.org/markup-compatibility/2006">
                <mc:Choice xmlns:v="urn:schemas-microsoft-com:vml" Requires="v">
                  <p:oleObj spid="_x0000_s30733" name="公式" r:id="rId7" imgW="1231265" imgH="406400" progId="Equation.3">
                    <p:embed/>
                  </p:oleObj>
                </mc:Choice>
                <mc:Fallback>
                  <p:oleObj name="公式" r:id="rId7" imgW="1231265" imgH="4064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416" y="5498232"/>
                          <a:ext cx="2795464" cy="953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wipe(left)">
                                      <p:cBhvr>
                                        <p:cTn id="20" dur="500"/>
                                        <p:tgtEl>
                                          <p:spTgt spid="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p>
            <a:fld id="{237C9057-DF02-4440-BAFC-0D3DF4D75E60}" type="slidenum">
              <a:rPr lang="zh-CN" altLang="en-US" smtClean="0"/>
            </a:fld>
            <a:endParaRPr lang="en-US" altLang="zh-CN"/>
          </a:p>
        </p:txBody>
      </p:sp>
      <p:sp>
        <p:nvSpPr>
          <p:cNvPr id="29700" name="Rectangle 3"/>
          <p:cNvSpPr>
            <a:spLocks noGrp="1" noChangeArrowheads="1"/>
          </p:cNvSpPr>
          <p:nvPr>
            <p:ph type="body" idx="1"/>
          </p:nvPr>
        </p:nvSpPr>
        <p:spPr>
          <a:xfrm>
            <a:off x="395536" y="548680"/>
            <a:ext cx="8424936" cy="2520280"/>
          </a:xfrm>
        </p:spPr>
        <p:txBody>
          <a:bodyPr/>
          <a:lstStyle/>
          <a:p>
            <a:pPr marL="0" indent="0" eaLnBrk="1" hangingPunct="1">
              <a:lnSpc>
                <a:spcPct val="105000"/>
              </a:lnSpc>
              <a:spcBef>
                <a:spcPct val="5000"/>
              </a:spcBef>
              <a:buNone/>
            </a:pPr>
            <a:r>
              <a:rPr lang="en-US" altLang="zh-CN" sz="2400"/>
              <a:t>Cache</a:t>
            </a:r>
            <a:r>
              <a:rPr lang="zh-CN" altLang="en-US" sz="2400"/>
              <a:t>容量为</a:t>
            </a:r>
            <a:r>
              <a:rPr lang="en-US" altLang="zh-CN" sz="2400">
                <a:solidFill>
                  <a:srgbClr val="0000FF"/>
                </a:solidFill>
              </a:rPr>
              <a:t>2KB</a:t>
            </a:r>
            <a:r>
              <a:rPr lang="zh-CN" altLang="en-US" sz="2400"/>
              <a:t>，以</a:t>
            </a:r>
            <a:r>
              <a:rPr lang="en-US" altLang="zh-CN" sz="2400">
                <a:solidFill>
                  <a:srgbClr val="0000FF"/>
                </a:solidFill>
              </a:rPr>
              <a:t>128B</a:t>
            </a:r>
            <a:r>
              <a:rPr lang="zh-CN" altLang="en-US" sz="2400"/>
              <a:t>分块。主存容量为</a:t>
            </a:r>
            <a:r>
              <a:rPr lang="en-US" altLang="zh-CN" sz="2400">
                <a:solidFill>
                  <a:srgbClr val="0000FF"/>
                </a:solidFill>
              </a:rPr>
              <a:t>1MB</a:t>
            </a:r>
            <a:r>
              <a:rPr lang="zh-CN" altLang="en-US" sz="2400"/>
              <a:t>，求： </a:t>
            </a:r>
            <a:endParaRPr lang="zh-CN" altLang="en-US" sz="2400"/>
          </a:p>
          <a:p>
            <a:pPr marL="355600" indent="-355600" eaLnBrk="1" hangingPunct="1">
              <a:lnSpc>
                <a:spcPct val="105000"/>
              </a:lnSpc>
              <a:spcBef>
                <a:spcPct val="5000"/>
              </a:spcBef>
              <a:buNone/>
            </a:pPr>
            <a:r>
              <a:rPr lang="zh-CN" altLang="en-US" sz="2400"/>
              <a:t>⑴ </a:t>
            </a:r>
            <a:r>
              <a:rPr lang="en-US" altLang="zh-CN" sz="2400"/>
              <a:t>Cache</a:t>
            </a:r>
            <a:r>
              <a:rPr lang="zh-CN" altLang="en-US" sz="2400"/>
              <a:t>分为多少块？</a:t>
            </a:r>
            <a:r>
              <a:rPr lang="en-US" altLang="zh-CN" sz="2400"/>
              <a:t>Cache</a:t>
            </a:r>
            <a:r>
              <a:rPr lang="zh-CN" altLang="en-US" sz="2400">
                <a:solidFill>
                  <a:srgbClr val="0000FF"/>
                </a:solidFill>
              </a:rPr>
              <a:t>块号</a:t>
            </a:r>
            <a:r>
              <a:rPr lang="zh-CN" altLang="en-US" sz="2400"/>
              <a:t>及</a:t>
            </a:r>
            <a:r>
              <a:rPr lang="zh-CN" altLang="en-US" sz="2400">
                <a:solidFill>
                  <a:srgbClr val="0000FF"/>
                </a:solidFill>
              </a:rPr>
              <a:t>块内地址</a:t>
            </a:r>
            <a:r>
              <a:rPr lang="zh-CN" altLang="en-US" sz="2400"/>
              <a:t>各为多少位？为实现地址映像，主存地址应如何划分？</a:t>
            </a:r>
            <a:endParaRPr lang="zh-CN" altLang="en-US" sz="2400"/>
          </a:p>
          <a:p>
            <a:pPr marL="355600" indent="-355600" eaLnBrk="1" hangingPunct="1">
              <a:lnSpc>
                <a:spcPct val="105000"/>
              </a:lnSpc>
              <a:spcBef>
                <a:spcPct val="5000"/>
              </a:spcBef>
              <a:buNone/>
            </a:pPr>
            <a:r>
              <a:rPr lang="zh-CN" altLang="en-US" sz="2400"/>
              <a:t>⑵ 主存中顺序排列的第</a:t>
            </a:r>
            <a:r>
              <a:rPr lang="en-US" altLang="zh-CN" sz="2400">
                <a:solidFill>
                  <a:srgbClr val="0000FF"/>
                </a:solidFill>
              </a:rPr>
              <a:t>129</a:t>
            </a:r>
            <a:r>
              <a:rPr lang="zh-CN" altLang="en-US" sz="2400">
                <a:solidFill>
                  <a:srgbClr val="0000FF"/>
                </a:solidFill>
              </a:rPr>
              <a:t>块</a:t>
            </a:r>
            <a:r>
              <a:rPr lang="zh-CN" altLang="en-US" sz="2400"/>
              <a:t>（即若主存不分区，以第</a:t>
            </a:r>
            <a:r>
              <a:rPr lang="en-US" altLang="zh-CN" sz="2400"/>
              <a:t>0</a:t>
            </a:r>
            <a:r>
              <a:rPr lang="zh-CN" altLang="en-US" sz="2400"/>
              <a:t>块开始顺序排列时）内容调入到</a:t>
            </a:r>
            <a:r>
              <a:rPr lang="en-US" altLang="zh-CN" sz="2400"/>
              <a:t>Cache</a:t>
            </a:r>
            <a:r>
              <a:rPr lang="zh-CN" altLang="en-US" sz="2400"/>
              <a:t>的哪一块中？</a:t>
            </a:r>
            <a:endParaRPr lang="zh-CN" altLang="en-US" sz="2400"/>
          </a:p>
          <a:p>
            <a:pPr marL="355600" indent="-355600" eaLnBrk="1" hangingPunct="1">
              <a:lnSpc>
                <a:spcPct val="105000"/>
              </a:lnSpc>
              <a:spcBef>
                <a:spcPct val="5000"/>
              </a:spcBef>
              <a:buNone/>
            </a:pPr>
            <a:r>
              <a:rPr lang="zh-CN" altLang="en-US" sz="2400"/>
              <a:t>⑶ 在上一步的基础上，读写主存地址</a:t>
            </a:r>
            <a:r>
              <a:rPr lang="en-US" altLang="zh-CN" sz="2400">
                <a:solidFill>
                  <a:srgbClr val="FF0000"/>
                </a:solidFill>
              </a:rPr>
              <a:t>328CB</a:t>
            </a:r>
            <a:r>
              <a:rPr lang="en-US" altLang="zh-CN" sz="2400"/>
              <a:t>H</a:t>
            </a:r>
            <a:r>
              <a:rPr lang="zh-CN" altLang="en-US" sz="2400"/>
              <a:t>时是否命中？</a:t>
            </a:r>
            <a:endParaRPr lang="zh-CN" altLang="en-US" sz="2400"/>
          </a:p>
        </p:txBody>
      </p:sp>
      <p:sp>
        <p:nvSpPr>
          <p:cNvPr id="5" name="标题 4"/>
          <p:cNvSpPr>
            <a:spLocks noGrp="1"/>
          </p:cNvSpPr>
          <p:nvPr>
            <p:ph type="title"/>
          </p:nvPr>
        </p:nvSpPr>
        <p:spPr/>
        <p:txBody>
          <a:bodyPr/>
          <a:lstStyle/>
          <a:p>
            <a:r>
              <a:rPr lang="en-US" altLang="zh-CN" sz="2400">
                <a:solidFill>
                  <a:srgbClr val="FF0000"/>
                </a:solidFill>
                <a:latin typeface="+mj-ea"/>
              </a:rPr>
              <a:t>[</a:t>
            </a:r>
            <a:r>
              <a:rPr lang="zh-CN" altLang="en-US" sz="2400">
                <a:solidFill>
                  <a:srgbClr val="FF0000"/>
                </a:solidFill>
              </a:rPr>
              <a:t>例</a:t>
            </a:r>
            <a:r>
              <a:rPr lang="en-US" altLang="zh-CN" sz="2400">
                <a:solidFill>
                  <a:srgbClr val="FF0000"/>
                </a:solidFill>
              </a:rPr>
              <a:t>1</a:t>
            </a:r>
            <a:r>
              <a:rPr lang="en-US" altLang="zh-CN" sz="2400">
                <a:solidFill>
                  <a:srgbClr val="FF0000"/>
                </a:solidFill>
                <a:latin typeface="+mj-ea"/>
              </a:rPr>
              <a:t>]</a:t>
            </a:r>
            <a:r>
              <a:rPr lang="en-US" altLang="zh-CN" sz="2400">
                <a:solidFill>
                  <a:srgbClr val="FF0000"/>
                </a:solidFill>
                <a:latin typeface="+mn-lt"/>
                <a:ea typeface="+mn-ea"/>
              </a:rPr>
              <a:t> </a:t>
            </a:r>
            <a:r>
              <a:rPr lang="zh-CN" altLang="en-US" sz="2400">
                <a:solidFill>
                  <a:srgbClr val="CC0000"/>
                </a:solidFill>
                <a:latin typeface="+mn-lt"/>
                <a:ea typeface="+mn-ea"/>
              </a:rPr>
              <a:t>直接映射</a:t>
            </a:r>
            <a:r>
              <a:rPr lang="zh-CN" altLang="en-US" sz="2400">
                <a:solidFill>
                  <a:schemeClr val="tx1"/>
                </a:solidFill>
                <a:latin typeface="+mn-lt"/>
                <a:ea typeface="+mn-ea"/>
              </a:rPr>
              <a:t>方式的</a:t>
            </a:r>
            <a:r>
              <a:rPr lang="en-US" altLang="zh-CN" sz="2400">
                <a:solidFill>
                  <a:schemeClr val="tx1"/>
                </a:solidFill>
                <a:latin typeface="+mn-lt"/>
                <a:ea typeface="+mn-ea"/>
              </a:rPr>
              <a:t>Cache</a:t>
            </a:r>
            <a:r>
              <a:rPr lang="zh-CN" altLang="en-US" sz="2400">
                <a:solidFill>
                  <a:schemeClr val="tx1"/>
                </a:solidFill>
                <a:latin typeface="+mn-lt"/>
                <a:ea typeface="+mn-ea"/>
              </a:rPr>
              <a:t>，初始内容为空。</a:t>
            </a:r>
            <a:endParaRPr lang="zh-CN" altLang="en-US" sz="2400">
              <a:solidFill>
                <a:schemeClr val="tx1"/>
              </a:solidFill>
              <a:latin typeface="+mn-lt"/>
              <a:ea typeface="+mn-ea"/>
            </a:endParaRPr>
          </a:p>
        </p:txBody>
      </p:sp>
      <p:sp>
        <p:nvSpPr>
          <p:cNvPr id="6" name="Rectangle 3"/>
          <p:cNvSpPr txBox="1">
            <a:spLocks noChangeArrowheads="1"/>
          </p:cNvSpPr>
          <p:nvPr/>
        </p:nvSpPr>
        <p:spPr bwMode="auto">
          <a:xfrm>
            <a:off x="395536" y="2852936"/>
            <a:ext cx="8568952" cy="3744416"/>
          </a:xfrm>
          <a:prstGeom prst="rect">
            <a:avLst/>
          </a:prstGeom>
          <a:noFill/>
          <a:ln w="9525">
            <a:noFill/>
            <a:miter lim="800000"/>
          </a:ln>
        </p:spPr>
        <p:txBody>
          <a:bodyPr vert="horz" wrap="square" lIns="91440" tIns="45720" rIns="91440" bIns="45720" numCol="1" anchor="t" anchorCtr="0" compatLnSpc="1"/>
          <a:lstStyle/>
          <a:p>
            <a:pPr marL="355600" lvl="0" indent="-355600">
              <a:lnSpc>
                <a:spcPct val="105000"/>
              </a:lnSpc>
              <a:spcBef>
                <a:spcPct val="5000"/>
              </a:spcBef>
              <a:buClr>
                <a:schemeClr val="bg2"/>
              </a:buClr>
              <a:buSzPct val="75000"/>
            </a:pPr>
            <a:r>
              <a:rPr kumimoji="0" lang="en-US" altLang="zh-CN" sz="2400" b="1" i="0" u="none" strike="noStrike" kern="0" cap="none" spc="0" normalizeH="0" baseline="0" noProof="0">
                <a:ln>
                  <a:noFill/>
                </a:ln>
                <a:solidFill>
                  <a:srgbClr val="006600"/>
                </a:solidFill>
                <a:effectLst/>
                <a:uLnTx/>
                <a:uFillTx/>
                <a:latin typeface="+mn-lt"/>
                <a:ea typeface="+mn-ea"/>
                <a:cs typeface="+mn-cs"/>
              </a:rPr>
              <a:t>【</a:t>
            </a:r>
            <a:r>
              <a:rPr kumimoji="0" lang="zh-CN" altLang="en-US" sz="2400" b="1" i="0" u="none" strike="noStrike" kern="0" cap="none" spc="0" normalizeH="0" baseline="0" noProof="0">
                <a:ln>
                  <a:noFill/>
                </a:ln>
                <a:solidFill>
                  <a:srgbClr val="006600"/>
                </a:solidFill>
                <a:effectLst/>
                <a:uLnTx/>
                <a:uFillTx/>
                <a:latin typeface="+mn-lt"/>
                <a:ea typeface="+mn-ea"/>
                <a:cs typeface="+mn-cs"/>
              </a:rPr>
              <a:t>解</a:t>
            </a:r>
            <a:r>
              <a:rPr kumimoji="0" lang="en-US" altLang="zh-CN" sz="2400" b="1" i="0" u="none" strike="noStrike" kern="0" cap="none" spc="0" normalizeH="0" baseline="0" noProof="0">
                <a:ln>
                  <a:noFill/>
                </a:ln>
                <a:solidFill>
                  <a:srgbClr val="006600"/>
                </a:solidFill>
                <a:effectLst/>
                <a:uLnTx/>
                <a:uFillTx/>
                <a:latin typeface="+mn-lt"/>
                <a:ea typeface="+mn-ea"/>
                <a:cs typeface="+mn-cs"/>
              </a:rPr>
              <a:t>】</a:t>
            </a:r>
            <a:endParaRPr kumimoji="0" lang="en-US" altLang="zh-CN" sz="2400" b="1" i="0" u="none" strike="noStrike" kern="0" cap="none" spc="0" normalizeH="0" baseline="0" noProof="0">
              <a:ln>
                <a:noFill/>
              </a:ln>
              <a:solidFill>
                <a:srgbClr val="006600"/>
              </a:solidFill>
              <a:effectLst/>
              <a:uLnTx/>
              <a:uFillTx/>
              <a:latin typeface="+mn-lt"/>
              <a:ea typeface="+mn-ea"/>
              <a:cs typeface="+mn-cs"/>
            </a:endParaRPr>
          </a:p>
          <a:p>
            <a:pPr marL="355600" lvl="0" indent="-355600">
              <a:lnSpc>
                <a:spcPct val="105000"/>
              </a:lnSpc>
              <a:spcBef>
                <a:spcPct val="5000"/>
              </a:spcBef>
              <a:buClr>
                <a:schemeClr val="bg2"/>
              </a:buClr>
              <a:buSzPct val="75000"/>
            </a:pPr>
            <a:r>
              <a:rPr lang="en-US" altLang="zh-CN" sz="2400"/>
              <a:t>⑴ Cache</a:t>
            </a:r>
            <a:r>
              <a:rPr lang="zh-CN" altLang="en-US" sz="2400"/>
              <a:t>：</a:t>
            </a:r>
            <a:r>
              <a:rPr lang="en-US" altLang="zh-CN" sz="2400"/>
              <a:t>2KB/128B</a:t>
            </a:r>
            <a:r>
              <a:rPr lang="zh-CN" altLang="en-US" sz="2400"/>
              <a:t>＝</a:t>
            </a:r>
            <a:r>
              <a:rPr lang="en-US" altLang="zh-CN" sz="2400"/>
              <a:t>16</a:t>
            </a:r>
            <a:r>
              <a:rPr lang="zh-CN" altLang="zh-CN" sz="2400"/>
              <a:t>块</a:t>
            </a:r>
            <a:r>
              <a:rPr lang="zh-CN" altLang="en-US" sz="2400"/>
              <a:t>，</a:t>
            </a:r>
            <a:r>
              <a:rPr lang="zh-CN" altLang="zh-CN" sz="2400"/>
              <a:t>主存</a:t>
            </a:r>
            <a:r>
              <a:rPr lang="en-US" altLang="zh-CN" sz="2400"/>
              <a:t>8K</a:t>
            </a:r>
            <a:r>
              <a:rPr lang="zh-CN" altLang="zh-CN" sz="2400"/>
              <a:t>块，共</a:t>
            </a:r>
            <a:r>
              <a:rPr lang="en-US" altLang="zh-CN" sz="2400"/>
              <a:t>512</a:t>
            </a:r>
            <a:r>
              <a:rPr lang="zh-CN" altLang="zh-CN" sz="2400"/>
              <a:t>个区。</a:t>
            </a:r>
            <a:endParaRPr lang="en-US" altLang="zh-CN" sz="2400"/>
          </a:p>
          <a:p>
            <a:pPr marL="355600" lvl="0" indent="-355600">
              <a:lnSpc>
                <a:spcPct val="105000"/>
              </a:lnSpc>
              <a:spcBef>
                <a:spcPct val="5000"/>
              </a:spcBef>
              <a:buClr>
                <a:schemeClr val="bg2"/>
              </a:buClr>
              <a:buSzPct val="75000"/>
            </a:pPr>
            <a:endParaRPr kumimoji="0" lang="en-US" altLang="zh-CN" sz="2400" b="1" i="0" u="none" strike="noStrike" kern="0" cap="none" spc="0" normalizeH="0" baseline="0" noProof="0">
              <a:ln>
                <a:noFill/>
              </a:ln>
              <a:solidFill>
                <a:schemeClr val="tx1"/>
              </a:solidFill>
              <a:effectLst/>
              <a:uLnTx/>
              <a:uFillTx/>
              <a:latin typeface="+mn-lt"/>
              <a:ea typeface="+mn-ea"/>
              <a:cs typeface="+mn-cs"/>
            </a:endParaRPr>
          </a:p>
          <a:p>
            <a:pPr marL="355600" lvl="0" indent="-355600">
              <a:lnSpc>
                <a:spcPct val="105000"/>
              </a:lnSpc>
              <a:spcBef>
                <a:spcPct val="5000"/>
              </a:spcBef>
              <a:buClr>
                <a:schemeClr val="bg2"/>
              </a:buClr>
              <a:buSzPct val="75000"/>
            </a:pPr>
            <a:endParaRPr lang="en-US" altLang="zh-CN" sz="2400" kern="0">
              <a:latin typeface="+mn-lt"/>
              <a:ea typeface="+mn-ea"/>
            </a:endParaRPr>
          </a:p>
          <a:p>
            <a:pPr marL="355600" lvl="0" indent="-355600">
              <a:lnSpc>
                <a:spcPct val="105000"/>
              </a:lnSpc>
              <a:spcBef>
                <a:spcPct val="5000"/>
              </a:spcBef>
              <a:buClr>
                <a:schemeClr val="bg2"/>
              </a:buClr>
              <a:buSzPct val="75000"/>
            </a:pPr>
            <a:r>
              <a:rPr lang="en-US" altLang="zh-CN" sz="2400"/>
              <a:t>⑵ 129÷16</a:t>
            </a:r>
            <a:r>
              <a:rPr lang="zh-CN" altLang="en-US" sz="2400"/>
              <a:t>＝</a:t>
            </a:r>
            <a:r>
              <a:rPr lang="en-US" altLang="zh-CN" sz="2400"/>
              <a:t>8</a:t>
            </a:r>
            <a:r>
              <a:rPr lang="zh-CN" altLang="en-US" sz="2400"/>
              <a:t>余</a:t>
            </a:r>
            <a:r>
              <a:rPr lang="en-US" altLang="zh-CN" sz="2400"/>
              <a:t>1</a:t>
            </a:r>
            <a:r>
              <a:rPr lang="zh-CN" altLang="zh-CN" sz="2400"/>
              <a:t>，</a:t>
            </a:r>
            <a:r>
              <a:rPr lang="zh-CN" altLang="en-US" sz="2400"/>
              <a:t>即主存</a:t>
            </a:r>
            <a:r>
              <a:rPr lang="zh-CN" altLang="zh-CN" sz="2400"/>
              <a:t>第</a:t>
            </a:r>
            <a:r>
              <a:rPr lang="en-US" altLang="zh-CN" sz="2400"/>
              <a:t>8</a:t>
            </a:r>
            <a:r>
              <a:rPr lang="zh-CN" altLang="zh-CN" sz="2400"/>
              <a:t>区的第</a:t>
            </a:r>
            <a:r>
              <a:rPr lang="en-US" altLang="zh-CN" sz="2400"/>
              <a:t>1</a:t>
            </a:r>
            <a:r>
              <a:rPr lang="zh-CN" altLang="zh-CN" sz="2400"/>
              <a:t>块，因此应装入</a:t>
            </a:r>
            <a:r>
              <a:rPr lang="en-US" altLang="zh-CN" sz="2400"/>
              <a:t>Cache</a:t>
            </a:r>
            <a:r>
              <a:rPr lang="zh-CN" altLang="zh-CN" sz="2400"/>
              <a:t>的第</a:t>
            </a:r>
            <a:r>
              <a:rPr lang="en-US" altLang="zh-CN" sz="2400"/>
              <a:t>1</a:t>
            </a:r>
            <a:r>
              <a:rPr lang="zh-CN" altLang="zh-CN" sz="2400"/>
              <a:t>块。</a:t>
            </a:r>
            <a:endParaRPr lang="en-US" altLang="zh-CN" sz="2400"/>
          </a:p>
          <a:p>
            <a:pPr marL="355600" lvl="0" indent="-355600">
              <a:lnSpc>
                <a:spcPct val="105000"/>
              </a:lnSpc>
              <a:spcBef>
                <a:spcPct val="5000"/>
              </a:spcBef>
              <a:buClr>
                <a:schemeClr val="bg2"/>
              </a:buClr>
              <a:buSzPct val="75000"/>
            </a:pPr>
            <a:r>
              <a:rPr lang="en-US" altLang="zh-CN" sz="2400"/>
              <a:t>⑶ </a:t>
            </a:r>
            <a:r>
              <a:rPr lang="zh-CN" altLang="en-US" sz="2400"/>
              <a:t>虽然也</a:t>
            </a:r>
            <a:r>
              <a:rPr lang="zh-CN" altLang="zh-CN" sz="2400"/>
              <a:t>对应</a:t>
            </a:r>
            <a:r>
              <a:rPr lang="en-US" altLang="zh-CN" sz="2400"/>
              <a:t>Cache</a:t>
            </a:r>
            <a:r>
              <a:rPr lang="zh-CN" altLang="zh-CN" sz="2400"/>
              <a:t>的第</a:t>
            </a:r>
            <a:r>
              <a:rPr lang="en-US" altLang="zh-CN" sz="2400"/>
              <a:t>1</a:t>
            </a:r>
            <a:r>
              <a:rPr lang="zh-CN" altLang="zh-CN" sz="2400"/>
              <a:t>块，</a:t>
            </a:r>
            <a:r>
              <a:rPr lang="zh-CN" altLang="en-US" sz="2400"/>
              <a:t>但</a:t>
            </a:r>
            <a:r>
              <a:rPr lang="zh-CN" altLang="zh-CN" sz="2400"/>
              <a:t>主存区号不同，不命中。</a:t>
            </a: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7" name="表格 6"/>
          <p:cNvGraphicFramePr>
            <a:graphicFrameLocks noGrp="1"/>
          </p:cNvGraphicFramePr>
          <p:nvPr/>
        </p:nvGraphicFramePr>
        <p:xfrm>
          <a:off x="683569" y="3583672"/>
          <a:ext cx="7992887" cy="853440"/>
        </p:xfrm>
        <a:graphic>
          <a:graphicData uri="http://schemas.openxmlformats.org/drawingml/2006/table">
            <a:tbl>
              <a:tblPr firstRow="1" bandRow="1">
                <a:tableStyleId>{5940675A-B579-460E-94D1-54222C63F5DA}</a:tableStyleId>
              </a:tblPr>
              <a:tblGrid>
                <a:gridCol w="2808311"/>
                <a:gridCol w="2520280"/>
                <a:gridCol w="2664296"/>
              </a:tblGrid>
              <a:tr h="370840">
                <a:tc>
                  <a:txBody>
                    <a:bodyPr/>
                    <a:lstStyle/>
                    <a:p>
                      <a:pPr algn="dist"/>
                      <a:r>
                        <a:rPr lang="en-US" altLang="zh-CN" sz="2000" b="1">
                          <a:solidFill>
                            <a:srgbClr val="0000FF"/>
                          </a:solidFill>
                        </a:rPr>
                        <a:t>19     </a:t>
                      </a:r>
                      <a:r>
                        <a:rPr lang="zh-CN" altLang="en-US" sz="2000" b="1">
                          <a:solidFill>
                            <a:srgbClr val="0000FF"/>
                          </a:solidFill>
                        </a:rPr>
                        <a:t>　　　　</a:t>
                      </a:r>
                      <a:r>
                        <a:rPr lang="en-US" altLang="zh-CN" sz="2000" b="1">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r>
              <a:tr h="370840">
                <a:tc>
                  <a:txBody>
                    <a:bodyPr/>
                    <a:lstStyle/>
                    <a:p>
                      <a:pPr algn="ctr"/>
                      <a:r>
                        <a:rPr lang="zh-CN" altLang="en-US" sz="2400" b="1">
                          <a:solidFill>
                            <a:srgbClr val="006600"/>
                          </a:solidFill>
                        </a:rPr>
                        <a:t>主存区号（</a:t>
                      </a:r>
                      <a:r>
                        <a:rPr lang="en-US" altLang="zh-CN" sz="2400" b="1">
                          <a:solidFill>
                            <a:srgbClr val="006600"/>
                          </a:solidFill>
                        </a:rPr>
                        <a:t>9</a:t>
                      </a:r>
                      <a:r>
                        <a:rPr lang="zh-CN" altLang="en-US" sz="2400" b="1">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a:solidFill>
                            <a:srgbClr val="006600"/>
                          </a:solidFill>
                        </a:rPr>
                        <a:t>区内块号（</a:t>
                      </a:r>
                      <a:r>
                        <a:rPr lang="en-US" altLang="zh-CN" sz="2400" b="1">
                          <a:solidFill>
                            <a:srgbClr val="006600"/>
                          </a:solidFill>
                        </a:rPr>
                        <a:t>4</a:t>
                      </a:r>
                      <a:r>
                        <a:rPr lang="zh-CN" altLang="en-US" sz="2400" b="1">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zh-CN" altLang="en-US" sz="2400" b="1">
                          <a:solidFill>
                            <a:srgbClr val="006600"/>
                          </a:solidFill>
                        </a:rPr>
                        <a:t>块内地址（</a:t>
                      </a:r>
                      <a:r>
                        <a:rPr lang="en-US" altLang="zh-CN" sz="2400" b="1">
                          <a:solidFill>
                            <a:srgbClr val="006600"/>
                          </a:solidFill>
                        </a:rPr>
                        <a:t>7</a:t>
                      </a:r>
                      <a:r>
                        <a:rPr lang="zh-CN" altLang="en-US" sz="2400" b="1">
                          <a:solidFill>
                            <a:srgbClr val="006600"/>
                          </a:solidFill>
                        </a:rPr>
                        <a:t>位）</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r>
            </a:tbl>
          </a:graphicData>
        </a:graphic>
      </p:graphicFrame>
      <p:graphicFrame>
        <p:nvGraphicFramePr>
          <p:cNvPr id="8" name="表格 7"/>
          <p:cNvGraphicFramePr>
            <a:graphicFrameLocks noGrp="1"/>
          </p:cNvGraphicFramePr>
          <p:nvPr/>
        </p:nvGraphicFramePr>
        <p:xfrm>
          <a:off x="683568" y="5517232"/>
          <a:ext cx="7992887" cy="853440"/>
        </p:xfrm>
        <a:graphic>
          <a:graphicData uri="http://schemas.openxmlformats.org/drawingml/2006/table">
            <a:tbl>
              <a:tblPr firstRow="1" bandRow="1">
                <a:tableStyleId>{5940675A-B579-460E-94D1-54222C63F5DA}</a:tableStyleId>
              </a:tblPr>
              <a:tblGrid>
                <a:gridCol w="2808311"/>
                <a:gridCol w="2520280"/>
                <a:gridCol w="2664296"/>
              </a:tblGrid>
              <a:tr h="370840">
                <a:tc>
                  <a:txBody>
                    <a:bodyPr/>
                    <a:lstStyle/>
                    <a:p>
                      <a:pPr algn="dist"/>
                      <a:r>
                        <a:rPr lang="en-US" altLang="zh-CN" sz="2000" b="1">
                          <a:solidFill>
                            <a:srgbClr val="0000FF"/>
                          </a:solidFill>
                        </a:rPr>
                        <a:t>19     </a:t>
                      </a:r>
                      <a:r>
                        <a:rPr lang="zh-CN" altLang="en-US" sz="2000" b="1">
                          <a:solidFill>
                            <a:srgbClr val="0000FF"/>
                          </a:solidFill>
                        </a:rPr>
                        <a:t>　　　　</a:t>
                      </a:r>
                      <a:r>
                        <a:rPr lang="en-US" altLang="zh-CN" sz="2000" b="1">
                          <a:solidFill>
                            <a:srgbClr val="0000FF"/>
                          </a:solidFill>
                        </a:rPr>
                        <a:t>   11</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10   </a:t>
                      </a:r>
                      <a:r>
                        <a:rPr lang="zh-CN" altLang="en-US" sz="2000" b="1">
                          <a:solidFill>
                            <a:srgbClr val="0000FF"/>
                          </a:solidFill>
                        </a:rPr>
                        <a:t>　　　　</a:t>
                      </a:r>
                      <a:r>
                        <a:rPr lang="en-US" altLang="zh-CN" sz="2000" b="1">
                          <a:solidFill>
                            <a:srgbClr val="0000FF"/>
                          </a:solidFill>
                        </a:rPr>
                        <a:t>        7</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c>
                  <a:txBody>
                    <a:bodyPr/>
                    <a:lstStyle/>
                    <a:p>
                      <a:pPr algn="dist"/>
                      <a:r>
                        <a:rPr lang="en-US" altLang="zh-CN" sz="2000" b="1">
                          <a:solidFill>
                            <a:srgbClr val="0000FF"/>
                          </a:solidFill>
                        </a:rPr>
                        <a:t>6     0</a:t>
                      </a:r>
                      <a:endParaRPr lang="zh-CN" altLang="en-US" sz="2000" b="1">
                        <a:solidFill>
                          <a:srgbClr val="0000FF"/>
                        </a:solidFill>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tcPr>
                </a:tc>
              </a:tr>
              <a:tr h="370840">
                <a:tc>
                  <a:txBody>
                    <a:bodyPr/>
                    <a:lstStyle/>
                    <a:p>
                      <a:pPr algn="ctr"/>
                      <a:r>
                        <a:rPr lang="en-US" altLang="zh-CN" sz="2400" b="1">
                          <a:solidFill>
                            <a:srgbClr val="006600"/>
                          </a:solidFill>
                        </a:rPr>
                        <a:t> 0011 0010 1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a:solidFill>
                            <a:srgbClr val="006600"/>
                          </a:solidFill>
                        </a:rPr>
                        <a:t>000 1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c>
                  <a:txBody>
                    <a:bodyPr/>
                    <a:lstStyle/>
                    <a:p>
                      <a:pPr algn="ctr"/>
                      <a:r>
                        <a:rPr lang="en-US" altLang="zh-CN" sz="2400" b="1">
                          <a:solidFill>
                            <a:srgbClr val="006600"/>
                          </a:solidFill>
                        </a:rPr>
                        <a:t>100 1011</a:t>
                      </a:r>
                      <a:endParaRPr lang="zh-CN" altLang="en-US" sz="2400" b="1">
                        <a:solidFill>
                          <a:srgbClr val="006600"/>
                        </a:solidFill>
                      </a:endParaRPr>
                    </a:p>
                  </a:txBody>
                  <a:tcPr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rgbClr val="FFFF99"/>
                    </a:solidFill>
                  </a:tcPr>
                </a:tc>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lide(fromBottom)">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slide(fromBottom)">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slide(fromBottom)">
                                      <p:cBhvr>
                                        <p:cTn id="3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8948" name="Line 4"/>
          <p:cNvSpPr>
            <a:spLocks noChangeShapeType="1"/>
          </p:cNvSpPr>
          <p:nvPr/>
        </p:nvSpPr>
        <p:spPr bwMode="auto">
          <a:xfrm>
            <a:off x="828675" y="1844675"/>
            <a:ext cx="4392613" cy="0"/>
          </a:xfrm>
          <a:prstGeom prst="line">
            <a:avLst/>
          </a:prstGeom>
          <a:noFill/>
          <a:ln w="28575">
            <a:solidFill>
              <a:srgbClr val="9900CC"/>
            </a:solidFill>
            <a:round/>
          </a:ln>
        </p:spPr>
        <p:txBody>
          <a:bodyPr wrap="none" anchor="ctr"/>
          <a:lstStyle/>
          <a:p>
            <a:endParaRPr lang="zh-CN" altLang="en-US"/>
          </a:p>
        </p:txBody>
      </p:sp>
      <p:sp>
        <p:nvSpPr>
          <p:cNvPr id="30723" name="Rectangle 5"/>
          <p:cNvSpPr>
            <a:spLocks noChangeArrowheads="1"/>
          </p:cNvSpPr>
          <p:nvPr/>
        </p:nvSpPr>
        <p:spPr bwMode="auto">
          <a:xfrm>
            <a:off x="6948488" y="6165850"/>
            <a:ext cx="2016125" cy="503238"/>
          </a:xfrm>
          <a:prstGeom prst="rect">
            <a:avLst/>
          </a:prstGeom>
          <a:noFill/>
          <a:ln w="19050" algn="ctr">
            <a:noFill/>
            <a:miter lim="800000"/>
          </a:ln>
        </p:spPr>
        <p:txBody>
          <a:bodyPr wrap="none" anchor="ctr"/>
          <a:lstStyle/>
          <a:p>
            <a:pPr algn="r"/>
            <a:r>
              <a:rPr lang="zh-CN" altLang="en-US" sz="2400">
                <a:solidFill>
                  <a:schemeClr val="bg2"/>
                </a:solidFill>
                <a:latin typeface="Arial" panose="020B0604020202020204" pitchFamily="34" charset="0"/>
                <a:ea typeface="黑体" panose="02010609060101010101" pitchFamily="49" charset="-122"/>
              </a:rPr>
              <a:t>组相联举例</a:t>
            </a:r>
            <a:endParaRPr lang="zh-CN" altLang="en-US" sz="2400">
              <a:solidFill>
                <a:schemeClr val="bg2"/>
              </a:solidFill>
              <a:latin typeface="Arial" panose="020B0604020202020204" pitchFamily="34" charset="0"/>
              <a:ea typeface="黑体" panose="02010609060101010101" pitchFamily="49" charset="-122"/>
            </a:endParaRPr>
          </a:p>
        </p:txBody>
      </p:sp>
      <p:grpSp>
        <p:nvGrpSpPr>
          <p:cNvPr id="2" name="Group 6"/>
          <p:cNvGrpSpPr/>
          <p:nvPr/>
        </p:nvGrpSpPr>
        <p:grpSpPr bwMode="auto">
          <a:xfrm>
            <a:off x="6443663" y="188913"/>
            <a:ext cx="2665412" cy="5832475"/>
            <a:chOff x="4013" y="119"/>
            <a:chExt cx="1679" cy="3674"/>
          </a:xfrm>
        </p:grpSpPr>
        <p:sp>
          <p:nvSpPr>
            <p:cNvPr id="30828" name="Text Box 7"/>
            <p:cNvSpPr txBox="1">
              <a:spLocks noChangeArrowheads="1"/>
            </p:cNvSpPr>
            <p:nvPr/>
          </p:nvSpPr>
          <p:spPr bwMode="auto">
            <a:xfrm>
              <a:off x="5283" y="721"/>
              <a:ext cx="318" cy="577"/>
            </a:xfrm>
            <a:prstGeom prst="rect">
              <a:avLst/>
            </a:prstGeom>
            <a:noFill/>
            <a:ln w="28575" algn="ctr">
              <a:noFill/>
              <a:miter lim="800000"/>
            </a:ln>
          </p:spPr>
          <p:txBody>
            <a:bodyPr>
              <a:spAutoFit/>
            </a:bodyPr>
            <a:lstStyle/>
            <a:p>
              <a:pPr algn="ctr">
                <a:spcBef>
                  <a:spcPct val="50000"/>
                </a:spcBef>
              </a:pPr>
              <a:r>
                <a:rPr lang="zh-CN" altLang="en-US" sz="1800">
                  <a:solidFill>
                    <a:srgbClr val="D60093"/>
                  </a:solidFill>
                  <a:latin typeface="Arial" panose="020B0604020202020204" pitchFamily="34" charset="0"/>
                </a:rPr>
                <a:t>第</a:t>
              </a:r>
              <a:r>
                <a:rPr lang="en-US" altLang="zh-CN" sz="1800">
                  <a:solidFill>
                    <a:srgbClr val="D60093"/>
                  </a:solidFill>
                  <a:latin typeface="Arial" panose="020B0604020202020204" pitchFamily="34" charset="0"/>
                </a:rPr>
                <a:t>0</a:t>
              </a:r>
              <a:r>
                <a:rPr lang="zh-CN" altLang="en-US" sz="1800">
                  <a:solidFill>
                    <a:srgbClr val="D60093"/>
                  </a:solidFill>
                  <a:latin typeface="Arial" panose="020B0604020202020204" pitchFamily="34" charset="0"/>
                </a:rPr>
                <a:t>区</a:t>
              </a:r>
              <a:endParaRPr lang="en-US" altLang="zh-CN" sz="1800">
                <a:solidFill>
                  <a:srgbClr val="D60093"/>
                </a:solidFill>
                <a:latin typeface="Arial" panose="020B0604020202020204" pitchFamily="34" charset="0"/>
              </a:endParaRPr>
            </a:p>
          </p:txBody>
        </p:sp>
        <p:sp>
          <p:nvSpPr>
            <p:cNvPr id="30829" name="Text Box 8"/>
            <p:cNvSpPr txBox="1">
              <a:spLocks noChangeArrowheads="1"/>
            </p:cNvSpPr>
            <p:nvPr/>
          </p:nvSpPr>
          <p:spPr bwMode="auto">
            <a:xfrm>
              <a:off x="4104" y="119"/>
              <a:ext cx="771" cy="250"/>
            </a:xfrm>
            <a:prstGeom prst="rect">
              <a:avLst/>
            </a:prstGeom>
            <a:noFill/>
            <a:ln w="28575" algn="ctr">
              <a:noFill/>
              <a:miter lim="800000"/>
            </a:ln>
          </p:spPr>
          <p:txBody>
            <a:bodyPr>
              <a:spAutoFit/>
            </a:bodyPr>
            <a:lstStyle/>
            <a:p>
              <a:pPr algn="ctr">
                <a:spcBef>
                  <a:spcPct val="50000"/>
                </a:spcBef>
              </a:pPr>
              <a:r>
                <a:rPr lang="zh-CN" altLang="en-US" sz="2000">
                  <a:solidFill>
                    <a:srgbClr val="0000FF"/>
                  </a:solidFill>
                  <a:latin typeface="Arial" panose="020B0604020202020204" pitchFamily="34" charset="0"/>
                </a:rPr>
                <a:t>主存</a:t>
              </a:r>
              <a:endParaRPr lang="en-US" altLang="zh-CN" sz="2000">
                <a:solidFill>
                  <a:srgbClr val="0000FF"/>
                </a:solidFill>
                <a:latin typeface="Arial" panose="020B0604020202020204" pitchFamily="34" charset="0"/>
              </a:endParaRPr>
            </a:p>
          </p:txBody>
        </p:sp>
        <p:sp>
          <p:nvSpPr>
            <p:cNvPr id="30830" name="Rectangle 9"/>
            <p:cNvSpPr>
              <a:spLocks noChangeArrowheads="1"/>
            </p:cNvSpPr>
            <p:nvPr/>
          </p:nvSpPr>
          <p:spPr bwMode="auto">
            <a:xfrm>
              <a:off x="4103" y="39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31" name="Rectangle 10"/>
            <p:cNvSpPr>
              <a:spLocks noChangeArrowheads="1"/>
            </p:cNvSpPr>
            <p:nvPr/>
          </p:nvSpPr>
          <p:spPr bwMode="auto">
            <a:xfrm>
              <a:off x="4103" y="57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32" name="Rectangle 11"/>
            <p:cNvSpPr>
              <a:spLocks noChangeArrowheads="1"/>
            </p:cNvSpPr>
            <p:nvPr/>
          </p:nvSpPr>
          <p:spPr bwMode="auto">
            <a:xfrm>
              <a:off x="4103" y="751"/>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33" name="Rectangle 12"/>
            <p:cNvSpPr>
              <a:spLocks noChangeArrowheads="1"/>
            </p:cNvSpPr>
            <p:nvPr/>
          </p:nvSpPr>
          <p:spPr bwMode="auto">
            <a:xfrm>
              <a:off x="4103" y="936"/>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34" name="Text Box 13"/>
            <p:cNvSpPr txBox="1">
              <a:spLocks noChangeArrowheads="1"/>
            </p:cNvSpPr>
            <p:nvPr/>
          </p:nvSpPr>
          <p:spPr bwMode="auto">
            <a:xfrm>
              <a:off x="4965" y="476"/>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35" name="AutoShape 14"/>
            <p:cNvSpPr/>
            <p:nvPr/>
          </p:nvSpPr>
          <p:spPr bwMode="auto">
            <a:xfrm>
              <a:off x="4919" y="391"/>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36" name="Text Box 15"/>
            <p:cNvSpPr txBox="1">
              <a:spLocks noChangeArrowheads="1"/>
            </p:cNvSpPr>
            <p:nvPr/>
          </p:nvSpPr>
          <p:spPr bwMode="auto">
            <a:xfrm>
              <a:off x="4966" y="843"/>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37" name="AutoShape 16"/>
            <p:cNvSpPr/>
            <p:nvPr/>
          </p:nvSpPr>
          <p:spPr bwMode="auto">
            <a:xfrm>
              <a:off x="4920" y="754"/>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38" name="AutoShape 17"/>
            <p:cNvSpPr>
              <a:spLocks noChangeArrowheads="1"/>
            </p:cNvSpPr>
            <p:nvPr/>
          </p:nvSpPr>
          <p:spPr bwMode="auto">
            <a:xfrm>
              <a:off x="4013" y="391"/>
              <a:ext cx="1316" cy="1270"/>
            </a:xfrm>
            <a:prstGeom prst="roundRect">
              <a:avLst>
                <a:gd name="adj" fmla="val 10069"/>
              </a:avLst>
            </a:prstGeom>
            <a:noFill/>
            <a:ln w="12700" algn="ctr">
              <a:solidFill>
                <a:srgbClr val="FF0000"/>
              </a:solidFill>
              <a:prstDash val="dash"/>
              <a:round/>
            </a:ln>
          </p:spPr>
          <p:txBody>
            <a:bodyPr wrap="none" anchor="ctr"/>
            <a:lstStyle/>
            <a:p>
              <a:pPr algn="ctr">
                <a:spcBef>
                  <a:spcPct val="50000"/>
                </a:spcBef>
              </a:pPr>
              <a:endParaRPr lang="zh-CN" altLang="en-US"/>
            </a:p>
          </p:txBody>
        </p:sp>
        <p:sp>
          <p:nvSpPr>
            <p:cNvPr id="30839" name="Rectangle 18"/>
            <p:cNvSpPr>
              <a:spLocks noChangeArrowheads="1"/>
            </p:cNvSpPr>
            <p:nvPr/>
          </p:nvSpPr>
          <p:spPr bwMode="auto">
            <a:xfrm>
              <a:off x="4104" y="1116"/>
              <a:ext cx="771" cy="181"/>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40" name="Rectangle 19"/>
            <p:cNvSpPr>
              <a:spLocks noChangeArrowheads="1"/>
            </p:cNvSpPr>
            <p:nvPr/>
          </p:nvSpPr>
          <p:spPr bwMode="auto">
            <a:xfrm>
              <a:off x="4104" y="1298"/>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41" name="Rectangle 20"/>
            <p:cNvSpPr>
              <a:spLocks noChangeArrowheads="1"/>
            </p:cNvSpPr>
            <p:nvPr/>
          </p:nvSpPr>
          <p:spPr bwMode="auto">
            <a:xfrm>
              <a:off x="4104" y="1478"/>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42" name="Text Box 21"/>
            <p:cNvSpPr txBox="1">
              <a:spLocks noChangeArrowheads="1"/>
            </p:cNvSpPr>
            <p:nvPr/>
          </p:nvSpPr>
          <p:spPr bwMode="auto">
            <a:xfrm>
              <a:off x="4966" y="1387"/>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7</a:t>
              </a:r>
              <a:endParaRPr lang="en-US" altLang="zh-CN" sz="1800">
                <a:latin typeface="Arial" panose="020B0604020202020204" pitchFamily="34" charset="0"/>
              </a:endParaRPr>
            </a:p>
          </p:txBody>
        </p:sp>
        <p:sp>
          <p:nvSpPr>
            <p:cNvPr id="30843" name="AutoShape 22"/>
            <p:cNvSpPr/>
            <p:nvPr/>
          </p:nvSpPr>
          <p:spPr bwMode="auto">
            <a:xfrm>
              <a:off x="4920" y="1298"/>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44" name="Text Box 23"/>
            <p:cNvSpPr txBox="1">
              <a:spLocks noChangeArrowheads="1"/>
            </p:cNvSpPr>
            <p:nvPr/>
          </p:nvSpPr>
          <p:spPr bwMode="auto">
            <a:xfrm>
              <a:off x="4966" y="1116"/>
              <a:ext cx="363" cy="231"/>
            </a:xfrm>
            <a:prstGeom prst="rect">
              <a:avLst/>
            </a:prstGeom>
            <a:noFill/>
            <a:ln w="28575" algn="ctr">
              <a:noFill/>
              <a:miter lim="800000"/>
            </a:ln>
          </p:spPr>
          <p:txBody>
            <a:bodyPr>
              <a:spAutoFit/>
            </a:bodyPr>
            <a:lstStyle/>
            <a:p>
              <a:pPr>
                <a:spcBef>
                  <a:spcPct val="50000"/>
                </a:spcBef>
              </a:pP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45" name="Rectangle 24"/>
            <p:cNvSpPr>
              <a:spLocks noChangeArrowheads="1"/>
            </p:cNvSpPr>
            <p:nvPr/>
          </p:nvSpPr>
          <p:spPr bwMode="auto">
            <a:xfrm>
              <a:off x="4104" y="1661"/>
              <a:ext cx="771" cy="862"/>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46" name="Text Box 25"/>
            <p:cNvSpPr txBox="1">
              <a:spLocks noChangeArrowheads="1"/>
            </p:cNvSpPr>
            <p:nvPr/>
          </p:nvSpPr>
          <p:spPr bwMode="auto">
            <a:xfrm>
              <a:off x="5284" y="2853"/>
              <a:ext cx="408" cy="577"/>
            </a:xfrm>
            <a:prstGeom prst="rect">
              <a:avLst/>
            </a:prstGeom>
            <a:noFill/>
            <a:ln w="28575" algn="ctr">
              <a:noFill/>
              <a:miter lim="800000"/>
            </a:ln>
          </p:spPr>
          <p:txBody>
            <a:bodyPr>
              <a:spAutoFit/>
            </a:bodyPr>
            <a:lstStyle/>
            <a:p>
              <a:pPr algn="ctr">
                <a:spcBef>
                  <a:spcPct val="50000"/>
                </a:spcBef>
              </a:pPr>
              <a:r>
                <a:rPr lang="zh-CN" altLang="en-US" sz="1800">
                  <a:solidFill>
                    <a:srgbClr val="D60093"/>
                  </a:solidFill>
                  <a:latin typeface="Arial" panose="020B0604020202020204" pitchFamily="34" charset="0"/>
                </a:rPr>
                <a:t>第</a:t>
              </a:r>
              <a:r>
                <a:rPr lang="en-US" altLang="zh-CN" sz="1800">
                  <a:solidFill>
                    <a:srgbClr val="D60093"/>
                  </a:solidFill>
                  <a:latin typeface="Arial" panose="020B0604020202020204" pitchFamily="34" charset="0"/>
                </a:rPr>
                <a:t>511</a:t>
              </a:r>
              <a:r>
                <a:rPr lang="zh-CN" altLang="en-US" sz="1800">
                  <a:solidFill>
                    <a:srgbClr val="D60093"/>
                  </a:solidFill>
                  <a:latin typeface="Arial" panose="020B0604020202020204" pitchFamily="34" charset="0"/>
                </a:rPr>
                <a:t>区</a:t>
              </a:r>
              <a:endParaRPr lang="en-US" altLang="zh-CN" sz="1800">
                <a:solidFill>
                  <a:srgbClr val="D60093"/>
                </a:solidFill>
                <a:latin typeface="Arial" panose="020B0604020202020204" pitchFamily="34" charset="0"/>
              </a:endParaRPr>
            </a:p>
          </p:txBody>
        </p:sp>
        <p:sp>
          <p:nvSpPr>
            <p:cNvPr id="30847" name="Rectangle 26"/>
            <p:cNvSpPr>
              <a:spLocks noChangeArrowheads="1"/>
            </p:cNvSpPr>
            <p:nvPr/>
          </p:nvSpPr>
          <p:spPr bwMode="auto">
            <a:xfrm>
              <a:off x="4104" y="252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48" name="Rectangle 27"/>
            <p:cNvSpPr>
              <a:spLocks noChangeArrowheads="1"/>
            </p:cNvSpPr>
            <p:nvPr/>
          </p:nvSpPr>
          <p:spPr bwMode="auto">
            <a:xfrm>
              <a:off x="4104" y="270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49" name="Rectangle 28"/>
            <p:cNvSpPr>
              <a:spLocks noChangeArrowheads="1"/>
            </p:cNvSpPr>
            <p:nvPr/>
          </p:nvSpPr>
          <p:spPr bwMode="auto">
            <a:xfrm>
              <a:off x="4104" y="2883"/>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50" name="Rectangle 29"/>
            <p:cNvSpPr>
              <a:spLocks noChangeArrowheads="1"/>
            </p:cNvSpPr>
            <p:nvPr/>
          </p:nvSpPr>
          <p:spPr bwMode="auto">
            <a:xfrm>
              <a:off x="4104" y="3068"/>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51" name="Text Box 30"/>
            <p:cNvSpPr txBox="1">
              <a:spLocks noChangeArrowheads="1"/>
            </p:cNvSpPr>
            <p:nvPr/>
          </p:nvSpPr>
          <p:spPr bwMode="auto">
            <a:xfrm>
              <a:off x="4966" y="2608"/>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52" name="AutoShape 31"/>
            <p:cNvSpPr/>
            <p:nvPr/>
          </p:nvSpPr>
          <p:spPr bwMode="auto">
            <a:xfrm>
              <a:off x="4920" y="2523"/>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53" name="Text Box 32"/>
            <p:cNvSpPr txBox="1">
              <a:spLocks noChangeArrowheads="1"/>
            </p:cNvSpPr>
            <p:nvPr/>
          </p:nvSpPr>
          <p:spPr bwMode="auto">
            <a:xfrm>
              <a:off x="4967" y="2975"/>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54" name="AutoShape 33"/>
            <p:cNvSpPr/>
            <p:nvPr/>
          </p:nvSpPr>
          <p:spPr bwMode="auto">
            <a:xfrm>
              <a:off x="4921" y="2886"/>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55" name="AutoShape 34"/>
            <p:cNvSpPr>
              <a:spLocks noChangeArrowheads="1"/>
            </p:cNvSpPr>
            <p:nvPr/>
          </p:nvSpPr>
          <p:spPr bwMode="auto">
            <a:xfrm>
              <a:off x="4014" y="2523"/>
              <a:ext cx="1316" cy="1270"/>
            </a:xfrm>
            <a:prstGeom prst="roundRect">
              <a:avLst>
                <a:gd name="adj" fmla="val 10069"/>
              </a:avLst>
            </a:prstGeom>
            <a:noFill/>
            <a:ln w="12700" algn="ctr">
              <a:solidFill>
                <a:srgbClr val="FF0000"/>
              </a:solidFill>
              <a:prstDash val="dash"/>
              <a:round/>
            </a:ln>
          </p:spPr>
          <p:txBody>
            <a:bodyPr wrap="none" anchor="ctr"/>
            <a:lstStyle/>
            <a:p>
              <a:pPr algn="ctr">
                <a:spcBef>
                  <a:spcPct val="50000"/>
                </a:spcBef>
              </a:pPr>
              <a:endParaRPr lang="zh-CN" altLang="en-US"/>
            </a:p>
          </p:txBody>
        </p:sp>
        <p:sp>
          <p:nvSpPr>
            <p:cNvPr id="30856" name="Rectangle 35"/>
            <p:cNvSpPr>
              <a:spLocks noChangeArrowheads="1"/>
            </p:cNvSpPr>
            <p:nvPr/>
          </p:nvSpPr>
          <p:spPr bwMode="auto">
            <a:xfrm>
              <a:off x="4105" y="3248"/>
              <a:ext cx="771" cy="181"/>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57" name="Rectangle 36"/>
            <p:cNvSpPr>
              <a:spLocks noChangeArrowheads="1"/>
            </p:cNvSpPr>
            <p:nvPr/>
          </p:nvSpPr>
          <p:spPr bwMode="auto">
            <a:xfrm>
              <a:off x="4105" y="3430"/>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58" name="Rectangle 37"/>
            <p:cNvSpPr>
              <a:spLocks noChangeArrowheads="1"/>
            </p:cNvSpPr>
            <p:nvPr/>
          </p:nvSpPr>
          <p:spPr bwMode="auto">
            <a:xfrm>
              <a:off x="4105" y="3610"/>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59" name="Text Box 38"/>
            <p:cNvSpPr txBox="1">
              <a:spLocks noChangeArrowheads="1"/>
            </p:cNvSpPr>
            <p:nvPr/>
          </p:nvSpPr>
          <p:spPr bwMode="auto">
            <a:xfrm>
              <a:off x="4967" y="3519"/>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7</a:t>
              </a:r>
              <a:endParaRPr lang="en-US" altLang="zh-CN" sz="1800">
                <a:latin typeface="Arial" panose="020B0604020202020204" pitchFamily="34" charset="0"/>
              </a:endParaRPr>
            </a:p>
          </p:txBody>
        </p:sp>
        <p:sp>
          <p:nvSpPr>
            <p:cNvPr id="30860" name="AutoShape 39"/>
            <p:cNvSpPr/>
            <p:nvPr/>
          </p:nvSpPr>
          <p:spPr bwMode="auto">
            <a:xfrm>
              <a:off x="4921" y="3430"/>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861" name="Text Box 40"/>
            <p:cNvSpPr txBox="1">
              <a:spLocks noChangeArrowheads="1"/>
            </p:cNvSpPr>
            <p:nvPr/>
          </p:nvSpPr>
          <p:spPr bwMode="auto">
            <a:xfrm>
              <a:off x="4967" y="3248"/>
              <a:ext cx="363" cy="231"/>
            </a:xfrm>
            <a:prstGeom prst="rect">
              <a:avLst/>
            </a:prstGeom>
            <a:noFill/>
            <a:ln w="28575" algn="ctr">
              <a:noFill/>
              <a:miter lim="800000"/>
            </a:ln>
          </p:spPr>
          <p:txBody>
            <a:bodyPr>
              <a:spAutoFit/>
            </a:bodyPr>
            <a:lstStyle/>
            <a:p>
              <a:pPr>
                <a:spcBef>
                  <a:spcPct val="50000"/>
                </a:spcBef>
              </a:pPr>
              <a:r>
                <a:rPr lang="en-US" altLang="zh-CN" sz="1800">
                  <a:latin typeface="宋体" panose="02010600030101010101" pitchFamily="2" charset="-122"/>
                </a:rPr>
                <a:t>…</a:t>
              </a:r>
              <a:endParaRPr lang="en-US" altLang="zh-CN" sz="1800">
                <a:latin typeface="Arial" panose="020B0604020202020204" pitchFamily="34" charset="0"/>
              </a:endParaRPr>
            </a:p>
          </p:txBody>
        </p:sp>
      </p:grpSp>
      <p:grpSp>
        <p:nvGrpSpPr>
          <p:cNvPr id="3" name="Group 41"/>
          <p:cNvGrpSpPr/>
          <p:nvPr/>
        </p:nvGrpSpPr>
        <p:grpSpPr bwMode="auto">
          <a:xfrm>
            <a:off x="755650" y="4005263"/>
            <a:ext cx="3313113" cy="2736850"/>
            <a:chOff x="430" y="2523"/>
            <a:chExt cx="2087" cy="1724"/>
          </a:xfrm>
        </p:grpSpPr>
        <p:grpSp>
          <p:nvGrpSpPr>
            <p:cNvPr id="30792" name="Group 42"/>
            <p:cNvGrpSpPr/>
            <p:nvPr/>
          </p:nvGrpSpPr>
          <p:grpSpPr bwMode="auto">
            <a:xfrm>
              <a:off x="1156" y="2523"/>
              <a:ext cx="908" cy="1267"/>
              <a:chOff x="1655" y="2523"/>
              <a:chExt cx="772" cy="1267"/>
            </a:xfrm>
          </p:grpSpPr>
          <p:sp>
            <p:nvSpPr>
              <p:cNvPr id="30821" name="Rectangle 43"/>
              <p:cNvSpPr>
                <a:spLocks noChangeArrowheads="1"/>
              </p:cNvSpPr>
              <p:nvPr/>
            </p:nvSpPr>
            <p:spPr bwMode="auto">
              <a:xfrm>
                <a:off x="1655" y="2523"/>
                <a:ext cx="771" cy="180"/>
              </a:xfrm>
              <a:prstGeom prst="rect">
                <a:avLst/>
              </a:prstGeom>
              <a:solidFill>
                <a:srgbClr val="FF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22" name="Rectangle 44"/>
              <p:cNvSpPr>
                <a:spLocks noChangeArrowheads="1"/>
              </p:cNvSpPr>
              <p:nvPr/>
            </p:nvSpPr>
            <p:spPr bwMode="auto">
              <a:xfrm>
                <a:off x="1655" y="2703"/>
                <a:ext cx="771" cy="180"/>
              </a:xfrm>
              <a:prstGeom prst="rect">
                <a:avLst/>
              </a:prstGeom>
              <a:solidFill>
                <a:srgbClr val="FFFF66"/>
              </a:solidFill>
              <a:ln w="19050" algn="ctr">
                <a:solidFill>
                  <a:schemeClr val="tx1"/>
                </a:solidFill>
                <a:miter lim="800000"/>
              </a:ln>
            </p:spPr>
            <p:txBody>
              <a:bodyPr wrap="none" anchor="ctr"/>
              <a:lstStyle/>
              <a:p>
                <a:pPr algn="ctr"/>
                <a:r>
                  <a:rPr lang="en-US" altLang="zh-CN" sz="1800">
                    <a:solidFill>
                      <a:srgbClr val="0000FF"/>
                    </a:solidFill>
                    <a:latin typeface="Arial" panose="020B0604020202020204" pitchFamily="34" charset="0"/>
                  </a:rPr>
                  <a:t>0100 0000 0</a:t>
                </a:r>
                <a:endParaRPr lang="en-US" altLang="zh-CN" sz="1800">
                  <a:solidFill>
                    <a:srgbClr val="0000FF"/>
                  </a:solidFill>
                  <a:latin typeface="Arial" panose="020B0604020202020204" pitchFamily="34" charset="0"/>
                </a:endParaRPr>
              </a:p>
            </p:txBody>
          </p:sp>
          <p:sp>
            <p:nvSpPr>
              <p:cNvPr id="30823" name="Rectangle 45"/>
              <p:cNvSpPr>
                <a:spLocks noChangeArrowheads="1"/>
              </p:cNvSpPr>
              <p:nvPr/>
            </p:nvSpPr>
            <p:spPr bwMode="auto">
              <a:xfrm>
                <a:off x="1655" y="2883"/>
                <a:ext cx="771" cy="181"/>
              </a:xfrm>
              <a:prstGeom prst="rect">
                <a:avLst/>
              </a:prstGeom>
              <a:solidFill>
                <a:srgbClr val="99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24" name="Rectangle 46"/>
              <p:cNvSpPr>
                <a:spLocks noChangeArrowheads="1"/>
              </p:cNvSpPr>
              <p:nvPr/>
            </p:nvSpPr>
            <p:spPr bwMode="auto">
              <a:xfrm>
                <a:off x="1655" y="3068"/>
                <a:ext cx="771" cy="180"/>
              </a:xfrm>
              <a:prstGeom prst="rect">
                <a:avLst/>
              </a:prstGeom>
              <a:solidFill>
                <a:srgbClr val="99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25" name="Rectangle 47"/>
              <p:cNvSpPr>
                <a:spLocks noChangeArrowheads="1"/>
              </p:cNvSpPr>
              <p:nvPr/>
            </p:nvSpPr>
            <p:spPr bwMode="auto">
              <a:xfrm>
                <a:off x="1656" y="3248"/>
                <a:ext cx="771" cy="181"/>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26" name="Rectangle 48"/>
              <p:cNvSpPr>
                <a:spLocks noChangeArrowheads="1"/>
              </p:cNvSpPr>
              <p:nvPr/>
            </p:nvSpPr>
            <p:spPr bwMode="auto">
              <a:xfrm>
                <a:off x="1656" y="3430"/>
                <a:ext cx="771" cy="180"/>
              </a:xfrm>
              <a:prstGeom prst="rect">
                <a:avLst/>
              </a:prstGeom>
              <a:solidFill>
                <a:srgbClr val="66FFFF"/>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27" name="Rectangle 49"/>
              <p:cNvSpPr>
                <a:spLocks noChangeArrowheads="1"/>
              </p:cNvSpPr>
              <p:nvPr/>
            </p:nvSpPr>
            <p:spPr bwMode="auto">
              <a:xfrm>
                <a:off x="1656" y="3610"/>
                <a:ext cx="771" cy="180"/>
              </a:xfrm>
              <a:prstGeom prst="rect">
                <a:avLst/>
              </a:prstGeom>
              <a:solidFill>
                <a:srgbClr val="66FFFF"/>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grpSp>
        <p:grpSp>
          <p:nvGrpSpPr>
            <p:cNvPr id="30793" name="Group 50"/>
            <p:cNvGrpSpPr/>
            <p:nvPr/>
          </p:nvGrpSpPr>
          <p:grpSpPr bwMode="auto">
            <a:xfrm>
              <a:off x="838" y="2523"/>
              <a:ext cx="318" cy="1267"/>
              <a:chOff x="1655" y="2523"/>
              <a:chExt cx="772" cy="1267"/>
            </a:xfrm>
          </p:grpSpPr>
          <p:sp>
            <p:nvSpPr>
              <p:cNvPr id="30814" name="Rectangle 51"/>
              <p:cNvSpPr>
                <a:spLocks noChangeArrowheads="1"/>
              </p:cNvSpPr>
              <p:nvPr/>
            </p:nvSpPr>
            <p:spPr bwMode="auto">
              <a:xfrm>
                <a:off x="1655" y="2523"/>
                <a:ext cx="771"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15" name="Rectangle 52"/>
              <p:cNvSpPr>
                <a:spLocks noChangeArrowheads="1"/>
              </p:cNvSpPr>
              <p:nvPr/>
            </p:nvSpPr>
            <p:spPr bwMode="auto">
              <a:xfrm>
                <a:off x="1655" y="2703"/>
                <a:ext cx="771"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16" name="Rectangle 53"/>
              <p:cNvSpPr>
                <a:spLocks noChangeArrowheads="1"/>
              </p:cNvSpPr>
              <p:nvPr/>
            </p:nvSpPr>
            <p:spPr bwMode="auto">
              <a:xfrm>
                <a:off x="1655" y="2883"/>
                <a:ext cx="771" cy="181"/>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17" name="Rectangle 54"/>
              <p:cNvSpPr>
                <a:spLocks noChangeArrowheads="1"/>
              </p:cNvSpPr>
              <p:nvPr/>
            </p:nvSpPr>
            <p:spPr bwMode="auto">
              <a:xfrm>
                <a:off x="1655" y="3068"/>
                <a:ext cx="771"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818" name="Rectangle 55"/>
              <p:cNvSpPr>
                <a:spLocks noChangeArrowheads="1"/>
              </p:cNvSpPr>
              <p:nvPr/>
            </p:nvSpPr>
            <p:spPr bwMode="auto">
              <a:xfrm>
                <a:off x="1656" y="3248"/>
                <a:ext cx="771" cy="181"/>
              </a:xfrm>
              <a:prstGeom prst="rect">
                <a:avLst/>
              </a:prstGeom>
              <a:noFill/>
              <a:ln w="19050" algn="ctr">
                <a:solidFill>
                  <a:schemeClr val="tx1"/>
                </a:solidFill>
                <a:miter lim="800000"/>
              </a:ln>
            </p:spPr>
            <p:txBody>
              <a:bodyPr wrap="none" anchor="ctr"/>
              <a:lstStyle/>
              <a:p>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19" name="Rectangle 56"/>
              <p:cNvSpPr>
                <a:spLocks noChangeArrowheads="1"/>
              </p:cNvSpPr>
              <p:nvPr/>
            </p:nvSpPr>
            <p:spPr bwMode="auto">
              <a:xfrm>
                <a:off x="1656" y="3430"/>
                <a:ext cx="771"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820" name="Rectangle 57"/>
              <p:cNvSpPr>
                <a:spLocks noChangeArrowheads="1"/>
              </p:cNvSpPr>
              <p:nvPr/>
            </p:nvSpPr>
            <p:spPr bwMode="auto">
              <a:xfrm>
                <a:off x="1656" y="3610"/>
                <a:ext cx="771"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a:t>
                </a:r>
                <a:endParaRPr lang="en-US" altLang="zh-CN" sz="1800">
                  <a:latin typeface="Arial" panose="020B0604020202020204" pitchFamily="34" charset="0"/>
                </a:endParaRPr>
              </a:p>
            </p:txBody>
          </p:sp>
        </p:grpSp>
        <p:grpSp>
          <p:nvGrpSpPr>
            <p:cNvPr id="30794" name="Group 58"/>
            <p:cNvGrpSpPr/>
            <p:nvPr/>
          </p:nvGrpSpPr>
          <p:grpSpPr bwMode="auto">
            <a:xfrm>
              <a:off x="2063" y="2523"/>
              <a:ext cx="318" cy="1267"/>
              <a:chOff x="1655" y="2523"/>
              <a:chExt cx="772" cy="1267"/>
            </a:xfrm>
          </p:grpSpPr>
          <p:sp>
            <p:nvSpPr>
              <p:cNvPr id="30807" name="Rectangle 59"/>
              <p:cNvSpPr>
                <a:spLocks noChangeArrowheads="1"/>
              </p:cNvSpPr>
              <p:nvPr/>
            </p:nvSpPr>
            <p:spPr bwMode="auto">
              <a:xfrm>
                <a:off x="1655" y="2523"/>
                <a:ext cx="771" cy="180"/>
              </a:xfrm>
              <a:prstGeom prst="rect">
                <a:avLst/>
              </a:prstGeom>
              <a:solidFill>
                <a:srgbClr val="FF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08" name="Rectangle 60"/>
              <p:cNvSpPr>
                <a:spLocks noChangeArrowheads="1"/>
              </p:cNvSpPr>
              <p:nvPr/>
            </p:nvSpPr>
            <p:spPr bwMode="auto">
              <a:xfrm>
                <a:off x="1655" y="2703"/>
                <a:ext cx="771" cy="180"/>
              </a:xfrm>
              <a:prstGeom prst="rect">
                <a:avLst/>
              </a:prstGeom>
              <a:solidFill>
                <a:srgbClr val="FFFF66"/>
              </a:solidFill>
              <a:ln w="19050" algn="ctr">
                <a:solidFill>
                  <a:schemeClr val="tx1"/>
                </a:solidFill>
                <a:miter lim="800000"/>
              </a:ln>
            </p:spPr>
            <p:txBody>
              <a:bodyPr wrap="none" anchor="ctr"/>
              <a:lstStyle/>
              <a:p>
                <a:pPr algn="ctr"/>
                <a:r>
                  <a:rPr lang="en-US" altLang="zh-CN" sz="1800">
                    <a:solidFill>
                      <a:srgbClr val="0000FF"/>
                    </a:solidFill>
                    <a:latin typeface="Arial" panose="020B0604020202020204" pitchFamily="34" charset="0"/>
                  </a:rPr>
                  <a:t>0</a:t>
                </a:r>
                <a:endParaRPr lang="en-US" altLang="zh-CN" sz="1800">
                  <a:solidFill>
                    <a:srgbClr val="0000FF"/>
                  </a:solidFill>
                  <a:latin typeface="Arial" panose="020B0604020202020204" pitchFamily="34" charset="0"/>
                </a:endParaRPr>
              </a:p>
            </p:txBody>
          </p:sp>
          <p:sp>
            <p:nvSpPr>
              <p:cNvPr id="30809" name="Rectangle 61"/>
              <p:cNvSpPr>
                <a:spLocks noChangeArrowheads="1"/>
              </p:cNvSpPr>
              <p:nvPr/>
            </p:nvSpPr>
            <p:spPr bwMode="auto">
              <a:xfrm>
                <a:off x="1655" y="2883"/>
                <a:ext cx="771" cy="181"/>
              </a:xfrm>
              <a:prstGeom prst="rect">
                <a:avLst/>
              </a:prstGeom>
              <a:solidFill>
                <a:srgbClr val="99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10" name="Rectangle 62"/>
              <p:cNvSpPr>
                <a:spLocks noChangeArrowheads="1"/>
              </p:cNvSpPr>
              <p:nvPr/>
            </p:nvSpPr>
            <p:spPr bwMode="auto">
              <a:xfrm>
                <a:off x="1655" y="3068"/>
                <a:ext cx="771" cy="180"/>
              </a:xfrm>
              <a:prstGeom prst="rect">
                <a:avLst/>
              </a:prstGeom>
              <a:solidFill>
                <a:srgbClr val="99FF66"/>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11" name="Rectangle 63"/>
              <p:cNvSpPr>
                <a:spLocks noChangeArrowheads="1"/>
              </p:cNvSpPr>
              <p:nvPr/>
            </p:nvSpPr>
            <p:spPr bwMode="auto">
              <a:xfrm>
                <a:off x="1656" y="3248"/>
                <a:ext cx="771" cy="181"/>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12" name="Rectangle 64"/>
              <p:cNvSpPr>
                <a:spLocks noChangeArrowheads="1"/>
              </p:cNvSpPr>
              <p:nvPr/>
            </p:nvSpPr>
            <p:spPr bwMode="auto">
              <a:xfrm>
                <a:off x="1656" y="3430"/>
                <a:ext cx="771" cy="180"/>
              </a:xfrm>
              <a:prstGeom prst="rect">
                <a:avLst/>
              </a:prstGeom>
              <a:solidFill>
                <a:srgbClr val="66FFFF"/>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sp>
            <p:nvSpPr>
              <p:cNvPr id="30813" name="Rectangle 65"/>
              <p:cNvSpPr>
                <a:spLocks noChangeArrowheads="1"/>
              </p:cNvSpPr>
              <p:nvPr/>
            </p:nvSpPr>
            <p:spPr bwMode="auto">
              <a:xfrm>
                <a:off x="1656" y="3610"/>
                <a:ext cx="771" cy="180"/>
              </a:xfrm>
              <a:prstGeom prst="rect">
                <a:avLst/>
              </a:prstGeom>
              <a:solidFill>
                <a:srgbClr val="66FFFF"/>
              </a:solidFill>
              <a:ln w="19050" algn="ctr">
                <a:solidFill>
                  <a:schemeClr val="tx1"/>
                </a:solidFill>
                <a:miter lim="800000"/>
              </a:ln>
            </p:spPr>
            <p:txBody>
              <a:bodyPr wrap="none" anchor="ctr"/>
              <a:lstStyle/>
              <a:p>
                <a:pPr algn="ctr"/>
                <a:endParaRPr lang="en-US" altLang="zh-CN" sz="1800">
                  <a:latin typeface="Arial" panose="020B0604020202020204" pitchFamily="34" charset="0"/>
                </a:endParaRPr>
              </a:p>
            </p:txBody>
          </p:sp>
        </p:grpSp>
        <p:grpSp>
          <p:nvGrpSpPr>
            <p:cNvPr id="30795" name="Group 66"/>
            <p:cNvGrpSpPr/>
            <p:nvPr/>
          </p:nvGrpSpPr>
          <p:grpSpPr bwMode="auto">
            <a:xfrm>
              <a:off x="430" y="2523"/>
              <a:ext cx="409" cy="1267"/>
              <a:chOff x="1655" y="2523"/>
              <a:chExt cx="772" cy="1267"/>
            </a:xfrm>
          </p:grpSpPr>
          <p:sp>
            <p:nvSpPr>
              <p:cNvPr id="30800" name="Rectangle 67"/>
              <p:cNvSpPr>
                <a:spLocks noChangeArrowheads="1"/>
              </p:cNvSpPr>
              <p:nvPr/>
            </p:nvSpPr>
            <p:spPr bwMode="auto">
              <a:xfrm>
                <a:off x="1655" y="2523"/>
                <a:ext cx="771"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000</a:t>
                </a:r>
                <a:endParaRPr lang="en-US" altLang="zh-CN" sz="1800">
                  <a:latin typeface="Arial" panose="020B0604020202020204" pitchFamily="34" charset="0"/>
                </a:endParaRPr>
              </a:p>
            </p:txBody>
          </p:sp>
          <p:sp>
            <p:nvSpPr>
              <p:cNvPr id="30801" name="Rectangle 68"/>
              <p:cNvSpPr>
                <a:spLocks noChangeArrowheads="1"/>
              </p:cNvSpPr>
              <p:nvPr/>
            </p:nvSpPr>
            <p:spPr bwMode="auto">
              <a:xfrm>
                <a:off x="1655" y="2703"/>
                <a:ext cx="771"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000</a:t>
                </a:r>
                <a:endParaRPr lang="en-US" altLang="zh-CN" sz="1800">
                  <a:latin typeface="Arial" panose="020B0604020202020204" pitchFamily="34" charset="0"/>
                </a:endParaRPr>
              </a:p>
            </p:txBody>
          </p:sp>
          <p:sp>
            <p:nvSpPr>
              <p:cNvPr id="30802" name="Rectangle 69"/>
              <p:cNvSpPr>
                <a:spLocks noChangeArrowheads="1"/>
              </p:cNvSpPr>
              <p:nvPr/>
            </p:nvSpPr>
            <p:spPr bwMode="auto">
              <a:xfrm>
                <a:off x="1655" y="2883"/>
                <a:ext cx="771" cy="181"/>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001</a:t>
                </a:r>
                <a:endParaRPr lang="en-US" altLang="zh-CN" sz="1800">
                  <a:latin typeface="Arial" panose="020B0604020202020204" pitchFamily="34" charset="0"/>
                </a:endParaRPr>
              </a:p>
            </p:txBody>
          </p:sp>
          <p:sp>
            <p:nvSpPr>
              <p:cNvPr id="30803" name="Rectangle 70"/>
              <p:cNvSpPr>
                <a:spLocks noChangeArrowheads="1"/>
              </p:cNvSpPr>
              <p:nvPr/>
            </p:nvSpPr>
            <p:spPr bwMode="auto">
              <a:xfrm>
                <a:off x="1655" y="3068"/>
                <a:ext cx="771"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001</a:t>
                </a:r>
                <a:endParaRPr lang="en-US" altLang="zh-CN" sz="1800">
                  <a:latin typeface="Arial" panose="020B0604020202020204" pitchFamily="34" charset="0"/>
                </a:endParaRPr>
              </a:p>
            </p:txBody>
          </p:sp>
          <p:sp>
            <p:nvSpPr>
              <p:cNvPr id="30804" name="Rectangle 71"/>
              <p:cNvSpPr>
                <a:spLocks noChangeArrowheads="1"/>
              </p:cNvSpPr>
              <p:nvPr/>
            </p:nvSpPr>
            <p:spPr bwMode="auto">
              <a:xfrm>
                <a:off x="1656" y="3248"/>
                <a:ext cx="771" cy="181"/>
              </a:xfrm>
              <a:prstGeom prst="rect">
                <a:avLst/>
              </a:prstGeom>
              <a:noFill/>
              <a:ln w="19050" algn="ctr">
                <a:solidFill>
                  <a:schemeClr val="tx1"/>
                </a:solidFill>
                <a:miter lim="800000"/>
              </a:ln>
            </p:spPr>
            <p:txBody>
              <a:bodyPr wrap="none" anchor="ctr"/>
              <a:lstStyle/>
              <a:p>
                <a:pPr algn="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805" name="Rectangle 72"/>
              <p:cNvSpPr>
                <a:spLocks noChangeArrowheads="1"/>
              </p:cNvSpPr>
              <p:nvPr/>
            </p:nvSpPr>
            <p:spPr bwMode="auto">
              <a:xfrm>
                <a:off x="1656" y="3430"/>
                <a:ext cx="771"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111</a:t>
                </a:r>
                <a:endParaRPr lang="en-US" altLang="zh-CN" sz="1800">
                  <a:latin typeface="Arial" panose="020B0604020202020204" pitchFamily="34" charset="0"/>
                </a:endParaRPr>
              </a:p>
            </p:txBody>
          </p:sp>
          <p:sp>
            <p:nvSpPr>
              <p:cNvPr id="30806" name="Rectangle 73"/>
              <p:cNvSpPr>
                <a:spLocks noChangeArrowheads="1"/>
              </p:cNvSpPr>
              <p:nvPr/>
            </p:nvSpPr>
            <p:spPr bwMode="auto">
              <a:xfrm>
                <a:off x="1656" y="3610"/>
                <a:ext cx="771"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111</a:t>
                </a:r>
                <a:endParaRPr lang="en-US" altLang="zh-CN" sz="1800">
                  <a:latin typeface="Arial" panose="020B0604020202020204" pitchFamily="34" charset="0"/>
                </a:endParaRPr>
              </a:p>
            </p:txBody>
          </p:sp>
        </p:grpSp>
        <p:sp>
          <p:nvSpPr>
            <p:cNvPr id="30796" name="Rectangle 74"/>
            <p:cNvSpPr>
              <a:spLocks noChangeArrowheads="1"/>
            </p:cNvSpPr>
            <p:nvPr/>
          </p:nvSpPr>
          <p:spPr bwMode="auto">
            <a:xfrm>
              <a:off x="430" y="3839"/>
              <a:ext cx="408" cy="181"/>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组号</a:t>
              </a:r>
              <a:endParaRPr lang="en-US" altLang="zh-CN" sz="1800">
                <a:solidFill>
                  <a:srgbClr val="CC0066"/>
                </a:solidFill>
                <a:latin typeface="Arial" panose="020B0604020202020204" pitchFamily="34" charset="0"/>
              </a:endParaRPr>
            </a:p>
          </p:txBody>
        </p:sp>
        <p:sp>
          <p:nvSpPr>
            <p:cNvPr id="30797" name="Rectangle 75"/>
            <p:cNvSpPr>
              <a:spLocks noChangeArrowheads="1"/>
            </p:cNvSpPr>
            <p:nvPr/>
          </p:nvSpPr>
          <p:spPr bwMode="auto">
            <a:xfrm>
              <a:off x="1201" y="3839"/>
              <a:ext cx="816" cy="181"/>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区号</a:t>
              </a:r>
              <a:endParaRPr lang="en-US" altLang="zh-CN" sz="1800">
                <a:solidFill>
                  <a:srgbClr val="CC0066"/>
                </a:solidFill>
                <a:latin typeface="Arial" panose="020B0604020202020204" pitchFamily="34" charset="0"/>
              </a:endParaRPr>
            </a:p>
          </p:txBody>
        </p:sp>
        <p:sp>
          <p:nvSpPr>
            <p:cNvPr id="30798" name="Rectangle 76"/>
            <p:cNvSpPr>
              <a:spLocks noChangeArrowheads="1"/>
            </p:cNvSpPr>
            <p:nvPr/>
          </p:nvSpPr>
          <p:spPr bwMode="auto">
            <a:xfrm>
              <a:off x="702" y="3748"/>
              <a:ext cx="590" cy="499"/>
            </a:xfrm>
            <a:prstGeom prst="rect">
              <a:avLst/>
            </a:prstGeom>
            <a:noFill/>
            <a:ln w="19050" algn="ctr">
              <a:noFill/>
              <a:miter lim="800000"/>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endParaRPr lang="zh-CN" altLang="en-US" sz="1800">
                <a:solidFill>
                  <a:srgbClr val="CC0066"/>
                </a:solidFill>
              </a:endParaRPr>
            </a:p>
          </p:txBody>
        </p:sp>
        <p:sp>
          <p:nvSpPr>
            <p:cNvPr id="30799" name="Rectangle 77"/>
            <p:cNvSpPr>
              <a:spLocks noChangeArrowheads="1"/>
            </p:cNvSpPr>
            <p:nvPr/>
          </p:nvSpPr>
          <p:spPr bwMode="auto">
            <a:xfrm>
              <a:off x="1927" y="3793"/>
              <a:ext cx="590" cy="454"/>
            </a:xfrm>
            <a:prstGeom prst="rect">
              <a:avLst/>
            </a:prstGeom>
            <a:noFill/>
            <a:ln w="19050" algn="ctr">
              <a:noFill/>
              <a:miter lim="800000"/>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endParaRPr lang="zh-CN" altLang="en-US" sz="1800">
                <a:solidFill>
                  <a:srgbClr val="CC0066"/>
                </a:solidFill>
              </a:endParaRPr>
            </a:p>
          </p:txBody>
        </p:sp>
      </p:grpSp>
      <p:sp>
        <p:nvSpPr>
          <p:cNvPr id="1619022" name="Text Box 78"/>
          <p:cNvSpPr txBox="1">
            <a:spLocks noChangeArrowheads="1"/>
          </p:cNvSpPr>
          <p:nvPr/>
        </p:nvSpPr>
        <p:spPr bwMode="auto">
          <a:xfrm>
            <a:off x="146050" y="115888"/>
            <a:ext cx="8818563" cy="915987"/>
          </a:xfrm>
          <a:prstGeom prst="rect">
            <a:avLst/>
          </a:prstGeom>
          <a:noFill/>
          <a:ln w="28575" algn="ctr">
            <a:noFill/>
            <a:miter lim="800000"/>
          </a:ln>
        </p:spPr>
        <p:txBody>
          <a:bodyPr>
            <a:spAutoFit/>
          </a:bodyPr>
          <a:lstStyle/>
          <a:p>
            <a:r>
              <a:rPr lang="en-US" altLang="zh-CN" sz="1800">
                <a:solidFill>
                  <a:srgbClr val="FF0000"/>
                </a:solidFill>
                <a:latin typeface="黑体" panose="02010609060101010101" pitchFamily="49" charset="-122"/>
                <a:ea typeface="黑体" panose="02010609060101010101" pitchFamily="49" charset="-122"/>
              </a:rPr>
              <a:t>[</a:t>
            </a:r>
            <a:r>
              <a:rPr lang="zh-CN" altLang="en-US" sz="1800">
                <a:solidFill>
                  <a:srgbClr val="FF0000"/>
                </a:solidFill>
                <a:latin typeface="Arial" panose="020B0604020202020204" pitchFamily="34" charset="0"/>
                <a:ea typeface="黑体" panose="02010609060101010101" pitchFamily="49" charset="-122"/>
              </a:rPr>
              <a:t>例</a:t>
            </a:r>
            <a:r>
              <a:rPr lang="en-US" altLang="zh-CN" sz="1800">
                <a:solidFill>
                  <a:srgbClr val="FF0000"/>
                </a:solidFill>
                <a:latin typeface="Arial" panose="020B0604020202020204" pitchFamily="34" charset="0"/>
                <a:ea typeface="黑体" panose="02010609060101010101" pitchFamily="49" charset="-122"/>
              </a:rPr>
              <a:t>2</a:t>
            </a:r>
            <a:r>
              <a:rPr lang="en-US" altLang="zh-CN" sz="1800">
                <a:solidFill>
                  <a:srgbClr val="FF0000"/>
                </a:solidFill>
                <a:latin typeface="黑体" panose="02010609060101010101" pitchFamily="49" charset="-122"/>
                <a:ea typeface="黑体" panose="02010609060101010101" pitchFamily="49" charset="-122"/>
              </a:rPr>
              <a:t>]</a:t>
            </a:r>
            <a:r>
              <a:rPr lang="en-US" altLang="zh-CN" sz="1800">
                <a:solidFill>
                  <a:srgbClr val="FF0000"/>
                </a:solidFill>
                <a:latin typeface="+mn-lt"/>
                <a:ea typeface="黑体" panose="02010609060101010101" pitchFamily="49" charset="-122"/>
              </a:rPr>
              <a:t> </a:t>
            </a:r>
            <a:r>
              <a:rPr lang="zh-CN" altLang="en-US" sz="1800"/>
              <a:t>组相连：主存</a:t>
            </a:r>
            <a:r>
              <a:rPr lang="en-US" altLang="zh-CN" sz="1800"/>
              <a:t>1MB</a:t>
            </a:r>
            <a:r>
              <a:rPr lang="zh-CN" altLang="en-US" sz="1800"/>
              <a:t>；</a:t>
            </a:r>
            <a:r>
              <a:rPr lang="en-US" altLang="zh-CN" sz="1800"/>
              <a:t>Cache 2KB</a:t>
            </a:r>
            <a:r>
              <a:rPr lang="zh-CN" altLang="en-US" sz="1800"/>
              <a:t>，</a:t>
            </a:r>
            <a:r>
              <a:rPr lang="en-US" altLang="zh-CN" sz="1800"/>
              <a:t>128B</a:t>
            </a:r>
            <a:r>
              <a:rPr lang="zh-CN" altLang="en-US" sz="1800"/>
              <a:t>为一块，一组</a:t>
            </a:r>
            <a:r>
              <a:rPr lang="en-US" altLang="zh-CN" sz="1800"/>
              <a:t>2</a:t>
            </a:r>
            <a:r>
              <a:rPr lang="zh-CN" altLang="en-US" sz="1800"/>
              <a:t>块。</a:t>
            </a:r>
            <a:endParaRPr lang="zh-CN" altLang="en-US" sz="1800"/>
          </a:p>
          <a:p>
            <a:r>
              <a:rPr lang="zh-CN" altLang="en-US" sz="1800"/>
              <a:t>  </a:t>
            </a:r>
            <a:r>
              <a:rPr lang="zh-CN" altLang="en-US" sz="1800">
                <a:latin typeface="+mn-ea"/>
                <a:ea typeface="+mn-ea"/>
              </a:rPr>
              <a:t>→</a:t>
            </a:r>
            <a:r>
              <a:rPr lang="zh-CN" altLang="en-US" sz="1800"/>
              <a:t> </a:t>
            </a:r>
            <a:r>
              <a:rPr lang="en-US" altLang="zh-CN" sz="1800"/>
              <a:t>Cache 16</a:t>
            </a:r>
            <a:r>
              <a:rPr lang="zh-CN" altLang="en-US" sz="1800"/>
              <a:t>块，共</a:t>
            </a:r>
            <a:r>
              <a:rPr lang="en-US" altLang="zh-CN" sz="1800"/>
              <a:t>8</a:t>
            </a:r>
            <a:r>
              <a:rPr lang="zh-CN" altLang="en-US" sz="1800"/>
              <a:t>组；主存</a:t>
            </a:r>
            <a:r>
              <a:rPr lang="en-US" altLang="zh-CN" sz="1800"/>
              <a:t>8K</a:t>
            </a:r>
            <a:r>
              <a:rPr lang="zh-CN" altLang="en-US" sz="1800"/>
              <a:t>块，共</a:t>
            </a:r>
            <a:r>
              <a:rPr lang="en-US" altLang="zh-CN" sz="1800"/>
              <a:t>512</a:t>
            </a:r>
            <a:r>
              <a:rPr lang="zh-CN" altLang="en-US" sz="1800"/>
              <a:t>个区</a:t>
            </a:r>
            <a:r>
              <a:rPr lang="en-US" altLang="zh-CN" sz="1800">
                <a:latin typeface="宋体" panose="02010600030101010101" pitchFamily="2" charset="-122"/>
              </a:rPr>
              <a:t>(</a:t>
            </a:r>
            <a:r>
              <a:rPr lang="zh-CN" altLang="en-US" sz="1800"/>
              <a:t>每区</a:t>
            </a:r>
            <a:r>
              <a:rPr lang="en-US" altLang="zh-CN" sz="1800"/>
              <a:t>8</a:t>
            </a:r>
            <a:r>
              <a:rPr lang="zh-CN" altLang="en-US" sz="1800"/>
              <a:t>组</a:t>
            </a:r>
            <a:r>
              <a:rPr lang="en-US" altLang="zh-CN" sz="1800">
                <a:latin typeface="宋体" panose="02010600030101010101" pitchFamily="2" charset="-122"/>
              </a:rPr>
              <a:t>)</a:t>
            </a:r>
            <a:r>
              <a:rPr lang="zh-CN" altLang="en-US" sz="1800"/>
              <a:t>。</a:t>
            </a:r>
            <a:endParaRPr lang="zh-CN" altLang="en-US" sz="1800"/>
          </a:p>
          <a:p>
            <a:r>
              <a:rPr lang="zh-CN" altLang="en-US" sz="1800"/>
              <a:t>  主存地址：</a:t>
            </a:r>
            <a:r>
              <a:rPr lang="en-US" altLang="zh-CN" sz="1800"/>
              <a:t>40030H</a:t>
            </a:r>
            <a:endParaRPr lang="en-US" altLang="zh-CN" sz="1800"/>
          </a:p>
        </p:txBody>
      </p:sp>
      <p:sp>
        <p:nvSpPr>
          <p:cNvPr id="1619023" name="Text Box 79"/>
          <p:cNvSpPr txBox="1">
            <a:spLocks noChangeArrowheads="1"/>
          </p:cNvSpPr>
          <p:nvPr/>
        </p:nvSpPr>
        <p:spPr bwMode="auto">
          <a:xfrm>
            <a:off x="757238" y="1484313"/>
            <a:ext cx="4537075" cy="366712"/>
          </a:xfrm>
          <a:prstGeom prst="rect">
            <a:avLst/>
          </a:prstGeom>
          <a:noFill/>
          <a:ln w="28575" algn="ctr">
            <a:noFill/>
            <a:miter lim="800000"/>
          </a:ln>
        </p:spPr>
        <p:txBody>
          <a:bodyPr>
            <a:spAutoFit/>
          </a:bodyPr>
          <a:lstStyle/>
          <a:p>
            <a:pPr algn="ctr">
              <a:spcBef>
                <a:spcPct val="50000"/>
              </a:spcBef>
            </a:pPr>
            <a:r>
              <a:rPr lang="en-US" altLang="zh-CN" sz="1800">
                <a:latin typeface="Arial" panose="020B0604020202020204" pitchFamily="34" charset="0"/>
              </a:rPr>
              <a:t>0 1 0 0   0 0 0 0   0 0 0 0   0 0 1 1   0 0 0 0</a:t>
            </a:r>
            <a:endParaRPr lang="en-US" altLang="zh-CN" sz="1800">
              <a:latin typeface="Arial" panose="020B0604020202020204" pitchFamily="34" charset="0"/>
            </a:endParaRPr>
          </a:p>
        </p:txBody>
      </p:sp>
      <p:sp>
        <p:nvSpPr>
          <p:cNvPr id="1619024" name="AutoShape 80"/>
          <p:cNvSpPr>
            <a:spLocks noChangeArrowheads="1"/>
          </p:cNvSpPr>
          <p:nvPr/>
        </p:nvSpPr>
        <p:spPr bwMode="auto">
          <a:xfrm>
            <a:off x="3708400" y="1484313"/>
            <a:ext cx="1512888" cy="360362"/>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19025" name="AutoShape 81"/>
          <p:cNvSpPr>
            <a:spLocks noChangeArrowheads="1"/>
          </p:cNvSpPr>
          <p:nvPr/>
        </p:nvSpPr>
        <p:spPr bwMode="auto">
          <a:xfrm>
            <a:off x="3492500" y="1484313"/>
            <a:ext cx="215900" cy="360362"/>
          </a:xfrm>
          <a:prstGeom prst="roundRect">
            <a:avLst>
              <a:gd name="adj" fmla="val 50000"/>
            </a:avLst>
          </a:prstGeom>
          <a:noFill/>
          <a:ln w="12700" algn="ctr">
            <a:solidFill>
              <a:srgbClr val="0000FF"/>
            </a:solidFill>
            <a:round/>
          </a:ln>
        </p:spPr>
        <p:txBody>
          <a:bodyPr wrap="none" anchor="ctr"/>
          <a:lstStyle/>
          <a:p>
            <a:pPr algn="ctr">
              <a:spcBef>
                <a:spcPct val="50000"/>
              </a:spcBef>
            </a:pPr>
            <a:endParaRPr lang="zh-CN" altLang="en-US"/>
          </a:p>
        </p:txBody>
      </p:sp>
      <p:sp>
        <p:nvSpPr>
          <p:cNvPr id="1619026" name="AutoShape 82"/>
          <p:cNvSpPr>
            <a:spLocks noChangeArrowheads="1"/>
          </p:cNvSpPr>
          <p:nvPr/>
        </p:nvSpPr>
        <p:spPr bwMode="auto">
          <a:xfrm>
            <a:off x="2844800" y="1484313"/>
            <a:ext cx="647700" cy="360362"/>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19027" name="AutoShape 83"/>
          <p:cNvSpPr>
            <a:spLocks noChangeArrowheads="1"/>
          </p:cNvSpPr>
          <p:nvPr/>
        </p:nvSpPr>
        <p:spPr bwMode="auto">
          <a:xfrm>
            <a:off x="828675" y="1484313"/>
            <a:ext cx="2016125" cy="360362"/>
          </a:xfrm>
          <a:prstGeom prst="roundRect">
            <a:avLst>
              <a:gd name="adj" fmla="val 50000"/>
            </a:avLst>
          </a:prstGeom>
          <a:noFill/>
          <a:ln w="12700" algn="ctr">
            <a:solidFill>
              <a:srgbClr val="0000FF"/>
            </a:solidFill>
            <a:round/>
          </a:ln>
        </p:spPr>
        <p:txBody>
          <a:bodyPr wrap="none" anchor="ctr"/>
          <a:lstStyle/>
          <a:p>
            <a:pPr algn="ctr">
              <a:spcBef>
                <a:spcPct val="50000"/>
              </a:spcBef>
            </a:pPr>
            <a:endParaRPr lang="zh-CN" altLang="en-US"/>
          </a:p>
        </p:txBody>
      </p:sp>
      <p:sp>
        <p:nvSpPr>
          <p:cNvPr id="1619028" name="Rectangle 84"/>
          <p:cNvSpPr>
            <a:spLocks noChangeArrowheads="1"/>
          </p:cNvSpPr>
          <p:nvPr/>
        </p:nvSpPr>
        <p:spPr bwMode="auto">
          <a:xfrm>
            <a:off x="1333500" y="1844675"/>
            <a:ext cx="647700" cy="287338"/>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区号</a:t>
            </a:r>
            <a:endParaRPr lang="en-US" altLang="zh-CN" sz="1800">
              <a:solidFill>
                <a:srgbClr val="CC0066"/>
              </a:solidFill>
              <a:latin typeface="Arial" panose="020B0604020202020204" pitchFamily="34" charset="0"/>
            </a:endParaRPr>
          </a:p>
        </p:txBody>
      </p:sp>
      <p:sp>
        <p:nvSpPr>
          <p:cNvPr id="1619029" name="Rectangle 85"/>
          <p:cNvSpPr>
            <a:spLocks noChangeArrowheads="1"/>
          </p:cNvSpPr>
          <p:nvPr/>
        </p:nvSpPr>
        <p:spPr bwMode="auto">
          <a:xfrm>
            <a:off x="2844800" y="1844675"/>
            <a:ext cx="647700" cy="287338"/>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组号</a:t>
            </a:r>
            <a:endParaRPr lang="en-US" altLang="zh-CN" sz="1800">
              <a:solidFill>
                <a:srgbClr val="CC0066"/>
              </a:solidFill>
              <a:latin typeface="Arial" panose="020B0604020202020204" pitchFamily="34" charset="0"/>
            </a:endParaRPr>
          </a:p>
        </p:txBody>
      </p:sp>
      <p:sp>
        <p:nvSpPr>
          <p:cNvPr id="1619030" name="Rectangle 86"/>
          <p:cNvSpPr>
            <a:spLocks noChangeArrowheads="1"/>
          </p:cNvSpPr>
          <p:nvPr/>
        </p:nvSpPr>
        <p:spPr bwMode="auto">
          <a:xfrm>
            <a:off x="3276600" y="765175"/>
            <a:ext cx="576263" cy="720725"/>
          </a:xfrm>
          <a:prstGeom prst="rect">
            <a:avLst/>
          </a:prstGeom>
          <a:noFill/>
          <a:ln w="19050" algn="ctr">
            <a:noFill/>
            <a:miter lim="800000"/>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endParaRPr lang="zh-CN" altLang="en-US" sz="1800">
              <a:solidFill>
                <a:srgbClr val="CC0066"/>
              </a:solidFill>
            </a:endParaRPr>
          </a:p>
        </p:txBody>
      </p:sp>
      <p:sp>
        <p:nvSpPr>
          <p:cNvPr id="1619031" name="AutoShape 87"/>
          <p:cNvSpPr/>
          <p:nvPr/>
        </p:nvSpPr>
        <p:spPr bwMode="auto">
          <a:xfrm>
            <a:off x="541338" y="4005263"/>
            <a:ext cx="142875" cy="576262"/>
          </a:xfrm>
          <a:prstGeom prst="leftBrace">
            <a:avLst>
              <a:gd name="adj1" fmla="val 33611"/>
              <a:gd name="adj2" fmla="val 50000"/>
            </a:avLst>
          </a:prstGeom>
          <a:noFill/>
          <a:ln w="19050">
            <a:solidFill>
              <a:srgbClr val="FF0000"/>
            </a:solidFill>
            <a:round/>
          </a:ln>
        </p:spPr>
        <p:txBody>
          <a:bodyPr wrap="none" anchor="ctr"/>
          <a:lstStyle/>
          <a:p>
            <a:pPr algn="ctr">
              <a:spcBef>
                <a:spcPct val="50000"/>
              </a:spcBef>
            </a:pPr>
            <a:endParaRPr lang="zh-CN" altLang="en-US"/>
          </a:p>
        </p:txBody>
      </p:sp>
      <p:sp>
        <p:nvSpPr>
          <p:cNvPr id="1619032" name="Line 88"/>
          <p:cNvSpPr>
            <a:spLocks noChangeShapeType="1"/>
          </p:cNvSpPr>
          <p:nvPr/>
        </p:nvSpPr>
        <p:spPr bwMode="auto">
          <a:xfrm flipV="1">
            <a:off x="3132138" y="1196975"/>
            <a:ext cx="0" cy="287338"/>
          </a:xfrm>
          <a:prstGeom prst="line">
            <a:avLst/>
          </a:prstGeom>
          <a:noFill/>
          <a:ln w="19050">
            <a:solidFill>
              <a:srgbClr val="FF0000"/>
            </a:solidFill>
            <a:round/>
          </a:ln>
        </p:spPr>
        <p:txBody>
          <a:bodyPr wrap="none" anchor="ctr"/>
          <a:lstStyle/>
          <a:p>
            <a:endParaRPr lang="zh-CN" altLang="en-US"/>
          </a:p>
        </p:txBody>
      </p:sp>
      <p:sp>
        <p:nvSpPr>
          <p:cNvPr id="1619033" name="Line 89"/>
          <p:cNvSpPr>
            <a:spLocks noChangeShapeType="1"/>
          </p:cNvSpPr>
          <p:nvPr/>
        </p:nvSpPr>
        <p:spPr bwMode="auto">
          <a:xfrm flipH="1">
            <a:off x="252413" y="1196975"/>
            <a:ext cx="2879725" cy="0"/>
          </a:xfrm>
          <a:prstGeom prst="line">
            <a:avLst/>
          </a:prstGeom>
          <a:noFill/>
          <a:ln w="19050">
            <a:solidFill>
              <a:srgbClr val="FF0000"/>
            </a:solidFill>
            <a:round/>
          </a:ln>
        </p:spPr>
        <p:txBody>
          <a:bodyPr wrap="none" anchor="ctr"/>
          <a:lstStyle/>
          <a:p>
            <a:endParaRPr lang="zh-CN" altLang="en-US"/>
          </a:p>
        </p:txBody>
      </p:sp>
      <p:sp>
        <p:nvSpPr>
          <p:cNvPr id="1619034" name="Line 90"/>
          <p:cNvSpPr>
            <a:spLocks noChangeShapeType="1"/>
          </p:cNvSpPr>
          <p:nvPr/>
        </p:nvSpPr>
        <p:spPr bwMode="auto">
          <a:xfrm>
            <a:off x="252413" y="1196975"/>
            <a:ext cx="0" cy="3095625"/>
          </a:xfrm>
          <a:prstGeom prst="line">
            <a:avLst/>
          </a:prstGeom>
          <a:noFill/>
          <a:ln w="19050">
            <a:solidFill>
              <a:srgbClr val="FF0000"/>
            </a:solidFill>
            <a:round/>
          </a:ln>
        </p:spPr>
        <p:txBody>
          <a:bodyPr wrap="none" anchor="ctr"/>
          <a:lstStyle/>
          <a:p>
            <a:endParaRPr lang="zh-CN" altLang="en-US"/>
          </a:p>
        </p:txBody>
      </p:sp>
      <p:sp>
        <p:nvSpPr>
          <p:cNvPr id="1619035" name="Line 91"/>
          <p:cNvSpPr>
            <a:spLocks noChangeShapeType="1"/>
          </p:cNvSpPr>
          <p:nvPr/>
        </p:nvSpPr>
        <p:spPr bwMode="auto">
          <a:xfrm>
            <a:off x="252413" y="4292600"/>
            <a:ext cx="288925" cy="0"/>
          </a:xfrm>
          <a:prstGeom prst="line">
            <a:avLst/>
          </a:prstGeom>
          <a:noFill/>
          <a:ln w="19050">
            <a:solidFill>
              <a:srgbClr val="FF0000"/>
            </a:solidFill>
            <a:round/>
            <a:tailEnd type="triangle" w="med" len="lg"/>
          </a:ln>
        </p:spPr>
        <p:txBody>
          <a:bodyPr wrap="none" anchor="ctr"/>
          <a:lstStyle/>
          <a:p>
            <a:endParaRPr lang="zh-CN" altLang="en-US"/>
          </a:p>
        </p:txBody>
      </p:sp>
      <p:sp>
        <p:nvSpPr>
          <p:cNvPr id="1619037" name="AutoShape 93"/>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ln>
        </p:spPr>
        <p:txBody>
          <a:bodyPr wrap="none" anchor="ctr"/>
          <a:lstStyle/>
          <a:p>
            <a:pPr algn="ctr"/>
            <a:r>
              <a:rPr lang="zh-CN" altLang="en-US" sz="2000">
                <a:solidFill>
                  <a:srgbClr val="CC0000"/>
                </a:solidFill>
                <a:latin typeface="Arial" panose="020B0604020202020204" pitchFamily="34" charset="0"/>
                <a:ea typeface="黑体" panose="02010609060101010101" pitchFamily="49" charset="-122"/>
              </a:rPr>
              <a:t>相联</a:t>
            </a:r>
            <a:r>
              <a:rPr lang="zh-CN" altLang="en-US" sz="2000">
                <a:latin typeface="Arial" panose="020B0604020202020204" pitchFamily="34" charset="0"/>
              </a:rPr>
              <a:t>比较</a:t>
            </a:r>
            <a:endParaRPr lang="zh-CN" altLang="en-US" sz="2000">
              <a:latin typeface="Arial" panose="020B0604020202020204" pitchFamily="34" charset="0"/>
            </a:endParaRPr>
          </a:p>
        </p:txBody>
      </p:sp>
      <p:sp>
        <p:nvSpPr>
          <p:cNvPr id="1619038" name="Line 94"/>
          <p:cNvSpPr>
            <a:spLocks noChangeShapeType="1"/>
          </p:cNvSpPr>
          <p:nvPr/>
        </p:nvSpPr>
        <p:spPr bwMode="auto">
          <a:xfrm flipV="1">
            <a:off x="2844800" y="3644900"/>
            <a:ext cx="0" cy="360363"/>
          </a:xfrm>
          <a:prstGeom prst="line">
            <a:avLst/>
          </a:prstGeom>
          <a:noFill/>
          <a:ln w="19050">
            <a:solidFill>
              <a:srgbClr val="0000FF"/>
            </a:solidFill>
            <a:round/>
          </a:ln>
        </p:spPr>
        <p:txBody>
          <a:bodyPr wrap="none" anchor="ctr"/>
          <a:lstStyle/>
          <a:p>
            <a:endParaRPr lang="zh-CN" altLang="en-US"/>
          </a:p>
        </p:txBody>
      </p:sp>
      <p:sp>
        <p:nvSpPr>
          <p:cNvPr id="1619039" name="Text Box 95"/>
          <p:cNvSpPr txBox="1">
            <a:spLocks noChangeArrowheads="1"/>
          </p:cNvSpPr>
          <p:nvPr/>
        </p:nvSpPr>
        <p:spPr bwMode="auto">
          <a:xfrm>
            <a:off x="2700338" y="2917825"/>
            <a:ext cx="2592387" cy="366713"/>
          </a:xfrm>
          <a:prstGeom prst="rect">
            <a:avLst/>
          </a:prstGeom>
          <a:noFill/>
          <a:ln w="28575" algn="ctr">
            <a:noFill/>
            <a:miter lim="800000"/>
          </a:ln>
        </p:spPr>
        <p:txBody>
          <a:bodyPr>
            <a:spAutoFit/>
          </a:bodyPr>
          <a:lstStyle/>
          <a:p>
            <a:pPr algn="ctr">
              <a:spcBef>
                <a:spcPct val="50000"/>
              </a:spcBef>
            </a:pPr>
            <a:r>
              <a:rPr lang="en-US" altLang="zh-CN" sz="1800">
                <a:latin typeface="Arial" panose="020B0604020202020204" pitchFamily="34" charset="0"/>
              </a:rPr>
              <a:t>0 0 0   </a:t>
            </a:r>
            <a:r>
              <a:rPr lang="en-US" altLang="zh-CN" sz="1800">
                <a:solidFill>
                  <a:srgbClr val="FF0000"/>
                </a:solidFill>
                <a:latin typeface="Arial" panose="020B0604020202020204" pitchFamily="34" charset="0"/>
              </a:rPr>
              <a:t>1</a:t>
            </a:r>
            <a:r>
              <a:rPr lang="en-US" altLang="zh-CN" sz="1800">
                <a:latin typeface="Arial" panose="020B0604020202020204" pitchFamily="34" charset="0"/>
              </a:rPr>
              <a:t> 0 1 1   0 0 0 0</a:t>
            </a:r>
            <a:endParaRPr lang="en-US" altLang="zh-CN" sz="1800">
              <a:latin typeface="Arial" panose="020B0604020202020204" pitchFamily="34" charset="0"/>
            </a:endParaRPr>
          </a:p>
        </p:txBody>
      </p:sp>
      <p:sp>
        <p:nvSpPr>
          <p:cNvPr id="1619040" name="AutoShape 96"/>
          <p:cNvSpPr>
            <a:spLocks noChangeArrowheads="1"/>
          </p:cNvSpPr>
          <p:nvPr/>
        </p:nvSpPr>
        <p:spPr bwMode="auto">
          <a:xfrm>
            <a:off x="3708400" y="2917825"/>
            <a:ext cx="1512888" cy="360363"/>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19041" name="AutoShape 97"/>
          <p:cNvSpPr>
            <a:spLocks noChangeArrowheads="1"/>
          </p:cNvSpPr>
          <p:nvPr/>
        </p:nvSpPr>
        <p:spPr bwMode="auto">
          <a:xfrm>
            <a:off x="3492500" y="2917825"/>
            <a:ext cx="215900" cy="360363"/>
          </a:xfrm>
          <a:prstGeom prst="roundRect">
            <a:avLst>
              <a:gd name="adj" fmla="val 50000"/>
            </a:avLst>
          </a:prstGeom>
          <a:noFill/>
          <a:ln w="12700" algn="ctr">
            <a:solidFill>
              <a:srgbClr val="008000"/>
            </a:solidFill>
            <a:round/>
          </a:ln>
        </p:spPr>
        <p:txBody>
          <a:bodyPr wrap="none" anchor="ctr"/>
          <a:lstStyle/>
          <a:p>
            <a:pPr algn="ctr"/>
            <a:endParaRPr lang="zh-CN" altLang="en-US" sz="1800" b="0">
              <a:solidFill>
                <a:srgbClr val="008000"/>
              </a:solidFill>
              <a:latin typeface="Arial" panose="020B0604020202020204" pitchFamily="34" charset="0"/>
            </a:endParaRPr>
          </a:p>
        </p:txBody>
      </p:sp>
      <p:sp>
        <p:nvSpPr>
          <p:cNvPr id="1619042" name="AutoShape 98"/>
          <p:cNvSpPr>
            <a:spLocks noChangeArrowheads="1"/>
          </p:cNvSpPr>
          <p:nvPr/>
        </p:nvSpPr>
        <p:spPr bwMode="auto">
          <a:xfrm>
            <a:off x="2773363" y="2917825"/>
            <a:ext cx="647700" cy="360363"/>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19043" name="Line 99"/>
          <p:cNvSpPr>
            <a:spLocks noChangeShapeType="1"/>
          </p:cNvSpPr>
          <p:nvPr/>
        </p:nvSpPr>
        <p:spPr bwMode="auto">
          <a:xfrm flipH="1">
            <a:off x="3205163" y="1844675"/>
            <a:ext cx="0" cy="1079500"/>
          </a:xfrm>
          <a:prstGeom prst="line">
            <a:avLst/>
          </a:prstGeom>
          <a:noFill/>
          <a:ln w="28575">
            <a:solidFill>
              <a:srgbClr val="008000"/>
            </a:solidFill>
            <a:round/>
            <a:tailEnd type="triangle" w="med" len="lg"/>
          </a:ln>
        </p:spPr>
        <p:txBody>
          <a:bodyPr wrap="none" anchor="ctr"/>
          <a:lstStyle/>
          <a:p>
            <a:endParaRPr lang="zh-CN" altLang="en-US"/>
          </a:p>
        </p:txBody>
      </p:sp>
      <p:sp>
        <p:nvSpPr>
          <p:cNvPr id="1619044" name="Line 100"/>
          <p:cNvSpPr>
            <a:spLocks noChangeShapeType="1"/>
          </p:cNvSpPr>
          <p:nvPr/>
        </p:nvSpPr>
        <p:spPr bwMode="auto">
          <a:xfrm flipH="1">
            <a:off x="4429125" y="1844675"/>
            <a:ext cx="0" cy="1079500"/>
          </a:xfrm>
          <a:prstGeom prst="line">
            <a:avLst/>
          </a:prstGeom>
          <a:noFill/>
          <a:ln w="28575">
            <a:solidFill>
              <a:srgbClr val="008000"/>
            </a:solidFill>
            <a:round/>
            <a:tailEnd type="triangle" w="med" len="lg"/>
          </a:ln>
        </p:spPr>
        <p:txBody>
          <a:bodyPr wrap="none" anchor="ctr"/>
          <a:lstStyle/>
          <a:p>
            <a:endParaRPr lang="zh-CN" altLang="en-US"/>
          </a:p>
        </p:txBody>
      </p:sp>
      <p:sp>
        <p:nvSpPr>
          <p:cNvPr id="1619045" name="Line 101"/>
          <p:cNvSpPr>
            <a:spLocks noChangeShapeType="1"/>
          </p:cNvSpPr>
          <p:nvPr/>
        </p:nvSpPr>
        <p:spPr bwMode="auto">
          <a:xfrm flipV="1">
            <a:off x="1692275" y="3789363"/>
            <a:ext cx="215900" cy="576262"/>
          </a:xfrm>
          <a:prstGeom prst="line">
            <a:avLst/>
          </a:prstGeom>
          <a:noFill/>
          <a:ln w="28575">
            <a:solidFill>
              <a:srgbClr val="008000"/>
            </a:solidFill>
            <a:round/>
          </a:ln>
        </p:spPr>
        <p:txBody>
          <a:bodyPr wrap="none" anchor="ctr"/>
          <a:lstStyle/>
          <a:p>
            <a:endParaRPr lang="zh-CN" altLang="en-US"/>
          </a:p>
        </p:txBody>
      </p:sp>
      <p:sp>
        <p:nvSpPr>
          <p:cNvPr id="1619046" name="Line 102"/>
          <p:cNvSpPr>
            <a:spLocks noChangeShapeType="1"/>
          </p:cNvSpPr>
          <p:nvPr/>
        </p:nvSpPr>
        <p:spPr bwMode="auto">
          <a:xfrm>
            <a:off x="1908175" y="3789363"/>
            <a:ext cx="1728788" cy="0"/>
          </a:xfrm>
          <a:prstGeom prst="line">
            <a:avLst/>
          </a:prstGeom>
          <a:noFill/>
          <a:ln w="28575">
            <a:solidFill>
              <a:srgbClr val="008000"/>
            </a:solidFill>
            <a:round/>
          </a:ln>
        </p:spPr>
        <p:txBody>
          <a:bodyPr wrap="none" anchor="ctr"/>
          <a:lstStyle/>
          <a:p>
            <a:endParaRPr lang="zh-CN" altLang="en-US"/>
          </a:p>
        </p:txBody>
      </p:sp>
      <p:sp>
        <p:nvSpPr>
          <p:cNvPr id="1619047" name="Line 103"/>
          <p:cNvSpPr>
            <a:spLocks noChangeShapeType="1"/>
          </p:cNvSpPr>
          <p:nvPr/>
        </p:nvSpPr>
        <p:spPr bwMode="auto">
          <a:xfrm flipV="1">
            <a:off x="3636963" y="3284538"/>
            <a:ext cx="0" cy="504825"/>
          </a:xfrm>
          <a:prstGeom prst="line">
            <a:avLst/>
          </a:prstGeom>
          <a:noFill/>
          <a:ln w="28575">
            <a:solidFill>
              <a:srgbClr val="008000"/>
            </a:solidFill>
            <a:round/>
            <a:tailEnd type="triangle" w="med" len="lg"/>
          </a:ln>
        </p:spPr>
        <p:txBody>
          <a:bodyPr wrap="none" anchor="ctr"/>
          <a:lstStyle/>
          <a:p>
            <a:endParaRPr lang="zh-CN" altLang="en-US"/>
          </a:p>
        </p:txBody>
      </p:sp>
      <p:sp>
        <p:nvSpPr>
          <p:cNvPr id="1619048" name="AutoShape 104"/>
          <p:cNvSpPr>
            <a:spLocks noChangeArrowheads="1"/>
          </p:cNvSpPr>
          <p:nvPr/>
        </p:nvSpPr>
        <p:spPr bwMode="auto">
          <a:xfrm>
            <a:off x="1476375" y="4292600"/>
            <a:ext cx="215900" cy="288925"/>
          </a:xfrm>
          <a:prstGeom prst="roundRect">
            <a:avLst>
              <a:gd name="adj" fmla="val 50000"/>
            </a:avLst>
          </a:prstGeom>
          <a:noFill/>
          <a:ln w="19050" algn="ctr">
            <a:solidFill>
              <a:srgbClr val="008000"/>
            </a:solidFill>
            <a:round/>
          </a:ln>
        </p:spPr>
        <p:txBody>
          <a:bodyPr wrap="none" anchor="ctr"/>
          <a:lstStyle/>
          <a:p>
            <a:pPr algn="ctr"/>
            <a:endParaRPr lang="zh-CN" altLang="en-US" sz="1800" b="0">
              <a:solidFill>
                <a:srgbClr val="008000"/>
              </a:solidFill>
              <a:latin typeface="Arial" panose="020B0604020202020204" pitchFamily="34" charset="0"/>
            </a:endParaRPr>
          </a:p>
        </p:txBody>
      </p:sp>
      <p:sp>
        <p:nvSpPr>
          <p:cNvPr id="1619049" name="Line 105"/>
          <p:cNvSpPr>
            <a:spLocks noChangeShapeType="1"/>
          </p:cNvSpPr>
          <p:nvPr/>
        </p:nvSpPr>
        <p:spPr bwMode="auto">
          <a:xfrm flipH="1">
            <a:off x="1476375" y="3644900"/>
            <a:ext cx="1368425" cy="0"/>
          </a:xfrm>
          <a:prstGeom prst="line">
            <a:avLst/>
          </a:prstGeom>
          <a:noFill/>
          <a:ln w="19050">
            <a:solidFill>
              <a:srgbClr val="0000FF"/>
            </a:solidFill>
            <a:round/>
          </a:ln>
        </p:spPr>
        <p:txBody>
          <a:bodyPr wrap="none" anchor="ctr"/>
          <a:lstStyle/>
          <a:p>
            <a:endParaRPr lang="zh-CN" altLang="en-US"/>
          </a:p>
        </p:txBody>
      </p:sp>
      <p:sp>
        <p:nvSpPr>
          <p:cNvPr id="1619050" name="Line 106"/>
          <p:cNvSpPr>
            <a:spLocks noChangeShapeType="1"/>
          </p:cNvSpPr>
          <p:nvPr/>
        </p:nvSpPr>
        <p:spPr bwMode="auto">
          <a:xfrm flipV="1">
            <a:off x="1476375" y="3357563"/>
            <a:ext cx="1588" cy="287337"/>
          </a:xfrm>
          <a:prstGeom prst="line">
            <a:avLst/>
          </a:prstGeom>
          <a:noFill/>
          <a:ln w="19050">
            <a:solidFill>
              <a:srgbClr val="0000FF"/>
            </a:solidFill>
            <a:round/>
            <a:tailEnd type="triangle" w="med" len="lg"/>
          </a:ln>
        </p:spPr>
        <p:txBody>
          <a:bodyPr wrap="none" anchor="ctr"/>
          <a:lstStyle/>
          <a:p>
            <a:endParaRPr lang="zh-CN" altLang="en-US"/>
          </a:p>
        </p:txBody>
      </p:sp>
      <p:sp>
        <p:nvSpPr>
          <p:cNvPr id="1619051" name="Line 107"/>
          <p:cNvSpPr>
            <a:spLocks noChangeShapeType="1"/>
          </p:cNvSpPr>
          <p:nvPr/>
        </p:nvSpPr>
        <p:spPr bwMode="auto">
          <a:xfrm flipV="1">
            <a:off x="1908175" y="1844675"/>
            <a:ext cx="0" cy="504825"/>
          </a:xfrm>
          <a:prstGeom prst="line">
            <a:avLst/>
          </a:prstGeom>
          <a:noFill/>
          <a:ln w="19050">
            <a:solidFill>
              <a:srgbClr val="0000FF"/>
            </a:solidFill>
            <a:round/>
          </a:ln>
        </p:spPr>
        <p:txBody>
          <a:bodyPr wrap="none" anchor="ctr"/>
          <a:lstStyle/>
          <a:p>
            <a:endParaRPr lang="zh-CN" altLang="en-US"/>
          </a:p>
        </p:txBody>
      </p:sp>
      <p:sp>
        <p:nvSpPr>
          <p:cNvPr id="1619052" name="Line 108"/>
          <p:cNvSpPr>
            <a:spLocks noChangeShapeType="1"/>
          </p:cNvSpPr>
          <p:nvPr/>
        </p:nvSpPr>
        <p:spPr bwMode="auto">
          <a:xfrm flipH="1">
            <a:off x="1476375" y="2349500"/>
            <a:ext cx="2160588" cy="0"/>
          </a:xfrm>
          <a:prstGeom prst="line">
            <a:avLst/>
          </a:prstGeom>
          <a:noFill/>
          <a:ln w="19050">
            <a:solidFill>
              <a:srgbClr val="0000FF"/>
            </a:solidFill>
            <a:round/>
          </a:ln>
        </p:spPr>
        <p:txBody>
          <a:bodyPr wrap="none" anchor="ctr"/>
          <a:lstStyle/>
          <a:p>
            <a:endParaRPr lang="zh-CN" altLang="en-US"/>
          </a:p>
        </p:txBody>
      </p:sp>
      <p:sp>
        <p:nvSpPr>
          <p:cNvPr id="1619053" name="Line 109"/>
          <p:cNvSpPr>
            <a:spLocks noChangeShapeType="1"/>
          </p:cNvSpPr>
          <p:nvPr/>
        </p:nvSpPr>
        <p:spPr bwMode="auto">
          <a:xfrm>
            <a:off x="1476375" y="2349500"/>
            <a:ext cx="1588" cy="431800"/>
          </a:xfrm>
          <a:prstGeom prst="line">
            <a:avLst/>
          </a:prstGeom>
          <a:noFill/>
          <a:ln w="19050">
            <a:solidFill>
              <a:srgbClr val="0000FF"/>
            </a:solidFill>
            <a:round/>
            <a:tailEnd type="triangle" w="med" len="lg"/>
          </a:ln>
        </p:spPr>
        <p:txBody>
          <a:bodyPr wrap="none" anchor="ctr"/>
          <a:lstStyle/>
          <a:p>
            <a:endParaRPr lang="zh-CN" altLang="en-US"/>
          </a:p>
        </p:txBody>
      </p:sp>
      <p:sp>
        <p:nvSpPr>
          <p:cNvPr id="1619054" name="Line 110"/>
          <p:cNvSpPr>
            <a:spLocks noChangeShapeType="1"/>
          </p:cNvSpPr>
          <p:nvPr/>
        </p:nvSpPr>
        <p:spPr bwMode="auto">
          <a:xfrm flipV="1">
            <a:off x="3636963" y="1844675"/>
            <a:ext cx="0" cy="504825"/>
          </a:xfrm>
          <a:prstGeom prst="line">
            <a:avLst/>
          </a:prstGeom>
          <a:noFill/>
          <a:ln w="19050">
            <a:solidFill>
              <a:srgbClr val="0000FF"/>
            </a:solidFill>
            <a:round/>
          </a:ln>
        </p:spPr>
        <p:txBody>
          <a:bodyPr wrap="none" anchor="ctr"/>
          <a:lstStyle/>
          <a:p>
            <a:endParaRPr lang="zh-CN" altLang="en-US"/>
          </a:p>
        </p:txBody>
      </p:sp>
      <p:sp>
        <p:nvSpPr>
          <p:cNvPr id="1619055" name="Line 111"/>
          <p:cNvSpPr>
            <a:spLocks noChangeShapeType="1"/>
          </p:cNvSpPr>
          <p:nvPr/>
        </p:nvSpPr>
        <p:spPr bwMode="auto">
          <a:xfrm flipH="1">
            <a:off x="396875" y="3068638"/>
            <a:ext cx="360363" cy="0"/>
          </a:xfrm>
          <a:prstGeom prst="line">
            <a:avLst/>
          </a:prstGeom>
          <a:noFill/>
          <a:ln w="19050">
            <a:solidFill>
              <a:schemeClr val="tx1"/>
            </a:solidFill>
            <a:round/>
            <a:tailEnd type="triangle" w="med" len="lg"/>
          </a:ln>
        </p:spPr>
        <p:txBody>
          <a:bodyPr wrap="none" anchor="ctr"/>
          <a:lstStyle/>
          <a:p>
            <a:endParaRPr lang="zh-CN" altLang="en-US"/>
          </a:p>
        </p:txBody>
      </p:sp>
      <p:sp>
        <p:nvSpPr>
          <p:cNvPr id="1619056" name="Line 112"/>
          <p:cNvSpPr>
            <a:spLocks noChangeShapeType="1"/>
          </p:cNvSpPr>
          <p:nvPr/>
        </p:nvSpPr>
        <p:spPr bwMode="auto">
          <a:xfrm>
            <a:off x="2124075" y="3068638"/>
            <a:ext cx="433388" cy="0"/>
          </a:xfrm>
          <a:prstGeom prst="line">
            <a:avLst/>
          </a:prstGeom>
          <a:noFill/>
          <a:ln w="19050">
            <a:solidFill>
              <a:schemeClr val="tx1"/>
            </a:solidFill>
            <a:round/>
            <a:tailEnd type="triangle" w="med" len="lg"/>
          </a:ln>
        </p:spPr>
        <p:txBody>
          <a:bodyPr wrap="none" anchor="ctr"/>
          <a:lstStyle/>
          <a:p>
            <a:endParaRPr lang="zh-CN" altLang="en-US"/>
          </a:p>
        </p:txBody>
      </p:sp>
      <p:sp>
        <p:nvSpPr>
          <p:cNvPr id="1619057" name="Rectangle 113"/>
          <p:cNvSpPr>
            <a:spLocks noChangeArrowheads="1"/>
          </p:cNvSpPr>
          <p:nvPr/>
        </p:nvSpPr>
        <p:spPr bwMode="auto">
          <a:xfrm>
            <a:off x="3924300" y="1125538"/>
            <a:ext cx="1079500" cy="287337"/>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块内地址</a:t>
            </a:r>
            <a:endParaRPr lang="en-US" altLang="zh-CN" sz="1800">
              <a:solidFill>
                <a:srgbClr val="CC0066"/>
              </a:solidFill>
              <a:latin typeface="Arial" panose="020B0604020202020204" pitchFamily="34" charset="0"/>
            </a:endParaRPr>
          </a:p>
        </p:txBody>
      </p:sp>
      <p:sp>
        <p:nvSpPr>
          <p:cNvPr id="1619058" name="Line 114"/>
          <p:cNvSpPr>
            <a:spLocks noChangeShapeType="1"/>
          </p:cNvSpPr>
          <p:nvPr/>
        </p:nvSpPr>
        <p:spPr bwMode="auto">
          <a:xfrm>
            <a:off x="2557463" y="2565400"/>
            <a:ext cx="647700" cy="0"/>
          </a:xfrm>
          <a:prstGeom prst="line">
            <a:avLst/>
          </a:prstGeom>
          <a:noFill/>
          <a:ln w="19050">
            <a:solidFill>
              <a:schemeClr val="tx1"/>
            </a:solidFill>
            <a:round/>
            <a:tailEnd type="triangle" w="med" len="lg"/>
          </a:ln>
        </p:spPr>
        <p:txBody>
          <a:bodyPr wrap="none" anchor="ctr"/>
          <a:lstStyle/>
          <a:p>
            <a:endParaRPr lang="zh-CN" altLang="en-US"/>
          </a:p>
        </p:txBody>
      </p:sp>
      <p:sp>
        <p:nvSpPr>
          <p:cNvPr id="1619059" name="Line 115"/>
          <p:cNvSpPr>
            <a:spLocks noChangeShapeType="1"/>
          </p:cNvSpPr>
          <p:nvPr/>
        </p:nvSpPr>
        <p:spPr bwMode="auto">
          <a:xfrm>
            <a:off x="3276600" y="2565400"/>
            <a:ext cx="1152525" cy="0"/>
          </a:xfrm>
          <a:prstGeom prst="line">
            <a:avLst/>
          </a:prstGeom>
          <a:noFill/>
          <a:ln w="19050">
            <a:solidFill>
              <a:schemeClr val="tx1"/>
            </a:solidFill>
            <a:round/>
            <a:tailEnd type="triangle" w="med" len="lg"/>
          </a:ln>
        </p:spPr>
        <p:txBody>
          <a:bodyPr wrap="none" anchor="ctr"/>
          <a:lstStyle/>
          <a:p>
            <a:endParaRPr lang="zh-CN" altLang="en-US"/>
          </a:p>
        </p:txBody>
      </p:sp>
      <p:sp>
        <p:nvSpPr>
          <p:cNvPr id="1619060" name="Line 116"/>
          <p:cNvSpPr>
            <a:spLocks noChangeShapeType="1"/>
          </p:cNvSpPr>
          <p:nvPr/>
        </p:nvSpPr>
        <p:spPr bwMode="auto">
          <a:xfrm>
            <a:off x="2557463" y="3500438"/>
            <a:ext cx="1079500" cy="0"/>
          </a:xfrm>
          <a:prstGeom prst="line">
            <a:avLst/>
          </a:prstGeom>
          <a:noFill/>
          <a:ln w="19050">
            <a:solidFill>
              <a:schemeClr val="tx1"/>
            </a:solidFill>
            <a:round/>
            <a:tailEnd type="triangle" w="med" len="lg"/>
          </a:ln>
        </p:spPr>
        <p:txBody>
          <a:bodyPr wrap="none" anchor="ctr"/>
          <a:lstStyle/>
          <a:p>
            <a:endParaRPr lang="zh-CN" altLang="en-US"/>
          </a:p>
        </p:txBody>
      </p:sp>
      <p:sp>
        <p:nvSpPr>
          <p:cNvPr id="1619061" name="Line 117"/>
          <p:cNvSpPr>
            <a:spLocks noChangeShapeType="1"/>
          </p:cNvSpPr>
          <p:nvPr/>
        </p:nvSpPr>
        <p:spPr bwMode="auto">
          <a:xfrm flipH="1" flipV="1">
            <a:off x="2557463" y="2565400"/>
            <a:ext cx="0" cy="935038"/>
          </a:xfrm>
          <a:prstGeom prst="line">
            <a:avLst/>
          </a:prstGeom>
          <a:noFill/>
          <a:ln w="19050">
            <a:solidFill>
              <a:schemeClr val="tx1"/>
            </a:solidFill>
            <a:round/>
            <a:tailEnd type="none" w="med" len="lg"/>
          </a:ln>
        </p:spPr>
        <p:txBody>
          <a:bodyPr wrap="none" anchor="ctr"/>
          <a:lstStyle/>
          <a:p>
            <a:endParaRPr lang="zh-CN" altLang="en-US"/>
          </a:p>
        </p:txBody>
      </p:sp>
      <p:sp>
        <p:nvSpPr>
          <p:cNvPr id="1619062" name="Text Box 118"/>
          <p:cNvSpPr txBox="1">
            <a:spLocks noChangeArrowheads="1"/>
          </p:cNvSpPr>
          <p:nvPr/>
        </p:nvSpPr>
        <p:spPr bwMode="auto">
          <a:xfrm>
            <a:off x="252413" y="3068638"/>
            <a:ext cx="935037" cy="804862"/>
          </a:xfrm>
          <a:prstGeom prst="rect">
            <a:avLst/>
          </a:prstGeom>
          <a:noFill/>
          <a:ln w="28575" algn="ctr">
            <a:noFill/>
            <a:miter lim="800000"/>
          </a:ln>
        </p:spPr>
        <p:txBody>
          <a:bodyPr>
            <a:spAutoFit/>
          </a:bodyPr>
          <a:lstStyle/>
          <a:p>
            <a:pPr>
              <a:lnSpc>
                <a:spcPct val="80000"/>
              </a:lnSpc>
            </a:pPr>
            <a:r>
              <a:rPr lang="zh-CN" altLang="en-US" sz="1800">
                <a:latin typeface="Arial" panose="020B0604020202020204" pitchFamily="34" charset="0"/>
              </a:rPr>
              <a:t>不</a:t>
            </a:r>
            <a:br>
              <a:rPr lang="zh-CN" altLang="en-US" sz="1800">
                <a:latin typeface="Arial" panose="020B0604020202020204" pitchFamily="34" charset="0"/>
              </a:rPr>
            </a:br>
            <a:r>
              <a:rPr lang="zh-CN" altLang="en-US" sz="1800">
                <a:latin typeface="Arial" panose="020B0604020202020204" pitchFamily="34" charset="0"/>
              </a:rPr>
              <a:t>命中</a:t>
            </a:r>
            <a:endParaRPr lang="zh-CN" altLang="en-US" sz="1800">
              <a:latin typeface="Arial" panose="020B0604020202020204" pitchFamily="34" charset="0"/>
            </a:endParaRPr>
          </a:p>
          <a:p>
            <a:r>
              <a:rPr lang="zh-CN" altLang="en-US" sz="1800">
                <a:solidFill>
                  <a:srgbClr val="CC0066"/>
                </a:solidFill>
                <a:latin typeface="Arial" panose="020B0604020202020204" pitchFamily="34" charset="0"/>
              </a:rPr>
              <a:t>块失效</a:t>
            </a:r>
            <a:endParaRPr lang="zh-CN" altLang="en-US" sz="1800">
              <a:solidFill>
                <a:srgbClr val="CC0066"/>
              </a:solidFill>
              <a:latin typeface="Arial" panose="020B0604020202020204" pitchFamily="34" charset="0"/>
            </a:endParaRPr>
          </a:p>
        </p:txBody>
      </p:sp>
      <p:sp>
        <p:nvSpPr>
          <p:cNvPr id="1619063" name="Text Box 119"/>
          <p:cNvSpPr txBox="1">
            <a:spLocks noChangeArrowheads="1"/>
          </p:cNvSpPr>
          <p:nvPr/>
        </p:nvSpPr>
        <p:spPr bwMode="auto">
          <a:xfrm>
            <a:off x="1908175" y="2636838"/>
            <a:ext cx="720725" cy="366712"/>
          </a:xfrm>
          <a:prstGeom prst="rect">
            <a:avLst/>
          </a:prstGeom>
          <a:noFill/>
          <a:ln w="28575" algn="ctr">
            <a:noFill/>
            <a:miter lim="800000"/>
          </a:ln>
        </p:spPr>
        <p:txBody>
          <a:bodyPr>
            <a:spAutoFit/>
          </a:bodyPr>
          <a:lstStyle/>
          <a:p>
            <a:pPr algn="r">
              <a:spcBef>
                <a:spcPct val="50000"/>
              </a:spcBef>
            </a:pPr>
            <a:r>
              <a:rPr lang="zh-CN" altLang="en-US" sz="1800">
                <a:latin typeface="Arial" panose="020B0604020202020204" pitchFamily="34" charset="0"/>
              </a:rPr>
              <a:t>命中</a:t>
            </a:r>
            <a:endParaRPr lang="en-US" altLang="zh-CN" sz="1800">
              <a:latin typeface="Arial" panose="020B0604020202020204" pitchFamily="34" charset="0"/>
            </a:endParaRPr>
          </a:p>
        </p:txBody>
      </p:sp>
      <p:sp>
        <p:nvSpPr>
          <p:cNvPr id="1619064" name="Oval 120"/>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ln>
        </p:spPr>
        <p:txBody>
          <a:bodyPr wrap="none" anchor="ctr"/>
          <a:lstStyle/>
          <a:p>
            <a:pPr algn="ctr">
              <a:spcBef>
                <a:spcPct val="50000"/>
              </a:spcBef>
            </a:pPr>
            <a:endParaRPr lang="zh-CN" altLang="en-US"/>
          </a:p>
        </p:txBody>
      </p:sp>
      <p:sp>
        <p:nvSpPr>
          <p:cNvPr id="1619065" name="Rectangle 121"/>
          <p:cNvSpPr>
            <a:spLocks noChangeArrowheads="1"/>
          </p:cNvSpPr>
          <p:nvPr/>
        </p:nvSpPr>
        <p:spPr bwMode="auto">
          <a:xfrm>
            <a:off x="5221288" y="1339850"/>
            <a:ext cx="647700" cy="720725"/>
          </a:xfrm>
          <a:prstGeom prst="rect">
            <a:avLst/>
          </a:prstGeom>
          <a:noFill/>
          <a:ln w="19050" algn="ctr">
            <a:noFill/>
            <a:miter lim="800000"/>
          </a:ln>
        </p:spPr>
        <p:txBody>
          <a:bodyPr wrap="none" anchor="ctr"/>
          <a:lstStyle/>
          <a:p>
            <a:pPr algn="ctr"/>
            <a:r>
              <a:rPr lang="zh-CN" altLang="en-US" sz="2000">
                <a:solidFill>
                  <a:srgbClr val="9900CC"/>
                </a:solidFill>
                <a:latin typeface="Arial" panose="020B0604020202020204" pitchFamily="34" charset="0"/>
              </a:rPr>
              <a:t>主存</a:t>
            </a:r>
            <a:br>
              <a:rPr lang="zh-CN" altLang="en-US" sz="2000">
                <a:solidFill>
                  <a:srgbClr val="9900CC"/>
                </a:solidFill>
                <a:latin typeface="Arial" panose="020B0604020202020204" pitchFamily="34" charset="0"/>
              </a:rPr>
            </a:br>
            <a:r>
              <a:rPr lang="zh-CN" altLang="en-US" sz="2000">
                <a:solidFill>
                  <a:srgbClr val="9900CC"/>
                </a:solidFill>
                <a:latin typeface="Arial" panose="020B0604020202020204" pitchFamily="34" charset="0"/>
              </a:rPr>
              <a:t>地址</a:t>
            </a:r>
            <a:endParaRPr lang="en-US" altLang="zh-CN" sz="2000">
              <a:solidFill>
                <a:srgbClr val="9900CC"/>
              </a:solidFill>
              <a:latin typeface="Arial" panose="020B0604020202020204" pitchFamily="34" charset="0"/>
            </a:endParaRPr>
          </a:p>
        </p:txBody>
      </p:sp>
      <p:sp>
        <p:nvSpPr>
          <p:cNvPr id="1619066" name="Line 122"/>
          <p:cNvSpPr>
            <a:spLocks noChangeShapeType="1"/>
          </p:cNvSpPr>
          <p:nvPr/>
        </p:nvSpPr>
        <p:spPr bwMode="auto">
          <a:xfrm>
            <a:off x="2773363" y="3284538"/>
            <a:ext cx="2447925" cy="0"/>
          </a:xfrm>
          <a:prstGeom prst="line">
            <a:avLst/>
          </a:prstGeom>
          <a:noFill/>
          <a:ln w="28575">
            <a:solidFill>
              <a:srgbClr val="9900CC"/>
            </a:solidFill>
            <a:round/>
          </a:ln>
        </p:spPr>
        <p:txBody>
          <a:bodyPr wrap="none" anchor="ctr"/>
          <a:lstStyle/>
          <a:p>
            <a:endParaRPr lang="zh-CN" altLang="en-US"/>
          </a:p>
        </p:txBody>
      </p:sp>
      <p:sp>
        <p:nvSpPr>
          <p:cNvPr id="1619067" name="Rectangle 123"/>
          <p:cNvSpPr>
            <a:spLocks noChangeArrowheads="1"/>
          </p:cNvSpPr>
          <p:nvPr/>
        </p:nvSpPr>
        <p:spPr bwMode="auto">
          <a:xfrm>
            <a:off x="5149850" y="2708275"/>
            <a:ext cx="792163" cy="720725"/>
          </a:xfrm>
          <a:prstGeom prst="rect">
            <a:avLst/>
          </a:prstGeom>
          <a:noFill/>
          <a:ln w="19050" algn="ctr">
            <a:noFill/>
            <a:miter lim="800000"/>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19068" name="Text Box 124"/>
          <p:cNvSpPr txBox="1">
            <a:spLocks noChangeArrowheads="1"/>
          </p:cNvSpPr>
          <p:nvPr/>
        </p:nvSpPr>
        <p:spPr bwMode="auto">
          <a:xfrm>
            <a:off x="180975" y="1268413"/>
            <a:ext cx="431800" cy="1465262"/>
          </a:xfrm>
          <a:prstGeom prst="rect">
            <a:avLst/>
          </a:prstGeom>
          <a:noFill/>
          <a:ln w="28575" algn="ctr">
            <a:noFill/>
            <a:miter lim="800000"/>
          </a:ln>
        </p:spPr>
        <p:txBody>
          <a:bodyPr>
            <a:spAutoFit/>
          </a:bodyPr>
          <a:lstStyle/>
          <a:p>
            <a:pPr algn="ctr"/>
            <a:r>
              <a:rPr lang="en-US" altLang="zh-CN" sz="1800">
                <a:solidFill>
                  <a:srgbClr val="FF0000"/>
                </a:solidFill>
                <a:latin typeface="Arial" panose="020B0604020202020204" pitchFamily="34" charset="0"/>
              </a:rPr>
              <a:t>8</a:t>
            </a:r>
            <a:r>
              <a:rPr lang="zh-CN" altLang="en-US" sz="1800">
                <a:solidFill>
                  <a:srgbClr val="FF0000"/>
                </a:solidFill>
                <a:latin typeface="Arial" panose="020B0604020202020204" pitchFamily="34" charset="0"/>
              </a:rPr>
              <a:t>组中选</a:t>
            </a:r>
            <a:r>
              <a:rPr lang="en-US" altLang="zh-CN" sz="1800">
                <a:solidFill>
                  <a:srgbClr val="FF0000"/>
                </a:solidFill>
                <a:latin typeface="Arial" panose="020B0604020202020204" pitchFamily="34" charset="0"/>
              </a:rPr>
              <a:t>1</a:t>
            </a:r>
            <a:endParaRPr lang="zh-CN" altLang="en-US" sz="1800" b="0">
              <a:solidFill>
                <a:srgbClr val="FF0000"/>
              </a:solidFill>
              <a:latin typeface="Arial" panose="020B0604020202020204" pitchFamily="34" charset="0"/>
            </a:endParaRPr>
          </a:p>
        </p:txBody>
      </p:sp>
      <p:sp>
        <p:nvSpPr>
          <p:cNvPr id="1619069" name="Line 125"/>
          <p:cNvSpPr>
            <a:spLocks noChangeShapeType="1"/>
          </p:cNvSpPr>
          <p:nvPr/>
        </p:nvSpPr>
        <p:spPr bwMode="auto">
          <a:xfrm>
            <a:off x="4068763" y="3284538"/>
            <a:ext cx="0" cy="1223962"/>
          </a:xfrm>
          <a:prstGeom prst="line">
            <a:avLst/>
          </a:prstGeom>
          <a:noFill/>
          <a:ln w="19050">
            <a:solidFill>
              <a:srgbClr val="9900CC"/>
            </a:solidFill>
            <a:round/>
          </a:ln>
        </p:spPr>
        <p:txBody>
          <a:bodyPr wrap="none" anchor="ctr"/>
          <a:lstStyle/>
          <a:p>
            <a:endParaRPr lang="zh-CN" altLang="en-US"/>
          </a:p>
        </p:txBody>
      </p:sp>
      <p:grpSp>
        <p:nvGrpSpPr>
          <p:cNvPr id="8" name="Group 126"/>
          <p:cNvGrpSpPr/>
          <p:nvPr/>
        </p:nvGrpSpPr>
        <p:grpSpPr bwMode="auto">
          <a:xfrm>
            <a:off x="4211638" y="3608388"/>
            <a:ext cx="1946275" cy="2408237"/>
            <a:chOff x="2607" y="2273"/>
            <a:chExt cx="1226" cy="1517"/>
          </a:xfrm>
        </p:grpSpPr>
        <p:sp>
          <p:nvSpPr>
            <p:cNvPr id="30777" name="Rectangle 127"/>
            <p:cNvSpPr>
              <a:spLocks noChangeArrowheads="1"/>
            </p:cNvSpPr>
            <p:nvPr/>
          </p:nvSpPr>
          <p:spPr bwMode="auto">
            <a:xfrm>
              <a:off x="2607" y="252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778" name="Rectangle 128"/>
            <p:cNvSpPr>
              <a:spLocks noChangeArrowheads="1"/>
            </p:cNvSpPr>
            <p:nvPr/>
          </p:nvSpPr>
          <p:spPr bwMode="auto">
            <a:xfrm>
              <a:off x="2607" y="270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779" name="Rectangle 129"/>
            <p:cNvSpPr>
              <a:spLocks noChangeArrowheads="1"/>
            </p:cNvSpPr>
            <p:nvPr/>
          </p:nvSpPr>
          <p:spPr bwMode="auto">
            <a:xfrm>
              <a:off x="2607" y="2883"/>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780" name="Rectangle 130"/>
            <p:cNvSpPr>
              <a:spLocks noChangeArrowheads="1"/>
            </p:cNvSpPr>
            <p:nvPr/>
          </p:nvSpPr>
          <p:spPr bwMode="auto">
            <a:xfrm>
              <a:off x="2607" y="3068"/>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781" name="Text Box 131"/>
            <p:cNvSpPr txBox="1">
              <a:spLocks noChangeArrowheads="1"/>
            </p:cNvSpPr>
            <p:nvPr/>
          </p:nvSpPr>
          <p:spPr bwMode="auto">
            <a:xfrm>
              <a:off x="3469" y="2608"/>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782" name="AutoShape 132"/>
            <p:cNvSpPr/>
            <p:nvPr/>
          </p:nvSpPr>
          <p:spPr bwMode="auto">
            <a:xfrm>
              <a:off x="3423" y="2523"/>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783" name="Text Box 133"/>
            <p:cNvSpPr txBox="1">
              <a:spLocks noChangeArrowheads="1"/>
            </p:cNvSpPr>
            <p:nvPr/>
          </p:nvSpPr>
          <p:spPr bwMode="auto">
            <a:xfrm>
              <a:off x="3470" y="2975"/>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784" name="AutoShape 134"/>
            <p:cNvSpPr/>
            <p:nvPr/>
          </p:nvSpPr>
          <p:spPr bwMode="auto">
            <a:xfrm>
              <a:off x="3424" y="2886"/>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785" name="Rectangle 135"/>
            <p:cNvSpPr>
              <a:spLocks noChangeArrowheads="1"/>
            </p:cNvSpPr>
            <p:nvPr/>
          </p:nvSpPr>
          <p:spPr bwMode="auto">
            <a:xfrm>
              <a:off x="2608" y="3248"/>
              <a:ext cx="771" cy="181"/>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786" name="Rectangle 136"/>
            <p:cNvSpPr>
              <a:spLocks noChangeArrowheads="1"/>
            </p:cNvSpPr>
            <p:nvPr/>
          </p:nvSpPr>
          <p:spPr bwMode="auto">
            <a:xfrm>
              <a:off x="2608" y="3430"/>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0787" name="Rectangle 137"/>
            <p:cNvSpPr>
              <a:spLocks noChangeArrowheads="1"/>
            </p:cNvSpPr>
            <p:nvPr/>
          </p:nvSpPr>
          <p:spPr bwMode="auto">
            <a:xfrm>
              <a:off x="2608" y="3610"/>
              <a:ext cx="771" cy="180"/>
            </a:xfrm>
            <a:prstGeom prst="rect">
              <a:avLst/>
            </a:prstGeom>
            <a:solidFill>
              <a:srgbClr val="66FFFF"/>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0788" name="Text Box 138"/>
            <p:cNvSpPr txBox="1">
              <a:spLocks noChangeArrowheads="1"/>
            </p:cNvSpPr>
            <p:nvPr/>
          </p:nvSpPr>
          <p:spPr bwMode="auto">
            <a:xfrm>
              <a:off x="3470" y="3519"/>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7</a:t>
              </a:r>
              <a:endParaRPr lang="en-US" altLang="zh-CN" sz="1800">
                <a:latin typeface="Arial" panose="020B0604020202020204" pitchFamily="34" charset="0"/>
              </a:endParaRPr>
            </a:p>
          </p:txBody>
        </p:sp>
        <p:sp>
          <p:nvSpPr>
            <p:cNvPr id="30789" name="AutoShape 139"/>
            <p:cNvSpPr/>
            <p:nvPr/>
          </p:nvSpPr>
          <p:spPr bwMode="auto">
            <a:xfrm>
              <a:off x="3424" y="3430"/>
              <a:ext cx="91" cy="317"/>
            </a:xfrm>
            <a:prstGeom prst="rightBrace">
              <a:avLst>
                <a:gd name="adj1" fmla="val 29029"/>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0790" name="Text Box 140"/>
            <p:cNvSpPr txBox="1">
              <a:spLocks noChangeArrowheads="1"/>
            </p:cNvSpPr>
            <p:nvPr/>
          </p:nvSpPr>
          <p:spPr bwMode="auto">
            <a:xfrm>
              <a:off x="3470" y="3248"/>
              <a:ext cx="363" cy="231"/>
            </a:xfrm>
            <a:prstGeom prst="rect">
              <a:avLst/>
            </a:prstGeom>
            <a:noFill/>
            <a:ln w="28575" algn="ctr">
              <a:noFill/>
              <a:miter lim="800000"/>
            </a:ln>
          </p:spPr>
          <p:txBody>
            <a:bodyPr>
              <a:spAutoFit/>
            </a:bodyPr>
            <a:lstStyle/>
            <a:p>
              <a:pPr>
                <a:spcBef>
                  <a:spcPct val="50000"/>
                </a:spcBef>
              </a:pP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0791" name="Text Box 141"/>
            <p:cNvSpPr txBox="1">
              <a:spLocks noChangeArrowheads="1"/>
            </p:cNvSpPr>
            <p:nvPr/>
          </p:nvSpPr>
          <p:spPr bwMode="auto">
            <a:xfrm>
              <a:off x="2608" y="2273"/>
              <a:ext cx="725" cy="250"/>
            </a:xfrm>
            <a:prstGeom prst="rect">
              <a:avLst/>
            </a:prstGeom>
            <a:noFill/>
            <a:ln w="28575" algn="ctr">
              <a:noFill/>
              <a:miter lim="800000"/>
            </a:ln>
          </p:spPr>
          <p:txBody>
            <a:bodyPr>
              <a:spAutoFit/>
            </a:bodyPr>
            <a:lstStyle/>
            <a:p>
              <a:pPr algn="ctr">
                <a:spcBef>
                  <a:spcPct val="50000"/>
                </a:spcBef>
              </a:pPr>
              <a:r>
                <a:rPr lang="en-US" altLang="zh-CN" sz="2000">
                  <a:solidFill>
                    <a:srgbClr val="0000FF"/>
                  </a:solidFill>
                </a:rPr>
                <a:t>Cache</a:t>
              </a:r>
              <a:endParaRPr lang="en-US" altLang="zh-CN" sz="2000">
                <a:solidFill>
                  <a:srgbClr val="0000FF"/>
                </a:solidFill>
              </a:endParaRPr>
            </a:p>
          </p:txBody>
        </p:sp>
      </p:grpSp>
      <p:sp>
        <p:nvSpPr>
          <p:cNvPr id="1619086" name="Text Box 142"/>
          <p:cNvSpPr txBox="1">
            <a:spLocks noChangeArrowheads="1"/>
          </p:cNvSpPr>
          <p:nvPr/>
        </p:nvSpPr>
        <p:spPr bwMode="auto">
          <a:xfrm>
            <a:off x="180975" y="4508500"/>
            <a:ext cx="431800" cy="1006475"/>
          </a:xfrm>
          <a:prstGeom prst="rect">
            <a:avLst/>
          </a:prstGeom>
          <a:noFill/>
          <a:ln w="28575" algn="ctr">
            <a:noFill/>
            <a:miter lim="800000"/>
          </a:ln>
        </p:spPr>
        <p:txBody>
          <a:bodyPr>
            <a:spAutoFit/>
          </a:bodyPr>
          <a:lstStyle/>
          <a:p>
            <a:pPr algn="ctr">
              <a:spcBef>
                <a:spcPct val="50000"/>
              </a:spcBef>
            </a:pPr>
            <a:r>
              <a:rPr lang="zh-CN" altLang="en-US" sz="2000">
                <a:solidFill>
                  <a:srgbClr val="0000FF"/>
                </a:solidFill>
              </a:rPr>
              <a:t>目录表</a:t>
            </a:r>
            <a:endParaRPr lang="zh-CN" altLang="en-US" sz="2000">
              <a:solidFill>
                <a:srgbClr val="0000FF"/>
              </a:solidFill>
            </a:endParaRPr>
          </a:p>
        </p:txBody>
      </p:sp>
      <p:sp>
        <p:nvSpPr>
          <p:cNvPr id="1619087" name="Line 143"/>
          <p:cNvSpPr>
            <a:spLocks noChangeShapeType="1"/>
          </p:cNvSpPr>
          <p:nvPr/>
        </p:nvSpPr>
        <p:spPr bwMode="auto">
          <a:xfrm>
            <a:off x="4068763" y="4508500"/>
            <a:ext cx="360362" cy="0"/>
          </a:xfrm>
          <a:prstGeom prst="line">
            <a:avLst/>
          </a:prstGeom>
          <a:noFill/>
          <a:ln w="19050">
            <a:solidFill>
              <a:srgbClr val="9900CC"/>
            </a:solidFill>
            <a:round/>
            <a:tailEnd type="triangle" w="sm" len="lg"/>
          </a:ln>
        </p:spPr>
        <p:txBody>
          <a:bodyPr wrap="none" anchor="ctr"/>
          <a:lstStyle/>
          <a:p>
            <a:endParaRPr lang="zh-CN" altLang="en-US"/>
          </a:p>
        </p:txBody>
      </p:sp>
      <p:grpSp>
        <p:nvGrpSpPr>
          <p:cNvPr id="30873" name="Group 153"/>
          <p:cNvGrpSpPr/>
          <p:nvPr/>
        </p:nvGrpSpPr>
        <p:grpSpPr bwMode="auto">
          <a:xfrm>
            <a:off x="1908175" y="3976688"/>
            <a:ext cx="1860550" cy="2082800"/>
            <a:chOff x="1202" y="2505"/>
            <a:chExt cx="1172" cy="1312"/>
          </a:xfrm>
        </p:grpSpPr>
        <p:sp>
          <p:nvSpPr>
            <p:cNvPr id="30863" name="Text Box 143"/>
            <p:cNvSpPr txBox="1">
              <a:spLocks noChangeArrowheads="1"/>
            </p:cNvSpPr>
            <p:nvPr/>
          </p:nvSpPr>
          <p:spPr bwMode="auto">
            <a:xfrm>
              <a:off x="1202" y="2505"/>
              <a:ext cx="1043" cy="231"/>
            </a:xfrm>
            <a:prstGeom prst="rect">
              <a:avLst/>
            </a:prstGeom>
            <a:noFill/>
            <a:ln w="9525">
              <a:noFill/>
              <a:miter lim="800000"/>
            </a:ln>
            <a:effectLst/>
          </p:spPr>
          <p:txBody>
            <a:bodyPr>
              <a:spAutoFit/>
            </a:bodyPr>
            <a:lstStyle/>
            <a:p>
              <a:pPr>
                <a:spcBef>
                  <a:spcPct val="50000"/>
                </a:spcBef>
              </a:pPr>
              <a:r>
                <a:rPr lang="en-US" altLang="zh-CN" sz="1800">
                  <a:solidFill>
                    <a:srgbClr val="0000FF"/>
                  </a:solidFill>
                  <a:latin typeface="Arial" panose="020B0604020202020204" pitchFamily="34" charset="0"/>
                </a:rPr>
                <a:t>0100 0010 1</a:t>
              </a:r>
              <a:endParaRPr lang="en-US" altLang="zh-CN" sz="1800">
                <a:solidFill>
                  <a:srgbClr val="0000FF"/>
                </a:solidFill>
                <a:latin typeface="Arial" panose="020B0604020202020204" pitchFamily="34" charset="0"/>
              </a:endParaRPr>
            </a:p>
          </p:txBody>
        </p:sp>
        <p:sp>
          <p:nvSpPr>
            <p:cNvPr id="30864" name="Text Box 144"/>
            <p:cNvSpPr txBox="1">
              <a:spLocks noChangeArrowheads="1"/>
            </p:cNvSpPr>
            <p:nvPr/>
          </p:nvSpPr>
          <p:spPr bwMode="auto">
            <a:xfrm>
              <a:off x="1202" y="2854"/>
              <a:ext cx="1043" cy="231"/>
            </a:xfrm>
            <a:prstGeom prst="rect">
              <a:avLst/>
            </a:prstGeom>
            <a:noFill/>
            <a:ln w="9525">
              <a:noFill/>
              <a:miter lim="800000"/>
            </a:ln>
            <a:effectLst/>
          </p:spPr>
          <p:txBody>
            <a:bodyPr>
              <a:spAutoFit/>
            </a:bodyPr>
            <a:lstStyle/>
            <a:p>
              <a:pPr>
                <a:spcBef>
                  <a:spcPct val="50000"/>
                </a:spcBef>
              </a:pPr>
              <a:r>
                <a:rPr lang="en-US" altLang="zh-CN" sz="1800">
                  <a:solidFill>
                    <a:srgbClr val="0000FF"/>
                  </a:solidFill>
                  <a:latin typeface="Arial" panose="020B0604020202020204" pitchFamily="34" charset="0"/>
                </a:rPr>
                <a:t>0110 0110 1</a:t>
              </a:r>
              <a:endParaRPr lang="en-US" altLang="zh-CN" sz="1800">
                <a:solidFill>
                  <a:srgbClr val="0000FF"/>
                </a:solidFill>
                <a:latin typeface="Arial" panose="020B0604020202020204" pitchFamily="34" charset="0"/>
              </a:endParaRPr>
            </a:p>
          </p:txBody>
        </p:sp>
        <p:sp>
          <p:nvSpPr>
            <p:cNvPr id="30865" name="Text Box 145"/>
            <p:cNvSpPr txBox="1">
              <a:spLocks noChangeArrowheads="1"/>
            </p:cNvSpPr>
            <p:nvPr/>
          </p:nvSpPr>
          <p:spPr bwMode="auto">
            <a:xfrm>
              <a:off x="1202" y="3046"/>
              <a:ext cx="1043" cy="231"/>
            </a:xfrm>
            <a:prstGeom prst="rect">
              <a:avLst/>
            </a:prstGeom>
            <a:noFill/>
            <a:ln w="9525">
              <a:noFill/>
              <a:miter lim="800000"/>
            </a:ln>
            <a:effectLst/>
          </p:spPr>
          <p:txBody>
            <a:bodyPr>
              <a:spAutoFit/>
            </a:bodyPr>
            <a:lstStyle/>
            <a:p>
              <a:pPr>
                <a:spcBef>
                  <a:spcPct val="50000"/>
                </a:spcBef>
              </a:pPr>
              <a:r>
                <a:rPr lang="en-US" altLang="zh-CN" sz="1800">
                  <a:solidFill>
                    <a:srgbClr val="0000FF"/>
                  </a:solidFill>
                  <a:latin typeface="Arial" panose="020B0604020202020204" pitchFamily="34" charset="0"/>
                </a:rPr>
                <a:t>0101 1010 1</a:t>
              </a:r>
              <a:endParaRPr lang="en-US" altLang="zh-CN" sz="1800">
                <a:solidFill>
                  <a:srgbClr val="0000FF"/>
                </a:solidFill>
                <a:latin typeface="Arial" panose="020B0604020202020204" pitchFamily="34" charset="0"/>
              </a:endParaRPr>
            </a:p>
          </p:txBody>
        </p:sp>
        <p:sp>
          <p:nvSpPr>
            <p:cNvPr id="30866" name="Text Box 146"/>
            <p:cNvSpPr txBox="1">
              <a:spLocks noChangeArrowheads="1"/>
            </p:cNvSpPr>
            <p:nvPr/>
          </p:nvSpPr>
          <p:spPr bwMode="auto">
            <a:xfrm>
              <a:off x="1202" y="3405"/>
              <a:ext cx="1043" cy="231"/>
            </a:xfrm>
            <a:prstGeom prst="rect">
              <a:avLst/>
            </a:prstGeom>
            <a:noFill/>
            <a:ln w="9525">
              <a:noFill/>
              <a:miter lim="800000"/>
            </a:ln>
            <a:effectLst/>
          </p:spPr>
          <p:txBody>
            <a:bodyPr>
              <a:spAutoFit/>
            </a:bodyPr>
            <a:lstStyle/>
            <a:p>
              <a:pPr>
                <a:spcBef>
                  <a:spcPct val="50000"/>
                </a:spcBef>
              </a:pPr>
              <a:r>
                <a:rPr lang="en-US" altLang="zh-CN" sz="1800">
                  <a:solidFill>
                    <a:srgbClr val="0000FF"/>
                  </a:solidFill>
                  <a:latin typeface="Arial" panose="020B0604020202020204" pitchFamily="34" charset="0"/>
                </a:rPr>
                <a:t>0100 0000 0</a:t>
              </a:r>
              <a:endParaRPr lang="en-US" altLang="zh-CN" sz="1800">
                <a:solidFill>
                  <a:srgbClr val="0000FF"/>
                </a:solidFill>
                <a:latin typeface="Arial" panose="020B0604020202020204" pitchFamily="34" charset="0"/>
              </a:endParaRPr>
            </a:p>
          </p:txBody>
        </p:sp>
        <p:sp>
          <p:nvSpPr>
            <p:cNvPr id="30867" name="Text Box 147"/>
            <p:cNvSpPr txBox="1">
              <a:spLocks noChangeArrowheads="1"/>
            </p:cNvSpPr>
            <p:nvPr/>
          </p:nvSpPr>
          <p:spPr bwMode="auto">
            <a:xfrm>
              <a:off x="1202" y="3586"/>
              <a:ext cx="1043" cy="231"/>
            </a:xfrm>
            <a:prstGeom prst="rect">
              <a:avLst/>
            </a:prstGeom>
            <a:noFill/>
            <a:ln w="9525">
              <a:noFill/>
              <a:miter lim="800000"/>
            </a:ln>
            <a:effectLst/>
          </p:spPr>
          <p:txBody>
            <a:bodyPr>
              <a:spAutoFit/>
            </a:bodyPr>
            <a:lstStyle/>
            <a:p>
              <a:pPr>
                <a:spcBef>
                  <a:spcPct val="50000"/>
                </a:spcBef>
              </a:pPr>
              <a:r>
                <a:rPr lang="en-US" altLang="zh-CN" sz="1800">
                  <a:solidFill>
                    <a:srgbClr val="0000FF"/>
                  </a:solidFill>
                  <a:latin typeface="Arial" panose="020B0604020202020204" pitchFamily="34" charset="0"/>
                </a:rPr>
                <a:t>1101 0110 1</a:t>
              </a:r>
              <a:endParaRPr lang="en-US" altLang="zh-CN" sz="1800">
                <a:solidFill>
                  <a:srgbClr val="0000FF"/>
                </a:solidFill>
                <a:latin typeface="Arial" panose="020B0604020202020204" pitchFamily="34" charset="0"/>
              </a:endParaRPr>
            </a:p>
          </p:txBody>
        </p:sp>
        <p:sp>
          <p:nvSpPr>
            <p:cNvPr id="30868" name="Text Box 148"/>
            <p:cNvSpPr txBox="1">
              <a:spLocks noChangeArrowheads="1"/>
            </p:cNvSpPr>
            <p:nvPr/>
          </p:nvSpPr>
          <p:spPr bwMode="auto">
            <a:xfrm>
              <a:off x="2095" y="2505"/>
              <a:ext cx="272" cy="231"/>
            </a:xfrm>
            <a:prstGeom prst="rect">
              <a:avLst/>
            </a:prstGeom>
            <a:noFill/>
            <a:ln w="9525">
              <a:noFill/>
              <a:miter lim="800000"/>
            </a:ln>
            <a:effectLst/>
          </p:spPr>
          <p:txBody>
            <a:bodyPr>
              <a:spAutoFit/>
            </a:bodyPr>
            <a:lstStyle/>
            <a:p>
              <a:pPr algn="r">
                <a:spcBef>
                  <a:spcPct val="50000"/>
                </a:spcBef>
              </a:pPr>
              <a:r>
                <a:rPr lang="en-US" altLang="zh-CN" sz="1800">
                  <a:solidFill>
                    <a:srgbClr val="0000FF"/>
                  </a:solidFill>
                  <a:latin typeface="Arial" panose="020B0604020202020204" pitchFamily="34" charset="0"/>
                </a:rPr>
                <a:t>0</a:t>
              </a:r>
              <a:endParaRPr lang="en-US" altLang="zh-CN" sz="1800">
                <a:solidFill>
                  <a:srgbClr val="0000FF"/>
                </a:solidFill>
                <a:latin typeface="Arial" panose="020B0604020202020204" pitchFamily="34" charset="0"/>
              </a:endParaRPr>
            </a:p>
          </p:txBody>
        </p:sp>
        <p:sp>
          <p:nvSpPr>
            <p:cNvPr id="30869" name="Text Box 149"/>
            <p:cNvSpPr txBox="1">
              <a:spLocks noChangeArrowheads="1"/>
            </p:cNvSpPr>
            <p:nvPr/>
          </p:nvSpPr>
          <p:spPr bwMode="auto">
            <a:xfrm>
              <a:off x="2088" y="2851"/>
              <a:ext cx="272" cy="231"/>
            </a:xfrm>
            <a:prstGeom prst="rect">
              <a:avLst/>
            </a:prstGeom>
            <a:noFill/>
            <a:ln w="9525">
              <a:noFill/>
              <a:miter lim="800000"/>
            </a:ln>
            <a:effectLst/>
          </p:spPr>
          <p:txBody>
            <a:bodyPr>
              <a:spAutoFit/>
            </a:bodyPr>
            <a:lstStyle/>
            <a:p>
              <a:pPr algn="r">
                <a:spcBef>
                  <a:spcPct val="50000"/>
                </a:spcBef>
              </a:pPr>
              <a:r>
                <a:rPr lang="en-US" altLang="zh-CN" sz="1800">
                  <a:solidFill>
                    <a:srgbClr val="0000FF"/>
                  </a:solidFill>
                  <a:latin typeface="Arial" panose="020B0604020202020204" pitchFamily="34" charset="0"/>
                </a:rPr>
                <a:t>1</a:t>
              </a:r>
              <a:endParaRPr lang="en-US" altLang="zh-CN" sz="1800">
                <a:solidFill>
                  <a:srgbClr val="0000FF"/>
                </a:solidFill>
                <a:latin typeface="Arial" panose="020B0604020202020204" pitchFamily="34" charset="0"/>
              </a:endParaRPr>
            </a:p>
          </p:txBody>
        </p:sp>
        <p:sp>
          <p:nvSpPr>
            <p:cNvPr id="30870" name="Text Box 150"/>
            <p:cNvSpPr txBox="1">
              <a:spLocks noChangeArrowheads="1"/>
            </p:cNvSpPr>
            <p:nvPr/>
          </p:nvSpPr>
          <p:spPr bwMode="auto">
            <a:xfrm>
              <a:off x="2095" y="3579"/>
              <a:ext cx="272" cy="231"/>
            </a:xfrm>
            <a:prstGeom prst="rect">
              <a:avLst/>
            </a:prstGeom>
            <a:noFill/>
            <a:ln w="9525">
              <a:noFill/>
              <a:miter lim="800000"/>
            </a:ln>
            <a:effectLst/>
          </p:spPr>
          <p:txBody>
            <a:bodyPr>
              <a:spAutoFit/>
            </a:bodyPr>
            <a:lstStyle/>
            <a:p>
              <a:pPr algn="r">
                <a:spcBef>
                  <a:spcPct val="50000"/>
                </a:spcBef>
              </a:pPr>
              <a:r>
                <a:rPr lang="en-US" altLang="zh-CN" sz="1800">
                  <a:solidFill>
                    <a:srgbClr val="0000FF"/>
                  </a:solidFill>
                  <a:latin typeface="Arial" panose="020B0604020202020204" pitchFamily="34" charset="0"/>
                </a:rPr>
                <a:t>1</a:t>
              </a:r>
              <a:endParaRPr lang="en-US" altLang="zh-CN" sz="1800">
                <a:solidFill>
                  <a:srgbClr val="0000FF"/>
                </a:solidFill>
                <a:latin typeface="Arial" panose="020B0604020202020204" pitchFamily="34" charset="0"/>
              </a:endParaRPr>
            </a:p>
          </p:txBody>
        </p:sp>
        <p:sp>
          <p:nvSpPr>
            <p:cNvPr id="30871" name="Text Box 151"/>
            <p:cNvSpPr txBox="1">
              <a:spLocks noChangeArrowheads="1"/>
            </p:cNvSpPr>
            <p:nvPr/>
          </p:nvSpPr>
          <p:spPr bwMode="auto">
            <a:xfrm>
              <a:off x="2102" y="3035"/>
              <a:ext cx="272" cy="231"/>
            </a:xfrm>
            <a:prstGeom prst="rect">
              <a:avLst/>
            </a:prstGeom>
            <a:noFill/>
            <a:ln w="9525">
              <a:noFill/>
              <a:miter lim="800000"/>
            </a:ln>
            <a:effectLst/>
          </p:spPr>
          <p:txBody>
            <a:bodyPr>
              <a:spAutoFit/>
            </a:bodyPr>
            <a:lstStyle/>
            <a:p>
              <a:pPr algn="r">
                <a:spcBef>
                  <a:spcPct val="50000"/>
                </a:spcBef>
              </a:pPr>
              <a:r>
                <a:rPr lang="en-US" altLang="zh-CN" sz="1800">
                  <a:solidFill>
                    <a:srgbClr val="0000FF"/>
                  </a:solidFill>
                  <a:latin typeface="Arial" panose="020B0604020202020204" pitchFamily="34" charset="0"/>
                </a:rPr>
                <a:t>0</a:t>
              </a:r>
              <a:endParaRPr lang="en-US" altLang="zh-CN" sz="1800">
                <a:solidFill>
                  <a:srgbClr val="0000FF"/>
                </a:solidFill>
                <a:latin typeface="Arial" panose="020B0604020202020204" pitchFamily="34" charset="0"/>
              </a:endParaRPr>
            </a:p>
          </p:txBody>
        </p:sp>
        <p:sp>
          <p:nvSpPr>
            <p:cNvPr id="30872" name="Text Box 152"/>
            <p:cNvSpPr txBox="1">
              <a:spLocks noChangeArrowheads="1"/>
            </p:cNvSpPr>
            <p:nvPr/>
          </p:nvSpPr>
          <p:spPr bwMode="auto">
            <a:xfrm>
              <a:off x="2102" y="3405"/>
              <a:ext cx="272" cy="231"/>
            </a:xfrm>
            <a:prstGeom prst="rect">
              <a:avLst/>
            </a:prstGeom>
            <a:noFill/>
            <a:ln w="9525">
              <a:noFill/>
              <a:miter lim="800000"/>
            </a:ln>
            <a:effectLst/>
          </p:spPr>
          <p:txBody>
            <a:bodyPr>
              <a:spAutoFit/>
            </a:bodyPr>
            <a:lstStyle/>
            <a:p>
              <a:pPr algn="r">
                <a:spcBef>
                  <a:spcPct val="50000"/>
                </a:spcBef>
              </a:pPr>
              <a:r>
                <a:rPr lang="en-US" altLang="zh-CN" sz="1800">
                  <a:solidFill>
                    <a:srgbClr val="0000FF"/>
                  </a:solidFill>
                  <a:latin typeface="Arial" panose="020B0604020202020204" pitchFamily="34" charset="0"/>
                </a:rPr>
                <a:t>0</a:t>
              </a:r>
              <a:endParaRPr lang="en-US" altLang="zh-CN" sz="1800">
                <a:solidFill>
                  <a:srgbClr val="0000FF"/>
                </a:solidFill>
                <a:latin typeface="Arial" panose="020B0604020202020204" pitchFamily="34" charset="0"/>
              </a:endParaRPr>
            </a:p>
          </p:txBody>
        </p:sp>
      </p:grpSp>
      <p:sp>
        <p:nvSpPr>
          <p:cNvPr id="1619036" name="AutoShape 92"/>
          <p:cNvSpPr>
            <a:spLocks noChangeArrowheads="1"/>
          </p:cNvSpPr>
          <p:nvPr/>
        </p:nvSpPr>
        <p:spPr bwMode="auto">
          <a:xfrm>
            <a:off x="1836738" y="4005263"/>
            <a:ext cx="2087562" cy="576262"/>
          </a:xfrm>
          <a:prstGeom prst="roundRect">
            <a:avLst>
              <a:gd name="adj" fmla="val 25829"/>
            </a:avLst>
          </a:prstGeom>
          <a:gradFill rotWithShape="1">
            <a:gsLst>
              <a:gs pos="0">
                <a:srgbClr val="FF0000">
                  <a:alpha val="39998"/>
                </a:srgbClr>
              </a:gs>
              <a:gs pos="100000">
                <a:srgbClr val="760000">
                  <a:alpha val="39998"/>
                </a:srgbClr>
              </a:gs>
            </a:gsLst>
            <a:lin ang="5400000" scaled="1"/>
          </a:gradFill>
          <a:ln w="19050" algn="ctr">
            <a:solidFill>
              <a:srgbClr val="FF0000"/>
            </a:solidFill>
            <a:rou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19022">
                                            <p:txEl>
                                              <p:pRg st="1" end="1"/>
                                            </p:txEl>
                                          </p:spTgt>
                                        </p:tgtEl>
                                        <p:attrNameLst>
                                          <p:attrName>style.visibility</p:attrName>
                                        </p:attrNameLst>
                                      </p:cBhvr>
                                      <p:to>
                                        <p:strVal val="visible"/>
                                      </p:to>
                                    </p:set>
                                    <p:anim calcmode="discrete" valueType="clr">
                                      <p:cBhvr override="childStyle">
                                        <p:cTn id="7" dur="80"/>
                                        <p:tgtEl>
                                          <p:spTgt spid="161902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1902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19022">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19022">
                                            <p:txEl>
                                              <p:pRg st="2" end="2"/>
                                            </p:txEl>
                                          </p:spTgt>
                                        </p:tgtEl>
                                        <p:attrNameLst>
                                          <p:attrName>style.visibility</p:attrName>
                                        </p:attrNameLst>
                                      </p:cBhvr>
                                      <p:to>
                                        <p:strVal val="visible"/>
                                      </p:to>
                                    </p:set>
                                    <p:anim calcmode="discrete" valueType="clr">
                                      <p:cBhvr override="childStyle">
                                        <p:cTn id="14" dur="80"/>
                                        <p:tgtEl>
                                          <p:spTgt spid="161902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1902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19022">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19023"/>
                                        </p:tgtEl>
                                        <p:attrNameLst>
                                          <p:attrName>style.visibility</p:attrName>
                                        </p:attrNameLst>
                                      </p:cBhvr>
                                      <p:to>
                                        <p:strVal val="visible"/>
                                      </p:to>
                                    </p:set>
                                    <p:anim calcmode="discrete" valueType="clr">
                                      <p:cBhvr override="childStyle">
                                        <p:cTn id="21" dur="80"/>
                                        <p:tgtEl>
                                          <p:spTgt spid="1619023"/>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19023"/>
                                        </p:tgtEl>
                                        <p:attrNameLst>
                                          <p:attrName>fillcolor</p:attrName>
                                        </p:attrNameLst>
                                      </p:cBhvr>
                                      <p:tavLst>
                                        <p:tav tm="0">
                                          <p:val>
                                            <p:clrVal>
                                              <a:schemeClr val="accent2"/>
                                            </p:clrVal>
                                          </p:val>
                                        </p:tav>
                                        <p:tav tm="50000">
                                          <p:val>
                                            <p:clrVal>
                                              <a:schemeClr val="hlink"/>
                                            </p:clrVal>
                                          </p:val>
                                        </p:tav>
                                      </p:tavLst>
                                    </p:anim>
                                    <p:set>
                                      <p:cBhvr>
                                        <p:cTn id="23" dur="80"/>
                                        <p:tgtEl>
                                          <p:spTgt spid="1619023"/>
                                        </p:tgtEl>
                                        <p:attrNameLst>
                                          <p:attrName>fill.type</p:attrName>
                                        </p:attrNameLst>
                                      </p:cBhvr>
                                      <p:to>
                                        <p:strVal val="solid"/>
                                      </p:to>
                                    </p:set>
                                  </p:childTnLst>
                                </p:cTn>
                              </p:par>
                            </p:childTnLst>
                          </p:cTn>
                        </p:par>
                        <p:par>
                          <p:cTn id="24" fill="hold">
                            <p:stCondLst>
                              <p:cond delay="1919"/>
                            </p:stCondLst>
                            <p:childTnLst>
                              <p:par>
                                <p:cTn id="25" presetID="17" presetClass="entr" presetSubtype="8" fill="hold" grpId="0" nodeType="afterEffect">
                                  <p:stCondLst>
                                    <p:cond delay="0"/>
                                  </p:stCondLst>
                                  <p:childTnLst>
                                    <p:set>
                                      <p:cBhvr>
                                        <p:cTn id="26" dur="1" fill="hold">
                                          <p:stCondLst>
                                            <p:cond delay="0"/>
                                          </p:stCondLst>
                                        </p:cTn>
                                        <p:tgtEl>
                                          <p:spTgt spid="1618948"/>
                                        </p:tgtEl>
                                        <p:attrNameLst>
                                          <p:attrName>style.visibility</p:attrName>
                                        </p:attrNameLst>
                                      </p:cBhvr>
                                      <p:to>
                                        <p:strVal val="visible"/>
                                      </p:to>
                                    </p:set>
                                    <p:anim calcmode="lin" valueType="num">
                                      <p:cBhvr>
                                        <p:cTn id="27" dur="500" fill="hold"/>
                                        <p:tgtEl>
                                          <p:spTgt spid="1618948"/>
                                        </p:tgtEl>
                                        <p:attrNameLst>
                                          <p:attrName>ppt_x</p:attrName>
                                        </p:attrNameLst>
                                      </p:cBhvr>
                                      <p:tavLst>
                                        <p:tav tm="0">
                                          <p:val>
                                            <p:strVal val="#ppt_x-#ppt_w/2"/>
                                          </p:val>
                                        </p:tav>
                                        <p:tav tm="100000">
                                          <p:val>
                                            <p:strVal val="#ppt_x"/>
                                          </p:val>
                                        </p:tav>
                                      </p:tavLst>
                                    </p:anim>
                                    <p:anim calcmode="lin" valueType="num">
                                      <p:cBhvr>
                                        <p:cTn id="28" dur="500" fill="hold"/>
                                        <p:tgtEl>
                                          <p:spTgt spid="1618948"/>
                                        </p:tgtEl>
                                        <p:attrNameLst>
                                          <p:attrName>ppt_y</p:attrName>
                                        </p:attrNameLst>
                                      </p:cBhvr>
                                      <p:tavLst>
                                        <p:tav tm="0">
                                          <p:val>
                                            <p:strVal val="#ppt_y"/>
                                          </p:val>
                                        </p:tav>
                                        <p:tav tm="100000">
                                          <p:val>
                                            <p:strVal val="#ppt_y"/>
                                          </p:val>
                                        </p:tav>
                                      </p:tavLst>
                                    </p:anim>
                                    <p:anim calcmode="lin" valueType="num">
                                      <p:cBhvr>
                                        <p:cTn id="29" dur="500" fill="hold"/>
                                        <p:tgtEl>
                                          <p:spTgt spid="1618948"/>
                                        </p:tgtEl>
                                        <p:attrNameLst>
                                          <p:attrName>ppt_w</p:attrName>
                                        </p:attrNameLst>
                                      </p:cBhvr>
                                      <p:tavLst>
                                        <p:tav tm="0">
                                          <p:val>
                                            <p:fltVal val="0"/>
                                          </p:val>
                                        </p:tav>
                                        <p:tav tm="100000">
                                          <p:val>
                                            <p:strVal val="#ppt_w"/>
                                          </p:val>
                                        </p:tav>
                                      </p:tavLst>
                                    </p:anim>
                                    <p:anim calcmode="lin" valueType="num">
                                      <p:cBhvr>
                                        <p:cTn id="30" dur="500" fill="hold"/>
                                        <p:tgtEl>
                                          <p:spTgt spid="1618948"/>
                                        </p:tgtEl>
                                        <p:attrNameLst>
                                          <p:attrName>ppt_h</p:attrName>
                                        </p:attrNameLst>
                                      </p:cBhvr>
                                      <p:tavLst>
                                        <p:tav tm="0">
                                          <p:val>
                                            <p:strVal val="#ppt_h"/>
                                          </p:val>
                                        </p:tav>
                                        <p:tav tm="100000">
                                          <p:val>
                                            <p:strVal val="#ppt_h"/>
                                          </p:val>
                                        </p:tav>
                                      </p:tavLst>
                                    </p:anim>
                                  </p:childTnLst>
                                </p:cTn>
                              </p:par>
                            </p:childTnLst>
                          </p:cTn>
                        </p:par>
                        <p:par>
                          <p:cTn id="31" fill="hold">
                            <p:stCondLst>
                              <p:cond delay="2419"/>
                            </p:stCondLst>
                            <p:childTnLst>
                              <p:par>
                                <p:cTn id="32" presetID="1" presetClass="entr" presetSubtype="0" fill="hold" grpId="0" nodeType="afterEffect">
                                  <p:stCondLst>
                                    <p:cond delay="0"/>
                                  </p:stCondLst>
                                  <p:childTnLst>
                                    <p:set>
                                      <p:cBhvr>
                                        <p:cTn id="33" dur="1" fill="hold">
                                          <p:stCondLst>
                                            <p:cond delay="0"/>
                                          </p:stCondLst>
                                        </p:cTn>
                                        <p:tgtEl>
                                          <p:spTgt spid="161906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19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190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190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190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1902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1902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1902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190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7"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ppt_x</p:attrName>
                                        </p:attrNameLst>
                                      </p:cBhvr>
                                      <p:tavLst>
                                        <p:tav tm="0">
                                          <p:val>
                                            <p:strVal val="#ppt_x"/>
                                          </p:val>
                                        </p:tav>
                                        <p:tav tm="100000">
                                          <p:val>
                                            <p:strVal val="#ppt_x"/>
                                          </p:val>
                                        </p:tav>
                                      </p:tavLst>
                                    </p:anim>
                                    <p:anim calcmode="lin" valueType="num">
                                      <p:cBhvr>
                                        <p:cTn id="63" dur="500" fill="hold"/>
                                        <p:tgtEl>
                                          <p:spTgt spid="2"/>
                                        </p:tgtEl>
                                        <p:attrNameLst>
                                          <p:attrName>ppt_y</p:attrName>
                                        </p:attrNameLst>
                                      </p:cBhvr>
                                      <p:tavLst>
                                        <p:tav tm="0">
                                          <p:val>
                                            <p:strVal val="#ppt_y-#ppt_h/2"/>
                                          </p:val>
                                        </p:tav>
                                        <p:tav tm="100000">
                                          <p:val>
                                            <p:strVal val="#ppt_y"/>
                                          </p:val>
                                        </p:tav>
                                      </p:tavLst>
                                    </p:anim>
                                    <p:anim calcmode="lin" valueType="num">
                                      <p:cBhvr>
                                        <p:cTn id="64" dur="500" fill="hold"/>
                                        <p:tgtEl>
                                          <p:spTgt spid="2"/>
                                        </p:tgtEl>
                                        <p:attrNameLst>
                                          <p:attrName>ppt_w</p:attrName>
                                        </p:attrNameLst>
                                      </p:cBhvr>
                                      <p:tavLst>
                                        <p:tav tm="0">
                                          <p:val>
                                            <p:strVal val="#ppt_w"/>
                                          </p:val>
                                        </p:tav>
                                        <p:tav tm="100000">
                                          <p:val>
                                            <p:strVal val="#ppt_w"/>
                                          </p:val>
                                        </p:tav>
                                      </p:tavLst>
                                    </p:anim>
                                    <p:anim calcmode="lin" valueType="num">
                                      <p:cBhvr>
                                        <p:cTn id="6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p:cTn id="70" dur="500" fill="hold"/>
                                        <p:tgtEl>
                                          <p:spTgt spid="8"/>
                                        </p:tgtEl>
                                        <p:attrNameLst>
                                          <p:attrName>ppt_x</p:attrName>
                                        </p:attrNameLst>
                                      </p:cBhvr>
                                      <p:tavLst>
                                        <p:tav tm="0">
                                          <p:val>
                                            <p:strVal val="#ppt_x"/>
                                          </p:val>
                                        </p:tav>
                                        <p:tav tm="100000">
                                          <p:val>
                                            <p:strVal val="#ppt_x"/>
                                          </p:val>
                                        </p:tav>
                                      </p:tavLst>
                                    </p:anim>
                                    <p:anim calcmode="lin" valueType="num">
                                      <p:cBhvr>
                                        <p:cTn id="71" dur="500" fill="hold"/>
                                        <p:tgtEl>
                                          <p:spTgt spid="8"/>
                                        </p:tgtEl>
                                        <p:attrNameLst>
                                          <p:attrName>ppt_y</p:attrName>
                                        </p:attrNameLst>
                                      </p:cBhvr>
                                      <p:tavLst>
                                        <p:tav tm="0">
                                          <p:val>
                                            <p:strVal val="#ppt_y-#ppt_h/2"/>
                                          </p:val>
                                        </p:tav>
                                        <p:tav tm="100000">
                                          <p:val>
                                            <p:strVal val="#ppt_y"/>
                                          </p:val>
                                        </p:tav>
                                      </p:tavLst>
                                    </p:anim>
                                    <p:anim calcmode="lin" valueType="num">
                                      <p:cBhvr>
                                        <p:cTn id="72" dur="500" fill="hold"/>
                                        <p:tgtEl>
                                          <p:spTgt spid="8"/>
                                        </p:tgtEl>
                                        <p:attrNameLst>
                                          <p:attrName>ppt_w</p:attrName>
                                        </p:attrNameLst>
                                      </p:cBhvr>
                                      <p:tavLst>
                                        <p:tav tm="0">
                                          <p:val>
                                            <p:strVal val="#ppt_w"/>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7" presetClass="entr" presetSubtype="1" fill="hold"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ppt_x</p:attrName>
                                        </p:attrNameLst>
                                      </p:cBhvr>
                                      <p:tavLst>
                                        <p:tav tm="0">
                                          <p:val>
                                            <p:strVal val="#ppt_x"/>
                                          </p:val>
                                        </p:tav>
                                        <p:tav tm="100000">
                                          <p:val>
                                            <p:strVal val="#ppt_x"/>
                                          </p:val>
                                        </p:tav>
                                      </p:tavLst>
                                    </p:anim>
                                    <p:anim calcmode="lin" valueType="num">
                                      <p:cBhvr>
                                        <p:cTn id="79" dur="500" fill="hold"/>
                                        <p:tgtEl>
                                          <p:spTgt spid="3"/>
                                        </p:tgtEl>
                                        <p:attrNameLst>
                                          <p:attrName>ppt_y</p:attrName>
                                        </p:attrNameLst>
                                      </p:cBhvr>
                                      <p:tavLst>
                                        <p:tav tm="0">
                                          <p:val>
                                            <p:strVal val="#ppt_y-#ppt_h/2"/>
                                          </p:val>
                                        </p:tav>
                                        <p:tav tm="100000">
                                          <p:val>
                                            <p:strVal val="#ppt_y"/>
                                          </p:val>
                                        </p:tav>
                                      </p:tavLst>
                                    </p:anim>
                                    <p:anim calcmode="lin" valueType="num">
                                      <p:cBhvr>
                                        <p:cTn id="80" dur="500" fill="hold"/>
                                        <p:tgtEl>
                                          <p:spTgt spid="3"/>
                                        </p:tgtEl>
                                        <p:attrNameLst>
                                          <p:attrName>ppt_w</p:attrName>
                                        </p:attrNameLst>
                                      </p:cBhvr>
                                      <p:tavLst>
                                        <p:tav tm="0">
                                          <p:val>
                                            <p:strVal val="#ppt_w"/>
                                          </p:val>
                                        </p:tav>
                                        <p:tav tm="100000">
                                          <p:val>
                                            <p:strVal val="#ppt_w"/>
                                          </p:val>
                                        </p:tav>
                                      </p:tavLst>
                                    </p:anim>
                                    <p:anim calcmode="lin" valueType="num">
                                      <p:cBhvr>
                                        <p:cTn id="81" dur="500" fill="hold"/>
                                        <p:tgtEl>
                                          <p:spTgt spid="3"/>
                                        </p:tgtEl>
                                        <p:attrNameLst>
                                          <p:attrName>ppt_h</p:attrName>
                                        </p:attrNameLst>
                                      </p:cBhvr>
                                      <p:tavLst>
                                        <p:tav tm="0">
                                          <p:val>
                                            <p:fltVal val="0"/>
                                          </p:val>
                                        </p:tav>
                                        <p:tav tm="100000">
                                          <p:val>
                                            <p:strVal val="#ppt_h"/>
                                          </p:val>
                                        </p:tav>
                                      </p:tavLst>
                                    </p:anim>
                                  </p:childTnLst>
                                </p:cTn>
                              </p:par>
                              <p:par>
                                <p:cTn id="82" presetID="1" presetClass="entr" presetSubtype="0" fill="hold" grpId="0" nodeType="withEffect">
                                  <p:stCondLst>
                                    <p:cond delay="0"/>
                                  </p:stCondLst>
                                  <p:childTnLst>
                                    <p:set>
                                      <p:cBhvr>
                                        <p:cTn id="83" dur="1" fill="hold">
                                          <p:stCondLst>
                                            <p:cond delay="0"/>
                                          </p:stCondLst>
                                        </p:cTn>
                                        <p:tgtEl>
                                          <p:spTgt spid="1619086"/>
                                        </p:tgtEl>
                                        <p:attrNameLst>
                                          <p:attrName>style.visibility</p:attrName>
                                        </p:attrNameLst>
                                      </p:cBhvr>
                                      <p:to>
                                        <p:strVal val="visible"/>
                                      </p:to>
                                    </p:set>
                                  </p:childTnLst>
                                </p:cTn>
                              </p:par>
                            </p:childTnLst>
                          </p:cTn>
                        </p:par>
                        <p:par>
                          <p:cTn id="84" fill="hold">
                            <p:stCondLst>
                              <p:cond delay="500"/>
                            </p:stCondLst>
                            <p:childTnLst>
                              <p:par>
                                <p:cTn id="85" presetID="1" presetClass="entr" presetSubtype="0" fill="hold" nodeType="afterEffect">
                                  <p:stCondLst>
                                    <p:cond delay="0"/>
                                  </p:stCondLst>
                                  <p:childTnLst>
                                    <p:set>
                                      <p:cBhvr>
                                        <p:cTn id="86" dur="1" fill="hold">
                                          <p:stCondLst>
                                            <p:cond delay="0"/>
                                          </p:stCondLst>
                                        </p:cTn>
                                        <p:tgtEl>
                                          <p:spTgt spid="308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7" presetClass="entr" presetSubtype="4" fill="hold" grpId="0" nodeType="clickEffect">
                                  <p:stCondLst>
                                    <p:cond delay="0"/>
                                  </p:stCondLst>
                                  <p:childTnLst>
                                    <p:set>
                                      <p:cBhvr>
                                        <p:cTn id="90" dur="1" fill="hold">
                                          <p:stCondLst>
                                            <p:cond delay="0"/>
                                          </p:stCondLst>
                                        </p:cTn>
                                        <p:tgtEl>
                                          <p:spTgt spid="1619032"/>
                                        </p:tgtEl>
                                        <p:attrNameLst>
                                          <p:attrName>style.visibility</p:attrName>
                                        </p:attrNameLst>
                                      </p:cBhvr>
                                      <p:to>
                                        <p:strVal val="visible"/>
                                      </p:to>
                                    </p:set>
                                    <p:anim calcmode="lin" valueType="num">
                                      <p:cBhvr>
                                        <p:cTn id="91" dur="500" fill="hold"/>
                                        <p:tgtEl>
                                          <p:spTgt spid="1619032"/>
                                        </p:tgtEl>
                                        <p:attrNameLst>
                                          <p:attrName>ppt_x</p:attrName>
                                        </p:attrNameLst>
                                      </p:cBhvr>
                                      <p:tavLst>
                                        <p:tav tm="0">
                                          <p:val>
                                            <p:strVal val="#ppt_x"/>
                                          </p:val>
                                        </p:tav>
                                        <p:tav tm="100000">
                                          <p:val>
                                            <p:strVal val="#ppt_x"/>
                                          </p:val>
                                        </p:tav>
                                      </p:tavLst>
                                    </p:anim>
                                    <p:anim calcmode="lin" valueType="num">
                                      <p:cBhvr>
                                        <p:cTn id="92" dur="500" fill="hold"/>
                                        <p:tgtEl>
                                          <p:spTgt spid="1619032"/>
                                        </p:tgtEl>
                                        <p:attrNameLst>
                                          <p:attrName>ppt_y</p:attrName>
                                        </p:attrNameLst>
                                      </p:cBhvr>
                                      <p:tavLst>
                                        <p:tav tm="0">
                                          <p:val>
                                            <p:strVal val="#ppt_y+#ppt_h/2"/>
                                          </p:val>
                                        </p:tav>
                                        <p:tav tm="100000">
                                          <p:val>
                                            <p:strVal val="#ppt_y"/>
                                          </p:val>
                                        </p:tav>
                                      </p:tavLst>
                                    </p:anim>
                                    <p:anim calcmode="lin" valueType="num">
                                      <p:cBhvr>
                                        <p:cTn id="93" dur="500" fill="hold"/>
                                        <p:tgtEl>
                                          <p:spTgt spid="1619032"/>
                                        </p:tgtEl>
                                        <p:attrNameLst>
                                          <p:attrName>ppt_w</p:attrName>
                                        </p:attrNameLst>
                                      </p:cBhvr>
                                      <p:tavLst>
                                        <p:tav tm="0">
                                          <p:val>
                                            <p:strVal val="#ppt_w"/>
                                          </p:val>
                                        </p:tav>
                                        <p:tav tm="100000">
                                          <p:val>
                                            <p:strVal val="#ppt_w"/>
                                          </p:val>
                                        </p:tav>
                                      </p:tavLst>
                                    </p:anim>
                                    <p:anim calcmode="lin" valueType="num">
                                      <p:cBhvr>
                                        <p:cTn id="94" dur="500" fill="hold"/>
                                        <p:tgtEl>
                                          <p:spTgt spid="1619032"/>
                                        </p:tgtEl>
                                        <p:attrNameLst>
                                          <p:attrName>ppt_h</p:attrName>
                                        </p:attrNameLst>
                                      </p:cBhvr>
                                      <p:tavLst>
                                        <p:tav tm="0">
                                          <p:val>
                                            <p:fltVal val="0"/>
                                          </p:val>
                                        </p:tav>
                                        <p:tav tm="100000">
                                          <p:val>
                                            <p:strVal val="#ppt_h"/>
                                          </p:val>
                                        </p:tav>
                                      </p:tavLst>
                                    </p:anim>
                                  </p:childTnLst>
                                </p:cTn>
                              </p:par>
                            </p:childTnLst>
                          </p:cTn>
                        </p:par>
                        <p:par>
                          <p:cTn id="95" fill="hold">
                            <p:stCondLst>
                              <p:cond delay="500"/>
                            </p:stCondLst>
                            <p:childTnLst>
                              <p:par>
                                <p:cTn id="96" presetID="17" presetClass="entr" presetSubtype="2" fill="hold" grpId="0" nodeType="afterEffect">
                                  <p:stCondLst>
                                    <p:cond delay="0"/>
                                  </p:stCondLst>
                                  <p:childTnLst>
                                    <p:set>
                                      <p:cBhvr>
                                        <p:cTn id="97" dur="1" fill="hold">
                                          <p:stCondLst>
                                            <p:cond delay="0"/>
                                          </p:stCondLst>
                                        </p:cTn>
                                        <p:tgtEl>
                                          <p:spTgt spid="1619033"/>
                                        </p:tgtEl>
                                        <p:attrNameLst>
                                          <p:attrName>style.visibility</p:attrName>
                                        </p:attrNameLst>
                                      </p:cBhvr>
                                      <p:to>
                                        <p:strVal val="visible"/>
                                      </p:to>
                                    </p:set>
                                    <p:anim calcmode="lin" valueType="num">
                                      <p:cBhvr>
                                        <p:cTn id="98" dur="500" fill="hold"/>
                                        <p:tgtEl>
                                          <p:spTgt spid="1619033"/>
                                        </p:tgtEl>
                                        <p:attrNameLst>
                                          <p:attrName>ppt_x</p:attrName>
                                        </p:attrNameLst>
                                      </p:cBhvr>
                                      <p:tavLst>
                                        <p:tav tm="0">
                                          <p:val>
                                            <p:strVal val="#ppt_x+#ppt_w/2"/>
                                          </p:val>
                                        </p:tav>
                                        <p:tav tm="100000">
                                          <p:val>
                                            <p:strVal val="#ppt_x"/>
                                          </p:val>
                                        </p:tav>
                                      </p:tavLst>
                                    </p:anim>
                                    <p:anim calcmode="lin" valueType="num">
                                      <p:cBhvr>
                                        <p:cTn id="99" dur="500" fill="hold"/>
                                        <p:tgtEl>
                                          <p:spTgt spid="1619033"/>
                                        </p:tgtEl>
                                        <p:attrNameLst>
                                          <p:attrName>ppt_y</p:attrName>
                                        </p:attrNameLst>
                                      </p:cBhvr>
                                      <p:tavLst>
                                        <p:tav tm="0">
                                          <p:val>
                                            <p:strVal val="#ppt_y"/>
                                          </p:val>
                                        </p:tav>
                                        <p:tav tm="100000">
                                          <p:val>
                                            <p:strVal val="#ppt_y"/>
                                          </p:val>
                                        </p:tav>
                                      </p:tavLst>
                                    </p:anim>
                                    <p:anim calcmode="lin" valueType="num">
                                      <p:cBhvr>
                                        <p:cTn id="100" dur="500" fill="hold"/>
                                        <p:tgtEl>
                                          <p:spTgt spid="1619033"/>
                                        </p:tgtEl>
                                        <p:attrNameLst>
                                          <p:attrName>ppt_w</p:attrName>
                                        </p:attrNameLst>
                                      </p:cBhvr>
                                      <p:tavLst>
                                        <p:tav tm="0">
                                          <p:val>
                                            <p:fltVal val="0"/>
                                          </p:val>
                                        </p:tav>
                                        <p:tav tm="100000">
                                          <p:val>
                                            <p:strVal val="#ppt_w"/>
                                          </p:val>
                                        </p:tav>
                                      </p:tavLst>
                                    </p:anim>
                                    <p:anim calcmode="lin" valueType="num">
                                      <p:cBhvr>
                                        <p:cTn id="101" dur="500" fill="hold"/>
                                        <p:tgtEl>
                                          <p:spTgt spid="1619033"/>
                                        </p:tgtEl>
                                        <p:attrNameLst>
                                          <p:attrName>ppt_h</p:attrName>
                                        </p:attrNameLst>
                                      </p:cBhvr>
                                      <p:tavLst>
                                        <p:tav tm="0">
                                          <p:val>
                                            <p:strVal val="#ppt_h"/>
                                          </p:val>
                                        </p:tav>
                                        <p:tav tm="100000">
                                          <p:val>
                                            <p:strVal val="#ppt_h"/>
                                          </p:val>
                                        </p:tav>
                                      </p:tavLst>
                                    </p:anim>
                                  </p:childTnLst>
                                </p:cTn>
                              </p:par>
                            </p:childTnLst>
                          </p:cTn>
                        </p:par>
                        <p:par>
                          <p:cTn id="102" fill="hold">
                            <p:stCondLst>
                              <p:cond delay="1000"/>
                            </p:stCondLst>
                            <p:childTnLst>
                              <p:par>
                                <p:cTn id="103" presetID="17" presetClass="entr" presetSubtype="1" fill="hold" grpId="0" nodeType="afterEffect">
                                  <p:stCondLst>
                                    <p:cond delay="0"/>
                                  </p:stCondLst>
                                  <p:childTnLst>
                                    <p:set>
                                      <p:cBhvr>
                                        <p:cTn id="104" dur="1" fill="hold">
                                          <p:stCondLst>
                                            <p:cond delay="0"/>
                                          </p:stCondLst>
                                        </p:cTn>
                                        <p:tgtEl>
                                          <p:spTgt spid="1619034"/>
                                        </p:tgtEl>
                                        <p:attrNameLst>
                                          <p:attrName>style.visibility</p:attrName>
                                        </p:attrNameLst>
                                      </p:cBhvr>
                                      <p:to>
                                        <p:strVal val="visible"/>
                                      </p:to>
                                    </p:set>
                                    <p:anim calcmode="lin" valueType="num">
                                      <p:cBhvr>
                                        <p:cTn id="105" dur="500" fill="hold"/>
                                        <p:tgtEl>
                                          <p:spTgt spid="1619034"/>
                                        </p:tgtEl>
                                        <p:attrNameLst>
                                          <p:attrName>ppt_x</p:attrName>
                                        </p:attrNameLst>
                                      </p:cBhvr>
                                      <p:tavLst>
                                        <p:tav tm="0">
                                          <p:val>
                                            <p:strVal val="#ppt_x"/>
                                          </p:val>
                                        </p:tav>
                                        <p:tav tm="100000">
                                          <p:val>
                                            <p:strVal val="#ppt_x"/>
                                          </p:val>
                                        </p:tav>
                                      </p:tavLst>
                                    </p:anim>
                                    <p:anim calcmode="lin" valueType="num">
                                      <p:cBhvr>
                                        <p:cTn id="106" dur="500" fill="hold"/>
                                        <p:tgtEl>
                                          <p:spTgt spid="1619034"/>
                                        </p:tgtEl>
                                        <p:attrNameLst>
                                          <p:attrName>ppt_y</p:attrName>
                                        </p:attrNameLst>
                                      </p:cBhvr>
                                      <p:tavLst>
                                        <p:tav tm="0">
                                          <p:val>
                                            <p:strVal val="#ppt_y-#ppt_h/2"/>
                                          </p:val>
                                        </p:tav>
                                        <p:tav tm="100000">
                                          <p:val>
                                            <p:strVal val="#ppt_y"/>
                                          </p:val>
                                        </p:tav>
                                      </p:tavLst>
                                    </p:anim>
                                    <p:anim calcmode="lin" valueType="num">
                                      <p:cBhvr>
                                        <p:cTn id="107" dur="500" fill="hold"/>
                                        <p:tgtEl>
                                          <p:spTgt spid="1619034"/>
                                        </p:tgtEl>
                                        <p:attrNameLst>
                                          <p:attrName>ppt_w</p:attrName>
                                        </p:attrNameLst>
                                      </p:cBhvr>
                                      <p:tavLst>
                                        <p:tav tm="0">
                                          <p:val>
                                            <p:strVal val="#ppt_w"/>
                                          </p:val>
                                        </p:tav>
                                        <p:tav tm="100000">
                                          <p:val>
                                            <p:strVal val="#ppt_w"/>
                                          </p:val>
                                        </p:tav>
                                      </p:tavLst>
                                    </p:anim>
                                    <p:anim calcmode="lin" valueType="num">
                                      <p:cBhvr>
                                        <p:cTn id="108" dur="500" fill="hold"/>
                                        <p:tgtEl>
                                          <p:spTgt spid="1619034"/>
                                        </p:tgtEl>
                                        <p:attrNameLst>
                                          <p:attrName>ppt_h</p:attrName>
                                        </p:attrNameLst>
                                      </p:cBhvr>
                                      <p:tavLst>
                                        <p:tav tm="0">
                                          <p:val>
                                            <p:fltVal val="0"/>
                                          </p:val>
                                        </p:tav>
                                        <p:tav tm="100000">
                                          <p:val>
                                            <p:strVal val="#ppt_h"/>
                                          </p:val>
                                        </p:tav>
                                      </p:tavLst>
                                    </p:anim>
                                  </p:childTnLst>
                                </p:cTn>
                              </p:par>
                              <p:par>
                                <p:cTn id="109" presetID="27" presetClass="entr" presetSubtype="0" fill="hold" grpId="0" nodeType="withEffect">
                                  <p:stCondLst>
                                    <p:cond delay="0"/>
                                  </p:stCondLst>
                                  <p:iterate type="lt">
                                    <p:tmPct val="50000"/>
                                  </p:iterate>
                                  <p:childTnLst>
                                    <p:set>
                                      <p:cBhvr>
                                        <p:cTn id="110" dur="1" fill="hold">
                                          <p:stCondLst>
                                            <p:cond delay="0"/>
                                          </p:stCondLst>
                                        </p:cTn>
                                        <p:tgtEl>
                                          <p:spTgt spid="1619068"/>
                                        </p:tgtEl>
                                        <p:attrNameLst>
                                          <p:attrName>style.visibility</p:attrName>
                                        </p:attrNameLst>
                                      </p:cBhvr>
                                      <p:to>
                                        <p:strVal val="visible"/>
                                      </p:to>
                                    </p:set>
                                    <p:anim calcmode="discrete" valueType="clr">
                                      <p:cBhvr override="childStyle">
                                        <p:cTn id="111" dur="80"/>
                                        <p:tgtEl>
                                          <p:spTgt spid="1619068"/>
                                        </p:tgtEl>
                                        <p:attrNameLst>
                                          <p:attrName>style.color</p:attrName>
                                        </p:attrNameLst>
                                      </p:cBhvr>
                                      <p:tavLst>
                                        <p:tav tm="0">
                                          <p:val>
                                            <p:clrVal>
                                              <a:schemeClr val="accent2"/>
                                            </p:clrVal>
                                          </p:val>
                                        </p:tav>
                                        <p:tav tm="50000">
                                          <p:val>
                                            <p:clrVal>
                                              <a:schemeClr val="hlink"/>
                                            </p:clrVal>
                                          </p:val>
                                        </p:tav>
                                      </p:tavLst>
                                    </p:anim>
                                    <p:anim calcmode="discrete" valueType="clr">
                                      <p:cBhvr>
                                        <p:cTn id="112" dur="80"/>
                                        <p:tgtEl>
                                          <p:spTgt spid="1619068"/>
                                        </p:tgtEl>
                                        <p:attrNameLst>
                                          <p:attrName>fillcolor</p:attrName>
                                        </p:attrNameLst>
                                      </p:cBhvr>
                                      <p:tavLst>
                                        <p:tav tm="0">
                                          <p:val>
                                            <p:clrVal>
                                              <a:schemeClr val="accent2"/>
                                            </p:clrVal>
                                          </p:val>
                                        </p:tav>
                                        <p:tav tm="50000">
                                          <p:val>
                                            <p:clrVal>
                                              <a:schemeClr val="hlink"/>
                                            </p:clrVal>
                                          </p:val>
                                        </p:tav>
                                      </p:tavLst>
                                    </p:anim>
                                    <p:set>
                                      <p:cBhvr>
                                        <p:cTn id="113" dur="80"/>
                                        <p:tgtEl>
                                          <p:spTgt spid="1619068"/>
                                        </p:tgtEl>
                                        <p:attrNameLst>
                                          <p:attrName>fill.type</p:attrName>
                                        </p:attrNameLst>
                                      </p:cBhvr>
                                      <p:to>
                                        <p:strVal val="solid"/>
                                      </p:to>
                                    </p:set>
                                  </p:childTnLst>
                                </p:cTn>
                              </p:par>
                            </p:childTnLst>
                          </p:cTn>
                        </p:par>
                        <p:par>
                          <p:cTn id="114" fill="hold">
                            <p:stCondLst>
                              <p:cond delay="1500"/>
                            </p:stCondLst>
                            <p:childTnLst>
                              <p:par>
                                <p:cTn id="115" presetID="17" presetClass="entr" presetSubtype="8" fill="hold" grpId="0" nodeType="afterEffect">
                                  <p:stCondLst>
                                    <p:cond delay="0"/>
                                  </p:stCondLst>
                                  <p:childTnLst>
                                    <p:set>
                                      <p:cBhvr>
                                        <p:cTn id="116" dur="1" fill="hold">
                                          <p:stCondLst>
                                            <p:cond delay="0"/>
                                          </p:stCondLst>
                                        </p:cTn>
                                        <p:tgtEl>
                                          <p:spTgt spid="1619035"/>
                                        </p:tgtEl>
                                        <p:attrNameLst>
                                          <p:attrName>style.visibility</p:attrName>
                                        </p:attrNameLst>
                                      </p:cBhvr>
                                      <p:to>
                                        <p:strVal val="visible"/>
                                      </p:to>
                                    </p:set>
                                    <p:anim calcmode="lin" valueType="num">
                                      <p:cBhvr>
                                        <p:cTn id="117" dur="500" fill="hold"/>
                                        <p:tgtEl>
                                          <p:spTgt spid="1619035"/>
                                        </p:tgtEl>
                                        <p:attrNameLst>
                                          <p:attrName>ppt_x</p:attrName>
                                        </p:attrNameLst>
                                      </p:cBhvr>
                                      <p:tavLst>
                                        <p:tav tm="0">
                                          <p:val>
                                            <p:strVal val="#ppt_x-#ppt_w/2"/>
                                          </p:val>
                                        </p:tav>
                                        <p:tav tm="100000">
                                          <p:val>
                                            <p:strVal val="#ppt_x"/>
                                          </p:val>
                                        </p:tav>
                                      </p:tavLst>
                                    </p:anim>
                                    <p:anim calcmode="lin" valueType="num">
                                      <p:cBhvr>
                                        <p:cTn id="118" dur="500" fill="hold"/>
                                        <p:tgtEl>
                                          <p:spTgt spid="1619035"/>
                                        </p:tgtEl>
                                        <p:attrNameLst>
                                          <p:attrName>ppt_y</p:attrName>
                                        </p:attrNameLst>
                                      </p:cBhvr>
                                      <p:tavLst>
                                        <p:tav tm="0">
                                          <p:val>
                                            <p:strVal val="#ppt_y"/>
                                          </p:val>
                                        </p:tav>
                                        <p:tav tm="100000">
                                          <p:val>
                                            <p:strVal val="#ppt_y"/>
                                          </p:val>
                                        </p:tav>
                                      </p:tavLst>
                                    </p:anim>
                                    <p:anim calcmode="lin" valueType="num">
                                      <p:cBhvr>
                                        <p:cTn id="119" dur="500" fill="hold"/>
                                        <p:tgtEl>
                                          <p:spTgt spid="1619035"/>
                                        </p:tgtEl>
                                        <p:attrNameLst>
                                          <p:attrName>ppt_w</p:attrName>
                                        </p:attrNameLst>
                                      </p:cBhvr>
                                      <p:tavLst>
                                        <p:tav tm="0">
                                          <p:val>
                                            <p:fltVal val="0"/>
                                          </p:val>
                                        </p:tav>
                                        <p:tav tm="100000">
                                          <p:val>
                                            <p:strVal val="#ppt_w"/>
                                          </p:val>
                                        </p:tav>
                                      </p:tavLst>
                                    </p:anim>
                                    <p:anim calcmode="lin" valueType="num">
                                      <p:cBhvr>
                                        <p:cTn id="120" dur="500" fill="hold"/>
                                        <p:tgtEl>
                                          <p:spTgt spid="1619035"/>
                                        </p:tgtEl>
                                        <p:attrNameLst>
                                          <p:attrName>ppt_h</p:attrName>
                                        </p:attrNameLst>
                                      </p:cBhvr>
                                      <p:tavLst>
                                        <p:tav tm="0">
                                          <p:val>
                                            <p:strVal val="#ppt_h"/>
                                          </p:val>
                                        </p:tav>
                                        <p:tav tm="100000">
                                          <p:val>
                                            <p:strVal val="#ppt_h"/>
                                          </p:val>
                                        </p:tav>
                                      </p:tavLst>
                                    </p:anim>
                                  </p:childTnLst>
                                </p:cTn>
                              </p:par>
                            </p:childTnLst>
                          </p:cTn>
                        </p:par>
                        <p:par>
                          <p:cTn id="121" fill="hold">
                            <p:stCondLst>
                              <p:cond delay="2000"/>
                            </p:stCondLst>
                            <p:childTnLst>
                              <p:par>
                                <p:cTn id="122" presetID="1" presetClass="entr" presetSubtype="0" fill="hold" grpId="0" nodeType="afterEffect">
                                  <p:stCondLst>
                                    <p:cond delay="0"/>
                                  </p:stCondLst>
                                  <p:childTnLst>
                                    <p:set>
                                      <p:cBhvr>
                                        <p:cTn id="123" dur="1" fill="hold">
                                          <p:stCondLst>
                                            <p:cond delay="0"/>
                                          </p:stCondLst>
                                        </p:cTn>
                                        <p:tgtEl>
                                          <p:spTgt spid="16190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7" presetClass="entr" presetSubtype="10" fill="hold" grpId="0" nodeType="clickEffect">
                                  <p:stCondLst>
                                    <p:cond delay="0"/>
                                  </p:stCondLst>
                                  <p:childTnLst>
                                    <p:set>
                                      <p:cBhvr>
                                        <p:cTn id="127" dur="1" fill="hold">
                                          <p:stCondLst>
                                            <p:cond delay="0"/>
                                          </p:stCondLst>
                                        </p:cTn>
                                        <p:tgtEl>
                                          <p:spTgt spid="1619036"/>
                                        </p:tgtEl>
                                        <p:attrNameLst>
                                          <p:attrName>style.visibility</p:attrName>
                                        </p:attrNameLst>
                                      </p:cBhvr>
                                      <p:to>
                                        <p:strVal val="visible"/>
                                      </p:to>
                                    </p:set>
                                    <p:anim calcmode="lin" valueType="num">
                                      <p:cBhvr>
                                        <p:cTn id="128" dur="500" fill="hold"/>
                                        <p:tgtEl>
                                          <p:spTgt spid="1619036"/>
                                        </p:tgtEl>
                                        <p:attrNameLst>
                                          <p:attrName>ppt_w</p:attrName>
                                        </p:attrNameLst>
                                      </p:cBhvr>
                                      <p:tavLst>
                                        <p:tav tm="0">
                                          <p:val>
                                            <p:fltVal val="0"/>
                                          </p:val>
                                        </p:tav>
                                        <p:tav tm="100000">
                                          <p:val>
                                            <p:strVal val="#ppt_w"/>
                                          </p:val>
                                        </p:tav>
                                      </p:tavLst>
                                    </p:anim>
                                    <p:anim calcmode="lin" valueType="num">
                                      <p:cBhvr>
                                        <p:cTn id="129" dur="500" fill="hold"/>
                                        <p:tgtEl>
                                          <p:spTgt spid="1619036"/>
                                        </p:tgtEl>
                                        <p:attrNameLst>
                                          <p:attrName>ppt_h</p:attrName>
                                        </p:attrNameLst>
                                      </p:cBhvr>
                                      <p:tavLst>
                                        <p:tav tm="0">
                                          <p:val>
                                            <p:strVal val="#ppt_h"/>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7" presetClass="entr" presetSubtype="4" fill="hold" grpId="0" nodeType="clickEffect">
                                  <p:stCondLst>
                                    <p:cond delay="0"/>
                                  </p:stCondLst>
                                  <p:childTnLst>
                                    <p:set>
                                      <p:cBhvr>
                                        <p:cTn id="133" dur="1" fill="hold">
                                          <p:stCondLst>
                                            <p:cond delay="0"/>
                                          </p:stCondLst>
                                        </p:cTn>
                                        <p:tgtEl>
                                          <p:spTgt spid="1619038"/>
                                        </p:tgtEl>
                                        <p:attrNameLst>
                                          <p:attrName>style.visibility</p:attrName>
                                        </p:attrNameLst>
                                      </p:cBhvr>
                                      <p:to>
                                        <p:strVal val="visible"/>
                                      </p:to>
                                    </p:set>
                                    <p:anim calcmode="lin" valueType="num">
                                      <p:cBhvr>
                                        <p:cTn id="134" dur="500" fill="hold"/>
                                        <p:tgtEl>
                                          <p:spTgt spid="1619038"/>
                                        </p:tgtEl>
                                        <p:attrNameLst>
                                          <p:attrName>ppt_x</p:attrName>
                                        </p:attrNameLst>
                                      </p:cBhvr>
                                      <p:tavLst>
                                        <p:tav tm="0">
                                          <p:val>
                                            <p:strVal val="#ppt_x"/>
                                          </p:val>
                                        </p:tav>
                                        <p:tav tm="100000">
                                          <p:val>
                                            <p:strVal val="#ppt_x"/>
                                          </p:val>
                                        </p:tav>
                                      </p:tavLst>
                                    </p:anim>
                                    <p:anim calcmode="lin" valueType="num">
                                      <p:cBhvr>
                                        <p:cTn id="135" dur="500" fill="hold"/>
                                        <p:tgtEl>
                                          <p:spTgt spid="1619038"/>
                                        </p:tgtEl>
                                        <p:attrNameLst>
                                          <p:attrName>ppt_y</p:attrName>
                                        </p:attrNameLst>
                                      </p:cBhvr>
                                      <p:tavLst>
                                        <p:tav tm="0">
                                          <p:val>
                                            <p:strVal val="#ppt_y+#ppt_h/2"/>
                                          </p:val>
                                        </p:tav>
                                        <p:tav tm="100000">
                                          <p:val>
                                            <p:strVal val="#ppt_y"/>
                                          </p:val>
                                        </p:tav>
                                      </p:tavLst>
                                    </p:anim>
                                    <p:anim calcmode="lin" valueType="num">
                                      <p:cBhvr>
                                        <p:cTn id="136" dur="500" fill="hold"/>
                                        <p:tgtEl>
                                          <p:spTgt spid="1619038"/>
                                        </p:tgtEl>
                                        <p:attrNameLst>
                                          <p:attrName>ppt_w</p:attrName>
                                        </p:attrNameLst>
                                      </p:cBhvr>
                                      <p:tavLst>
                                        <p:tav tm="0">
                                          <p:val>
                                            <p:strVal val="#ppt_w"/>
                                          </p:val>
                                        </p:tav>
                                        <p:tav tm="100000">
                                          <p:val>
                                            <p:strVal val="#ppt_w"/>
                                          </p:val>
                                        </p:tav>
                                      </p:tavLst>
                                    </p:anim>
                                    <p:anim calcmode="lin" valueType="num">
                                      <p:cBhvr>
                                        <p:cTn id="137" dur="500" fill="hold"/>
                                        <p:tgtEl>
                                          <p:spTgt spid="1619038"/>
                                        </p:tgtEl>
                                        <p:attrNameLst>
                                          <p:attrName>ppt_h</p:attrName>
                                        </p:attrNameLst>
                                      </p:cBhvr>
                                      <p:tavLst>
                                        <p:tav tm="0">
                                          <p:val>
                                            <p:fltVal val="0"/>
                                          </p:val>
                                        </p:tav>
                                        <p:tav tm="100000">
                                          <p:val>
                                            <p:strVal val="#ppt_h"/>
                                          </p:val>
                                        </p:tav>
                                      </p:tavLst>
                                    </p:anim>
                                  </p:childTnLst>
                                </p:cTn>
                              </p:par>
                            </p:childTnLst>
                          </p:cTn>
                        </p:par>
                        <p:par>
                          <p:cTn id="138" fill="hold">
                            <p:stCondLst>
                              <p:cond delay="500"/>
                            </p:stCondLst>
                            <p:childTnLst>
                              <p:par>
                                <p:cTn id="139" presetID="17" presetClass="entr" presetSubtype="2" fill="hold" grpId="0" nodeType="afterEffect">
                                  <p:stCondLst>
                                    <p:cond delay="0"/>
                                  </p:stCondLst>
                                  <p:childTnLst>
                                    <p:set>
                                      <p:cBhvr>
                                        <p:cTn id="140" dur="1" fill="hold">
                                          <p:stCondLst>
                                            <p:cond delay="0"/>
                                          </p:stCondLst>
                                        </p:cTn>
                                        <p:tgtEl>
                                          <p:spTgt spid="1619049"/>
                                        </p:tgtEl>
                                        <p:attrNameLst>
                                          <p:attrName>style.visibility</p:attrName>
                                        </p:attrNameLst>
                                      </p:cBhvr>
                                      <p:to>
                                        <p:strVal val="visible"/>
                                      </p:to>
                                    </p:set>
                                    <p:anim calcmode="lin" valueType="num">
                                      <p:cBhvr>
                                        <p:cTn id="141" dur="500" fill="hold"/>
                                        <p:tgtEl>
                                          <p:spTgt spid="1619049"/>
                                        </p:tgtEl>
                                        <p:attrNameLst>
                                          <p:attrName>ppt_x</p:attrName>
                                        </p:attrNameLst>
                                      </p:cBhvr>
                                      <p:tavLst>
                                        <p:tav tm="0">
                                          <p:val>
                                            <p:strVal val="#ppt_x+#ppt_w/2"/>
                                          </p:val>
                                        </p:tav>
                                        <p:tav tm="100000">
                                          <p:val>
                                            <p:strVal val="#ppt_x"/>
                                          </p:val>
                                        </p:tav>
                                      </p:tavLst>
                                    </p:anim>
                                    <p:anim calcmode="lin" valueType="num">
                                      <p:cBhvr>
                                        <p:cTn id="142" dur="500" fill="hold"/>
                                        <p:tgtEl>
                                          <p:spTgt spid="1619049"/>
                                        </p:tgtEl>
                                        <p:attrNameLst>
                                          <p:attrName>ppt_y</p:attrName>
                                        </p:attrNameLst>
                                      </p:cBhvr>
                                      <p:tavLst>
                                        <p:tav tm="0">
                                          <p:val>
                                            <p:strVal val="#ppt_y"/>
                                          </p:val>
                                        </p:tav>
                                        <p:tav tm="100000">
                                          <p:val>
                                            <p:strVal val="#ppt_y"/>
                                          </p:val>
                                        </p:tav>
                                      </p:tavLst>
                                    </p:anim>
                                    <p:anim calcmode="lin" valueType="num">
                                      <p:cBhvr>
                                        <p:cTn id="143" dur="500" fill="hold"/>
                                        <p:tgtEl>
                                          <p:spTgt spid="1619049"/>
                                        </p:tgtEl>
                                        <p:attrNameLst>
                                          <p:attrName>ppt_w</p:attrName>
                                        </p:attrNameLst>
                                      </p:cBhvr>
                                      <p:tavLst>
                                        <p:tav tm="0">
                                          <p:val>
                                            <p:fltVal val="0"/>
                                          </p:val>
                                        </p:tav>
                                        <p:tav tm="100000">
                                          <p:val>
                                            <p:strVal val="#ppt_w"/>
                                          </p:val>
                                        </p:tav>
                                      </p:tavLst>
                                    </p:anim>
                                    <p:anim calcmode="lin" valueType="num">
                                      <p:cBhvr>
                                        <p:cTn id="144" dur="500" fill="hold"/>
                                        <p:tgtEl>
                                          <p:spTgt spid="1619049"/>
                                        </p:tgtEl>
                                        <p:attrNameLst>
                                          <p:attrName>ppt_h</p:attrName>
                                        </p:attrNameLst>
                                      </p:cBhvr>
                                      <p:tavLst>
                                        <p:tav tm="0">
                                          <p:val>
                                            <p:strVal val="#ppt_h"/>
                                          </p:val>
                                        </p:tav>
                                        <p:tav tm="100000">
                                          <p:val>
                                            <p:strVal val="#ppt_h"/>
                                          </p:val>
                                        </p:tav>
                                      </p:tavLst>
                                    </p:anim>
                                  </p:childTnLst>
                                </p:cTn>
                              </p:par>
                            </p:childTnLst>
                          </p:cTn>
                        </p:par>
                        <p:par>
                          <p:cTn id="145" fill="hold">
                            <p:stCondLst>
                              <p:cond delay="1000"/>
                            </p:stCondLst>
                            <p:childTnLst>
                              <p:par>
                                <p:cTn id="146" presetID="17" presetClass="entr" presetSubtype="4" fill="hold" grpId="0" nodeType="afterEffect">
                                  <p:stCondLst>
                                    <p:cond delay="0"/>
                                  </p:stCondLst>
                                  <p:childTnLst>
                                    <p:set>
                                      <p:cBhvr>
                                        <p:cTn id="147" dur="1" fill="hold">
                                          <p:stCondLst>
                                            <p:cond delay="0"/>
                                          </p:stCondLst>
                                        </p:cTn>
                                        <p:tgtEl>
                                          <p:spTgt spid="1619050"/>
                                        </p:tgtEl>
                                        <p:attrNameLst>
                                          <p:attrName>style.visibility</p:attrName>
                                        </p:attrNameLst>
                                      </p:cBhvr>
                                      <p:to>
                                        <p:strVal val="visible"/>
                                      </p:to>
                                    </p:set>
                                    <p:anim calcmode="lin" valueType="num">
                                      <p:cBhvr>
                                        <p:cTn id="148" dur="500" fill="hold"/>
                                        <p:tgtEl>
                                          <p:spTgt spid="1619050"/>
                                        </p:tgtEl>
                                        <p:attrNameLst>
                                          <p:attrName>ppt_x</p:attrName>
                                        </p:attrNameLst>
                                      </p:cBhvr>
                                      <p:tavLst>
                                        <p:tav tm="0">
                                          <p:val>
                                            <p:strVal val="#ppt_x"/>
                                          </p:val>
                                        </p:tav>
                                        <p:tav tm="100000">
                                          <p:val>
                                            <p:strVal val="#ppt_x"/>
                                          </p:val>
                                        </p:tav>
                                      </p:tavLst>
                                    </p:anim>
                                    <p:anim calcmode="lin" valueType="num">
                                      <p:cBhvr>
                                        <p:cTn id="149" dur="500" fill="hold"/>
                                        <p:tgtEl>
                                          <p:spTgt spid="1619050"/>
                                        </p:tgtEl>
                                        <p:attrNameLst>
                                          <p:attrName>ppt_y</p:attrName>
                                        </p:attrNameLst>
                                      </p:cBhvr>
                                      <p:tavLst>
                                        <p:tav tm="0">
                                          <p:val>
                                            <p:strVal val="#ppt_y+#ppt_h/2"/>
                                          </p:val>
                                        </p:tav>
                                        <p:tav tm="100000">
                                          <p:val>
                                            <p:strVal val="#ppt_y"/>
                                          </p:val>
                                        </p:tav>
                                      </p:tavLst>
                                    </p:anim>
                                    <p:anim calcmode="lin" valueType="num">
                                      <p:cBhvr>
                                        <p:cTn id="150" dur="500" fill="hold"/>
                                        <p:tgtEl>
                                          <p:spTgt spid="1619050"/>
                                        </p:tgtEl>
                                        <p:attrNameLst>
                                          <p:attrName>ppt_w</p:attrName>
                                        </p:attrNameLst>
                                      </p:cBhvr>
                                      <p:tavLst>
                                        <p:tav tm="0">
                                          <p:val>
                                            <p:strVal val="#ppt_w"/>
                                          </p:val>
                                        </p:tav>
                                        <p:tav tm="100000">
                                          <p:val>
                                            <p:strVal val="#ppt_w"/>
                                          </p:val>
                                        </p:tav>
                                      </p:tavLst>
                                    </p:anim>
                                    <p:anim calcmode="lin" valueType="num">
                                      <p:cBhvr>
                                        <p:cTn id="151" dur="500" fill="hold"/>
                                        <p:tgtEl>
                                          <p:spTgt spid="1619050"/>
                                        </p:tgtEl>
                                        <p:attrNameLst>
                                          <p:attrName>ppt_h</p:attrName>
                                        </p:attrNameLst>
                                      </p:cBhvr>
                                      <p:tavLst>
                                        <p:tav tm="0">
                                          <p:val>
                                            <p:fltVal val="0"/>
                                          </p:val>
                                        </p:tav>
                                        <p:tav tm="100000">
                                          <p:val>
                                            <p:strVal val="#ppt_h"/>
                                          </p:val>
                                        </p:tav>
                                      </p:tavLst>
                                    </p:anim>
                                  </p:childTnLst>
                                </p:cTn>
                              </p:par>
                            </p:childTnLst>
                          </p:cTn>
                        </p:par>
                        <p:par>
                          <p:cTn id="152" fill="hold">
                            <p:stCondLst>
                              <p:cond delay="1500"/>
                            </p:stCondLst>
                            <p:childTnLst>
                              <p:par>
                                <p:cTn id="153" presetID="17" presetClass="entr" presetSubtype="1" fill="hold" grpId="0" nodeType="afterEffect">
                                  <p:stCondLst>
                                    <p:cond delay="0"/>
                                  </p:stCondLst>
                                  <p:childTnLst>
                                    <p:set>
                                      <p:cBhvr>
                                        <p:cTn id="154" dur="1" fill="hold">
                                          <p:stCondLst>
                                            <p:cond delay="0"/>
                                          </p:stCondLst>
                                        </p:cTn>
                                        <p:tgtEl>
                                          <p:spTgt spid="1619054"/>
                                        </p:tgtEl>
                                        <p:attrNameLst>
                                          <p:attrName>style.visibility</p:attrName>
                                        </p:attrNameLst>
                                      </p:cBhvr>
                                      <p:to>
                                        <p:strVal val="visible"/>
                                      </p:to>
                                    </p:set>
                                    <p:anim calcmode="lin" valueType="num">
                                      <p:cBhvr>
                                        <p:cTn id="155" dur="500" fill="hold"/>
                                        <p:tgtEl>
                                          <p:spTgt spid="1619054"/>
                                        </p:tgtEl>
                                        <p:attrNameLst>
                                          <p:attrName>ppt_x</p:attrName>
                                        </p:attrNameLst>
                                      </p:cBhvr>
                                      <p:tavLst>
                                        <p:tav tm="0">
                                          <p:val>
                                            <p:strVal val="#ppt_x"/>
                                          </p:val>
                                        </p:tav>
                                        <p:tav tm="100000">
                                          <p:val>
                                            <p:strVal val="#ppt_x"/>
                                          </p:val>
                                        </p:tav>
                                      </p:tavLst>
                                    </p:anim>
                                    <p:anim calcmode="lin" valueType="num">
                                      <p:cBhvr>
                                        <p:cTn id="156" dur="500" fill="hold"/>
                                        <p:tgtEl>
                                          <p:spTgt spid="1619054"/>
                                        </p:tgtEl>
                                        <p:attrNameLst>
                                          <p:attrName>ppt_y</p:attrName>
                                        </p:attrNameLst>
                                      </p:cBhvr>
                                      <p:tavLst>
                                        <p:tav tm="0">
                                          <p:val>
                                            <p:strVal val="#ppt_y-#ppt_h/2"/>
                                          </p:val>
                                        </p:tav>
                                        <p:tav tm="100000">
                                          <p:val>
                                            <p:strVal val="#ppt_y"/>
                                          </p:val>
                                        </p:tav>
                                      </p:tavLst>
                                    </p:anim>
                                    <p:anim calcmode="lin" valueType="num">
                                      <p:cBhvr>
                                        <p:cTn id="157" dur="500" fill="hold"/>
                                        <p:tgtEl>
                                          <p:spTgt spid="1619054"/>
                                        </p:tgtEl>
                                        <p:attrNameLst>
                                          <p:attrName>ppt_w</p:attrName>
                                        </p:attrNameLst>
                                      </p:cBhvr>
                                      <p:tavLst>
                                        <p:tav tm="0">
                                          <p:val>
                                            <p:strVal val="#ppt_w"/>
                                          </p:val>
                                        </p:tav>
                                        <p:tav tm="100000">
                                          <p:val>
                                            <p:strVal val="#ppt_w"/>
                                          </p:val>
                                        </p:tav>
                                      </p:tavLst>
                                    </p:anim>
                                    <p:anim calcmode="lin" valueType="num">
                                      <p:cBhvr>
                                        <p:cTn id="158" dur="500" fill="hold"/>
                                        <p:tgtEl>
                                          <p:spTgt spid="1619054"/>
                                        </p:tgtEl>
                                        <p:attrNameLst>
                                          <p:attrName>ppt_h</p:attrName>
                                        </p:attrNameLst>
                                      </p:cBhvr>
                                      <p:tavLst>
                                        <p:tav tm="0">
                                          <p:val>
                                            <p:fltVal val="0"/>
                                          </p:val>
                                        </p:tav>
                                        <p:tav tm="100000">
                                          <p:val>
                                            <p:strVal val="#ppt_h"/>
                                          </p:val>
                                        </p:tav>
                                      </p:tavLst>
                                    </p:anim>
                                  </p:childTnLst>
                                </p:cTn>
                              </p:par>
                              <p:par>
                                <p:cTn id="159" presetID="17" presetClass="entr" presetSubtype="1" fill="hold" grpId="0" nodeType="withEffect">
                                  <p:stCondLst>
                                    <p:cond delay="0"/>
                                  </p:stCondLst>
                                  <p:childTnLst>
                                    <p:set>
                                      <p:cBhvr>
                                        <p:cTn id="160" dur="1" fill="hold">
                                          <p:stCondLst>
                                            <p:cond delay="0"/>
                                          </p:stCondLst>
                                        </p:cTn>
                                        <p:tgtEl>
                                          <p:spTgt spid="1619051"/>
                                        </p:tgtEl>
                                        <p:attrNameLst>
                                          <p:attrName>style.visibility</p:attrName>
                                        </p:attrNameLst>
                                      </p:cBhvr>
                                      <p:to>
                                        <p:strVal val="visible"/>
                                      </p:to>
                                    </p:set>
                                    <p:anim calcmode="lin" valueType="num">
                                      <p:cBhvr>
                                        <p:cTn id="161" dur="500" fill="hold"/>
                                        <p:tgtEl>
                                          <p:spTgt spid="1619051"/>
                                        </p:tgtEl>
                                        <p:attrNameLst>
                                          <p:attrName>ppt_x</p:attrName>
                                        </p:attrNameLst>
                                      </p:cBhvr>
                                      <p:tavLst>
                                        <p:tav tm="0">
                                          <p:val>
                                            <p:strVal val="#ppt_x"/>
                                          </p:val>
                                        </p:tav>
                                        <p:tav tm="100000">
                                          <p:val>
                                            <p:strVal val="#ppt_x"/>
                                          </p:val>
                                        </p:tav>
                                      </p:tavLst>
                                    </p:anim>
                                    <p:anim calcmode="lin" valueType="num">
                                      <p:cBhvr>
                                        <p:cTn id="162" dur="500" fill="hold"/>
                                        <p:tgtEl>
                                          <p:spTgt spid="1619051"/>
                                        </p:tgtEl>
                                        <p:attrNameLst>
                                          <p:attrName>ppt_y</p:attrName>
                                        </p:attrNameLst>
                                      </p:cBhvr>
                                      <p:tavLst>
                                        <p:tav tm="0">
                                          <p:val>
                                            <p:strVal val="#ppt_y-#ppt_h/2"/>
                                          </p:val>
                                        </p:tav>
                                        <p:tav tm="100000">
                                          <p:val>
                                            <p:strVal val="#ppt_y"/>
                                          </p:val>
                                        </p:tav>
                                      </p:tavLst>
                                    </p:anim>
                                    <p:anim calcmode="lin" valueType="num">
                                      <p:cBhvr>
                                        <p:cTn id="163" dur="500" fill="hold"/>
                                        <p:tgtEl>
                                          <p:spTgt spid="1619051"/>
                                        </p:tgtEl>
                                        <p:attrNameLst>
                                          <p:attrName>ppt_w</p:attrName>
                                        </p:attrNameLst>
                                      </p:cBhvr>
                                      <p:tavLst>
                                        <p:tav tm="0">
                                          <p:val>
                                            <p:strVal val="#ppt_w"/>
                                          </p:val>
                                        </p:tav>
                                        <p:tav tm="100000">
                                          <p:val>
                                            <p:strVal val="#ppt_w"/>
                                          </p:val>
                                        </p:tav>
                                      </p:tavLst>
                                    </p:anim>
                                    <p:anim calcmode="lin" valueType="num">
                                      <p:cBhvr>
                                        <p:cTn id="164" dur="500" fill="hold"/>
                                        <p:tgtEl>
                                          <p:spTgt spid="1619051"/>
                                        </p:tgtEl>
                                        <p:attrNameLst>
                                          <p:attrName>ppt_h</p:attrName>
                                        </p:attrNameLst>
                                      </p:cBhvr>
                                      <p:tavLst>
                                        <p:tav tm="0">
                                          <p:val>
                                            <p:fltVal val="0"/>
                                          </p:val>
                                        </p:tav>
                                        <p:tav tm="100000">
                                          <p:val>
                                            <p:strVal val="#ppt_h"/>
                                          </p:val>
                                        </p:tav>
                                      </p:tavLst>
                                    </p:anim>
                                  </p:childTnLst>
                                </p:cTn>
                              </p:par>
                            </p:childTnLst>
                          </p:cTn>
                        </p:par>
                        <p:par>
                          <p:cTn id="165" fill="hold">
                            <p:stCondLst>
                              <p:cond delay="2000"/>
                            </p:stCondLst>
                            <p:childTnLst>
                              <p:par>
                                <p:cTn id="166" presetID="17" presetClass="entr" presetSubtype="2" fill="hold" grpId="0" nodeType="afterEffect">
                                  <p:stCondLst>
                                    <p:cond delay="0"/>
                                  </p:stCondLst>
                                  <p:childTnLst>
                                    <p:set>
                                      <p:cBhvr>
                                        <p:cTn id="167" dur="1" fill="hold">
                                          <p:stCondLst>
                                            <p:cond delay="0"/>
                                          </p:stCondLst>
                                        </p:cTn>
                                        <p:tgtEl>
                                          <p:spTgt spid="1619052"/>
                                        </p:tgtEl>
                                        <p:attrNameLst>
                                          <p:attrName>style.visibility</p:attrName>
                                        </p:attrNameLst>
                                      </p:cBhvr>
                                      <p:to>
                                        <p:strVal val="visible"/>
                                      </p:to>
                                    </p:set>
                                    <p:anim calcmode="lin" valueType="num">
                                      <p:cBhvr>
                                        <p:cTn id="168" dur="500" fill="hold"/>
                                        <p:tgtEl>
                                          <p:spTgt spid="1619052"/>
                                        </p:tgtEl>
                                        <p:attrNameLst>
                                          <p:attrName>ppt_x</p:attrName>
                                        </p:attrNameLst>
                                      </p:cBhvr>
                                      <p:tavLst>
                                        <p:tav tm="0">
                                          <p:val>
                                            <p:strVal val="#ppt_x+#ppt_w/2"/>
                                          </p:val>
                                        </p:tav>
                                        <p:tav tm="100000">
                                          <p:val>
                                            <p:strVal val="#ppt_x"/>
                                          </p:val>
                                        </p:tav>
                                      </p:tavLst>
                                    </p:anim>
                                    <p:anim calcmode="lin" valueType="num">
                                      <p:cBhvr>
                                        <p:cTn id="169" dur="500" fill="hold"/>
                                        <p:tgtEl>
                                          <p:spTgt spid="1619052"/>
                                        </p:tgtEl>
                                        <p:attrNameLst>
                                          <p:attrName>ppt_y</p:attrName>
                                        </p:attrNameLst>
                                      </p:cBhvr>
                                      <p:tavLst>
                                        <p:tav tm="0">
                                          <p:val>
                                            <p:strVal val="#ppt_y"/>
                                          </p:val>
                                        </p:tav>
                                        <p:tav tm="100000">
                                          <p:val>
                                            <p:strVal val="#ppt_y"/>
                                          </p:val>
                                        </p:tav>
                                      </p:tavLst>
                                    </p:anim>
                                    <p:anim calcmode="lin" valueType="num">
                                      <p:cBhvr>
                                        <p:cTn id="170" dur="500" fill="hold"/>
                                        <p:tgtEl>
                                          <p:spTgt spid="1619052"/>
                                        </p:tgtEl>
                                        <p:attrNameLst>
                                          <p:attrName>ppt_w</p:attrName>
                                        </p:attrNameLst>
                                      </p:cBhvr>
                                      <p:tavLst>
                                        <p:tav tm="0">
                                          <p:val>
                                            <p:fltVal val="0"/>
                                          </p:val>
                                        </p:tav>
                                        <p:tav tm="100000">
                                          <p:val>
                                            <p:strVal val="#ppt_w"/>
                                          </p:val>
                                        </p:tav>
                                      </p:tavLst>
                                    </p:anim>
                                    <p:anim calcmode="lin" valueType="num">
                                      <p:cBhvr>
                                        <p:cTn id="171" dur="500" fill="hold"/>
                                        <p:tgtEl>
                                          <p:spTgt spid="1619052"/>
                                        </p:tgtEl>
                                        <p:attrNameLst>
                                          <p:attrName>ppt_h</p:attrName>
                                        </p:attrNameLst>
                                      </p:cBhvr>
                                      <p:tavLst>
                                        <p:tav tm="0">
                                          <p:val>
                                            <p:strVal val="#ppt_h"/>
                                          </p:val>
                                        </p:tav>
                                        <p:tav tm="100000">
                                          <p:val>
                                            <p:strVal val="#ppt_h"/>
                                          </p:val>
                                        </p:tav>
                                      </p:tavLst>
                                    </p:anim>
                                  </p:childTnLst>
                                </p:cTn>
                              </p:par>
                              <p:par>
                                <p:cTn id="172" presetID="1" presetClass="entr" presetSubtype="0" fill="hold" grpId="0" nodeType="withEffect">
                                  <p:stCondLst>
                                    <p:cond delay="0"/>
                                  </p:stCondLst>
                                  <p:childTnLst>
                                    <p:set>
                                      <p:cBhvr>
                                        <p:cTn id="173" dur="1" fill="hold">
                                          <p:stCondLst>
                                            <p:cond delay="0"/>
                                          </p:stCondLst>
                                        </p:cTn>
                                        <p:tgtEl>
                                          <p:spTgt spid="1619064"/>
                                        </p:tgtEl>
                                        <p:attrNameLst>
                                          <p:attrName>style.visibility</p:attrName>
                                        </p:attrNameLst>
                                      </p:cBhvr>
                                      <p:to>
                                        <p:strVal val="visible"/>
                                      </p:to>
                                    </p:set>
                                  </p:childTnLst>
                                </p:cTn>
                              </p:par>
                            </p:childTnLst>
                          </p:cTn>
                        </p:par>
                        <p:par>
                          <p:cTn id="174" fill="hold">
                            <p:stCondLst>
                              <p:cond delay="2500"/>
                            </p:stCondLst>
                            <p:childTnLst>
                              <p:par>
                                <p:cTn id="175" presetID="17" presetClass="entr" presetSubtype="1" fill="hold" grpId="0" nodeType="afterEffect">
                                  <p:stCondLst>
                                    <p:cond delay="0"/>
                                  </p:stCondLst>
                                  <p:childTnLst>
                                    <p:set>
                                      <p:cBhvr>
                                        <p:cTn id="176" dur="1" fill="hold">
                                          <p:stCondLst>
                                            <p:cond delay="0"/>
                                          </p:stCondLst>
                                        </p:cTn>
                                        <p:tgtEl>
                                          <p:spTgt spid="1619053"/>
                                        </p:tgtEl>
                                        <p:attrNameLst>
                                          <p:attrName>style.visibility</p:attrName>
                                        </p:attrNameLst>
                                      </p:cBhvr>
                                      <p:to>
                                        <p:strVal val="visible"/>
                                      </p:to>
                                    </p:set>
                                    <p:anim calcmode="lin" valueType="num">
                                      <p:cBhvr>
                                        <p:cTn id="177" dur="500" fill="hold"/>
                                        <p:tgtEl>
                                          <p:spTgt spid="1619053"/>
                                        </p:tgtEl>
                                        <p:attrNameLst>
                                          <p:attrName>ppt_x</p:attrName>
                                        </p:attrNameLst>
                                      </p:cBhvr>
                                      <p:tavLst>
                                        <p:tav tm="0">
                                          <p:val>
                                            <p:strVal val="#ppt_x"/>
                                          </p:val>
                                        </p:tav>
                                        <p:tav tm="100000">
                                          <p:val>
                                            <p:strVal val="#ppt_x"/>
                                          </p:val>
                                        </p:tav>
                                      </p:tavLst>
                                    </p:anim>
                                    <p:anim calcmode="lin" valueType="num">
                                      <p:cBhvr>
                                        <p:cTn id="178" dur="500" fill="hold"/>
                                        <p:tgtEl>
                                          <p:spTgt spid="1619053"/>
                                        </p:tgtEl>
                                        <p:attrNameLst>
                                          <p:attrName>ppt_y</p:attrName>
                                        </p:attrNameLst>
                                      </p:cBhvr>
                                      <p:tavLst>
                                        <p:tav tm="0">
                                          <p:val>
                                            <p:strVal val="#ppt_y-#ppt_h/2"/>
                                          </p:val>
                                        </p:tav>
                                        <p:tav tm="100000">
                                          <p:val>
                                            <p:strVal val="#ppt_y"/>
                                          </p:val>
                                        </p:tav>
                                      </p:tavLst>
                                    </p:anim>
                                    <p:anim calcmode="lin" valueType="num">
                                      <p:cBhvr>
                                        <p:cTn id="179" dur="500" fill="hold"/>
                                        <p:tgtEl>
                                          <p:spTgt spid="1619053"/>
                                        </p:tgtEl>
                                        <p:attrNameLst>
                                          <p:attrName>ppt_w</p:attrName>
                                        </p:attrNameLst>
                                      </p:cBhvr>
                                      <p:tavLst>
                                        <p:tav tm="0">
                                          <p:val>
                                            <p:strVal val="#ppt_w"/>
                                          </p:val>
                                        </p:tav>
                                        <p:tav tm="100000">
                                          <p:val>
                                            <p:strVal val="#ppt_w"/>
                                          </p:val>
                                        </p:tav>
                                      </p:tavLst>
                                    </p:anim>
                                    <p:anim calcmode="lin" valueType="num">
                                      <p:cBhvr>
                                        <p:cTn id="180" dur="500" fill="hold"/>
                                        <p:tgtEl>
                                          <p:spTgt spid="1619053"/>
                                        </p:tgtEl>
                                        <p:attrNameLst>
                                          <p:attrName>ppt_h</p:attrName>
                                        </p:attrNameLst>
                                      </p:cBhvr>
                                      <p:tavLst>
                                        <p:tav tm="0">
                                          <p:val>
                                            <p:fltVal val="0"/>
                                          </p:val>
                                        </p:tav>
                                        <p:tav tm="100000">
                                          <p:val>
                                            <p:strVal val="#ppt_h"/>
                                          </p:val>
                                        </p:tav>
                                      </p:tavLst>
                                    </p:anim>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1619037"/>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2" fill="hold" grpId="0" nodeType="clickEffect">
                                  <p:stCondLst>
                                    <p:cond delay="0"/>
                                  </p:stCondLst>
                                  <p:childTnLst>
                                    <p:set>
                                      <p:cBhvr>
                                        <p:cTn id="187" dur="1" fill="hold">
                                          <p:stCondLst>
                                            <p:cond delay="0"/>
                                          </p:stCondLst>
                                        </p:cTn>
                                        <p:tgtEl>
                                          <p:spTgt spid="1619055"/>
                                        </p:tgtEl>
                                        <p:attrNameLst>
                                          <p:attrName>style.visibility</p:attrName>
                                        </p:attrNameLst>
                                      </p:cBhvr>
                                      <p:to>
                                        <p:strVal val="visible"/>
                                      </p:to>
                                    </p:set>
                                    <p:anim calcmode="lin" valueType="num">
                                      <p:cBhvr>
                                        <p:cTn id="188" dur="500" fill="hold"/>
                                        <p:tgtEl>
                                          <p:spTgt spid="1619055"/>
                                        </p:tgtEl>
                                        <p:attrNameLst>
                                          <p:attrName>ppt_x</p:attrName>
                                        </p:attrNameLst>
                                      </p:cBhvr>
                                      <p:tavLst>
                                        <p:tav tm="0">
                                          <p:val>
                                            <p:strVal val="#ppt_x+#ppt_w/2"/>
                                          </p:val>
                                        </p:tav>
                                        <p:tav tm="100000">
                                          <p:val>
                                            <p:strVal val="#ppt_x"/>
                                          </p:val>
                                        </p:tav>
                                      </p:tavLst>
                                    </p:anim>
                                    <p:anim calcmode="lin" valueType="num">
                                      <p:cBhvr>
                                        <p:cTn id="189" dur="500" fill="hold"/>
                                        <p:tgtEl>
                                          <p:spTgt spid="1619055"/>
                                        </p:tgtEl>
                                        <p:attrNameLst>
                                          <p:attrName>ppt_y</p:attrName>
                                        </p:attrNameLst>
                                      </p:cBhvr>
                                      <p:tavLst>
                                        <p:tav tm="0">
                                          <p:val>
                                            <p:strVal val="#ppt_y"/>
                                          </p:val>
                                        </p:tav>
                                        <p:tav tm="100000">
                                          <p:val>
                                            <p:strVal val="#ppt_y"/>
                                          </p:val>
                                        </p:tav>
                                      </p:tavLst>
                                    </p:anim>
                                    <p:anim calcmode="lin" valueType="num">
                                      <p:cBhvr>
                                        <p:cTn id="190" dur="500" fill="hold"/>
                                        <p:tgtEl>
                                          <p:spTgt spid="1619055"/>
                                        </p:tgtEl>
                                        <p:attrNameLst>
                                          <p:attrName>ppt_w</p:attrName>
                                        </p:attrNameLst>
                                      </p:cBhvr>
                                      <p:tavLst>
                                        <p:tav tm="0">
                                          <p:val>
                                            <p:fltVal val="0"/>
                                          </p:val>
                                        </p:tav>
                                        <p:tav tm="100000">
                                          <p:val>
                                            <p:strVal val="#ppt_w"/>
                                          </p:val>
                                        </p:tav>
                                      </p:tavLst>
                                    </p:anim>
                                    <p:anim calcmode="lin" valueType="num">
                                      <p:cBhvr>
                                        <p:cTn id="191" dur="500" fill="hold"/>
                                        <p:tgtEl>
                                          <p:spTgt spid="1619055"/>
                                        </p:tgtEl>
                                        <p:attrNameLst>
                                          <p:attrName>ppt_h</p:attrName>
                                        </p:attrNameLst>
                                      </p:cBhvr>
                                      <p:tavLst>
                                        <p:tav tm="0">
                                          <p:val>
                                            <p:strVal val="#ppt_h"/>
                                          </p:val>
                                        </p:tav>
                                        <p:tav tm="100000">
                                          <p:val>
                                            <p:strVal val="#ppt_h"/>
                                          </p:val>
                                        </p:tav>
                                      </p:tavLst>
                                    </p:anim>
                                  </p:childTnLst>
                                </p:cTn>
                              </p:par>
                            </p:childTnLst>
                          </p:cTn>
                        </p:par>
                        <p:par>
                          <p:cTn id="192" fill="hold">
                            <p:stCondLst>
                              <p:cond delay="500"/>
                            </p:stCondLst>
                            <p:childTnLst>
                              <p:par>
                                <p:cTn id="193" presetID="1" presetClass="entr" presetSubtype="0" fill="hold" grpId="0" nodeType="afterEffect">
                                  <p:stCondLst>
                                    <p:cond delay="0"/>
                                  </p:stCondLst>
                                  <p:childTnLst>
                                    <p:set>
                                      <p:cBhvr>
                                        <p:cTn id="194" dur="1" fill="hold">
                                          <p:stCondLst>
                                            <p:cond delay="0"/>
                                          </p:stCondLst>
                                        </p:cTn>
                                        <p:tgtEl>
                                          <p:spTgt spid="1619062"/>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7" presetClass="entr" presetSubtype="8" fill="hold" grpId="0" nodeType="clickEffect">
                                  <p:stCondLst>
                                    <p:cond delay="0"/>
                                  </p:stCondLst>
                                  <p:childTnLst>
                                    <p:set>
                                      <p:cBhvr>
                                        <p:cTn id="198" dur="1" fill="hold">
                                          <p:stCondLst>
                                            <p:cond delay="0"/>
                                          </p:stCondLst>
                                        </p:cTn>
                                        <p:tgtEl>
                                          <p:spTgt spid="1619056"/>
                                        </p:tgtEl>
                                        <p:attrNameLst>
                                          <p:attrName>style.visibility</p:attrName>
                                        </p:attrNameLst>
                                      </p:cBhvr>
                                      <p:to>
                                        <p:strVal val="visible"/>
                                      </p:to>
                                    </p:set>
                                    <p:anim calcmode="lin" valueType="num">
                                      <p:cBhvr>
                                        <p:cTn id="199" dur="500" fill="hold"/>
                                        <p:tgtEl>
                                          <p:spTgt spid="1619056"/>
                                        </p:tgtEl>
                                        <p:attrNameLst>
                                          <p:attrName>ppt_x</p:attrName>
                                        </p:attrNameLst>
                                      </p:cBhvr>
                                      <p:tavLst>
                                        <p:tav tm="0">
                                          <p:val>
                                            <p:strVal val="#ppt_x-#ppt_w/2"/>
                                          </p:val>
                                        </p:tav>
                                        <p:tav tm="100000">
                                          <p:val>
                                            <p:strVal val="#ppt_x"/>
                                          </p:val>
                                        </p:tav>
                                      </p:tavLst>
                                    </p:anim>
                                    <p:anim calcmode="lin" valueType="num">
                                      <p:cBhvr>
                                        <p:cTn id="200" dur="500" fill="hold"/>
                                        <p:tgtEl>
                                          <p:spTgt spid="1619056"/>
                                        </p:tgtEl>
                                        <p:attrNameLst>
                                          <p:attrName>ppt_y</p:attrName>
                                        </p:attrNameLst>
                                      </p:cBhvr>
                                      <p:tavLst>
                                        <p:tav tm="0">
                                          <p:val>
                                            <p:strVal val="#ppt_y"/>
                                          </p:val>
                                        </p:tav>
                                        <p:tav tm="100000">
                                          <p:val>
                                            <p:strVal val="#ppt_y"/>
                                          </p:val>
                                        </p:tav>
                                      </p:tavLst>
                                    </p:anim>
                                    <p:anim calcmode="lin" valueType="num">
                                      <p:cBhvr>
                                        <p:cTn id="201" dur="500" fill="hold"/>
                                        <p:tgtEl>
                                          <p:spTgt spid="1619056"/>
                                        </p:tgtEl>
                                        <p:attrNameLst>
                                          <p:attrName>ppt_w</p:attrName>
                                        </p:attrNameLst>
                                      </p:cBhvr>
                                      <p:tavLst>
                                        <p:tav tm="0">
                                          <p:val>
                                            <p:fltVal val="0"/>
                                          </p:val>
                                        </p:tav>
                                        <p:tav tm="100000">
                                          <p:val>
                                            <p:strVal val="#ppt_w"/>
                                          </p:val>
                                        </p:tav>
                                      </p:tavLst>
                                    </p:anim>
                                    <p:anim calcmode="lin" valueType="num">
                                      <p:cBhvr>
                                        <p:cTn id="202" dur="500" fill="hold"/>
                                        <p:tgtEl>
                                          <p:spTgt spid="1619056"/>
                                        </p:tgtEl>
                                        <p:attrNameLst>
                                          <p:attrName>ppt_h</p:attrName>
                                        </p:attrNameLst>
                                      </p:cBhvr>
                                      <p:tavLst>
                                        <p:tav tm="0">
                                          <p:val>
                                            <p:strVal val="#ppt_h"/>
                                          </p:val>
                                        </p:tav>
                                        <p:tav tm="100000">
                                          <p:val>
                                            <p:strVal val="#ppt_h"/>
                                          </p:val>
                                        </p:tav>
                                      </p:tavLst>
                                    </p:anim>
                                  </p:childTnLst>
                                </p:cTn>
                              </p:par>
                            </p:childTnLst>
                          </p:cTn>
                        </p:par>
                        <p:par>
                          <p:cTn id="203" fill="hold">
                            <p:stCondLst>
                              <p:cond delay="500"/>
                            </p:stCondLst>
                            <p:childTnLst>
                              <p:par>
                                <p:cTn id="204" presetID="1" presetClass="entr" presetSubtype="0" fill="hold" grpId="0" nodeType="afterEffect">
                                  <p:stCondLst>
                                    <p:cond delay="0"/>
                                  </p:stCondLst>
                                  <p:childTnLst>
                                    <p:set>
                                      <p:cBhvr>
                                        <p:cTn id="205" dur="1" fill="hold">
                                          <p:stCondLst>
                                            <p:cond delay="0"/>
                                          </p:stCondLst>
                                        </p:cTn>
                                        <p:tgtEl>
                                          <p:spTgt spid="1619063"/>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19039"/>
                                        </p:tgtEl>
                                        <p:attrNameLst>
                                          <p:attrName>style.visibility</p:attrName>
                                        </p:attrNameLst>
                                      </p:cBhvr>
                                      <p:to>
                                        <p:strVal val="visible"/>
                                      </p:to>
                                    </p:set>
                                    <p:anim calcmode="discrete" valueType="clr">
                                      <p:cBhvr override="childStyle">
                                        <p:cTn id="210" dur="80"/>
                                        <p:tgtEl>
                                          <p:spTgt spid="1619039"/>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19039"/>
                                        </p:tgtEl>
                                        <p:attrNameLst>
                                          <p:attrName>fillcolor</p:attrName>
                                        </p:attrNameLst>
                                      </p:cBhvr>
                                      <p:tavLst>
                                        <p:tav tm="0">
                                          <p:val>
                                            <p:clrVal>
                                              <a:schemeClr val="accent2"/>
                                            </p:clrVal>
                                          </p:val>
                                        </p:tav>
                                        <p:tav tm="50000">
                                          <p:val>
                                            <p:clrVal>
                                              <a:schemeClr val="hlink"/>
                                            </p:clrVal>
                                          </p:val>
                                        </p:tav>
                                      </p:tavLst>
                                    </p:anim>
                                    <p:set>
                                      <p:cBhvr>
                                        <p:cTn id="212" dur="80"/>
                                        <p:tgtEl>
                                          <p:spTgt spid="1619039"/>
                                        </p:tgtEl>
                                        <p:attrNameLst>
                                          <p:attrName>fill.type</p:attrName>
                                        </p:attrNameLst>
                                      </p:cBhvr>
                                      <p:to>
                                        <p:strVal val="solid"/>
                                      </p:to>
                                    </p:set>
                                  </p:childTnLst>
                                </p:cTn>
                              </p:par>
                            </p:childTnLst>
                          </p:cTn>
                        </p:par>
                        <p:par>
                          <p:cTn id="213" fill="hold">
                            <p:stCondLst>
                              <p:cond delay="1039"/>
                            </p:stCondLst>
                            <p:childTnLst>
                              <p:par>
                                <p:cTn id="214" presetID="17" presetClass="entr" presetSubtype="1" fill="hold" grpId="0" nodeType="afterEffect">
                                  <p:stCondLst>
                                    <p:cond delay="0"/>
                                  </p:stCondLst>
                                  <p:childTnLst>
                                    <p:set>
                                      <p:cBhvr>
                                        <p:cTn id="215" dur="1" fill="hold">
                                          <p:stCondLst>
                                            <p:cond delay="0"/>
                                          </p:stCondLst>
                                        </p:cTn>
                                        <p:tgtEl>
                                          <p:spTgt spid="1619043"/>
                                        </p:tgtEl>
                                        <p:attrNameLst>
                                          <p:attrName>style.visibility</p:attrName>
                                        </p:attrNameLst>
                                      </p:cBhvr>
                                      <p:to>
                                        <p:strVal val="visible"/>
                                      </p:to>
                                    </p:set>
                                    <p:anim calcmode="lin" valueType="num">
                                      <p:cBhvr>
                                        <p:cTn id="216" dur="500" fill="hold"/>
                                        <p:tgtEl>
                                          <p:spTgt spid="1619043"/>
                                        </p:tgtEl>
                                        <p:attrNameLst>
                                          <p:attrName>ppt_x</p:attrName>
                                        </p:attrNameLst>
                                      </p:cBhvr>
                                      <p:tavLst>
                                        <p:tav tm="0">
                                          <p:val>
                                            <p:strVal val="#ppt_x"/>
                                          </p:val>
                                        </p:tav>
                                        <p:tav tm="100000">
                                          <p:val>
                                            <p:strVal val="#ppt_x"/>
                                          </p:val>
                                        </p:tav>
                                      </p:tavLst>
                                    </p:anim>
                                    <p:anim calcmode="lin" valueType="num">
                                      <p:cBhvr>
                                        <p:cTn id="217" dur="500" fill="hold"/>
                                        <p:tgtEl>
                                          <p:spTgt spid="1619043"/>
                                        </p:tgtEl>
                                        <p:attrNameLst>
                                          <p:attrName>ppt_y</p:attrName>
                                        </p:attrNameLst>
                                      </p:cBhvr>
                                      <p:tavLst>
                                        <p:tav tm="0">
                                          <p:val>
                                            <p:strVal val="#ppt_y-#ppt_h/2"/>
                                          </p:val>
                                        </p:tav>
                                        <p:tav tm="100000">
                                          <p:val>
                                            <p:strVal val="#ppt_y"/>
                                          </p:val>
                                        </p:tav>
                                      </p:tavLst>
                                    </p:anim>
                                    <p:anim calcmode="lin" valueType="num">
                                      <p:cBhvr>
                                        <p:cTn id="218" dur="500" fill="hold"/>
                                        <p:tgtEl>
                                          <p:spTgt spid="1619043"/>
                                        </p:tgtEl>
                                        <p:attrNameLst>
                                          <p:attrName>ppt_w</p:attrName>
                                        </p:attrNameLst>
                                      </p:cBhvr>
                                      <p:tavLst>
                                        <p:tav tm="0">
                                          <p:val>
                                            <p:strVal val="#ppt_w"/>
                                          </p:val>
                                        </p:tav>
                                        <p:tav tm="100000">
                                          <p:val>
                                            <p:strVal val="#ppt_w"/>
                                          </p:val>
                                        </p:tav>
                                      </p:tavLst>
                                    </p:anim>
                                    <p:anim calcmode="lin" valueType="num">
                                      <p:cBhvr>
                                        <p:cTn id="219" dur="500" fill="hold"/>
                                        <p:tgtEl>
                                          <p:spTgt spid="1619043"/>
                                        </p:tgtEl>
                                        <p:attrNameLst>
                                          <p:attrName>ppt_h</p:attrName>
                                        </p:attrNameLst>
                                      </p:cBhvr>
                                      <p:tavLst>
                                        <p:tav tm="0">
                                          <p:val>
                                            <p:fltVal val="0"/>
                                          </p:val>
                                        </p:tav>
                                        <p:tav tm="100000">
                                          <p:val>
                                            <p:strVal val="#ppt_h"/>
                                          </p:val>
                                        </p:tav>
                                      </p:tavLst>
                                    </p:anim>
                                  </p:childTnLst>
                                </p:cTn>
                              </p:par>
                            </p:childTnLst>
                          </p:cTn>
                        </p:par>
                        <p:par>
                          <p:cTn id="220" fill="hold">
                            <p:stCondLst>
                              <p:cond delay="1539"/>
                            </p:stCondLst>
                            <p:childTnLst>
                              <p:par>
                                <p:cTn id="221" presetID="1" presetClass="entr" presetSubtype="0" fill="hold" grpId="0" nodeType="afterEffect">
                                  <p:stCondLst>
                                    <p:cond delay="0"/>
                                  </p:stCondLst>
                                  <p:childTnLst>
                                    <p:set>
                                      <p:cBhvr>
                                        <p:cTn id="222" dur="1" fill="hold">
                                          <p:stCondLst>
                                            <p:cond delay="0"/>
                                          </p:stCondLst>
                                        </p:cTn>
                                        <p:tgtEl>
                                          <p:spTgt spid="1619042"/>
                                        </p:tgtEl>
                                        <p:attrNameLst>
                                          <p:attrName>style.visibility</p:attrName>
                                        </p:attrNameLst>
                                      </p:cBhvr>
                                      <p:to>
                                        <p:strVal val="visible"/>
                                      </p:to>
                                    </p:set>
                                  </p:childTnLst>
                                </p:cTn>
                              </p:par>
                            </p:childTnLst>
                          </p:cTn>
                        </p:par>
                        <p:par>
                          <p:cTn id="223" fill="hold">
                            <p:stCondLst>
                              <p:cond delay="1539"/>
                            </p:stCondLst>
                            <p:childTnLst>
                              <p:par>
                                <p:cTn id="224" presetID="17" presetClass="entr" presetSubtype="1" fill="hold" grpId="0" nodeType="afterEffect">
                                  <p:stCondLst>
                                    <p:cond delay="0"/>
                                  </p:stCondLst>
                                  <p:childTnLst>
                                    <p:set>
                                      <p:cBhvr>
                                        <p:cTn id="225" dur="1" fill="hold">
                                          <p:stCondLst>
                                            <p:cond delay="0"/>
                                          </p:stCondLst>
                                        </p:cTn>
                                        <p:tgtEl>
                                          <p:spTgt spid="1619044"/>
                                        </p:tgtEl>
                                        <p:attrNameLst>
                                          <p:attrName>style.visibility</p:attrName>
                                        </p:attrNameLst>
                                      </p:cBhvr>
                                      <p:to>
                                        <p:strVal val="visible"/>
                                      </p:to>
                                    </p:set>
                                    <p:anim calcmode="lin" valueType="num">
                                      <p:cBhvr>
                                        <p:cTn id="226" dur="500" fill="hold"/>
                                        <p:tgtEl>
                                          <p:spTgt spid="1619044"/>
                                        </p:tgtEl>
                                        <p:attrNameLst>
                                          <p:attrName>ppt_x</p:attrName>
                                        </p:attrNameLst>
                                      </p:cBhvr>
                                      <p:tavLst>
                                        <p:tav tm="0">
                                          <p:val>
                                            <p:strVal val="#ppt_x"/>
                                          </p:val>
                                        </p:tav>
                                        <p:tav tm="100000">
                                          <p:val>
                                            <p:strVal val="#ppt_x"/>
                                          </p:val>
                                        </p:tav>
                                      </p:tavLst>
                                    </p:anim>
                                    <p:anim calcmode="lin" valueType="num">
                                      <p:cBhvr>
                                        <p:cTn id="227" dur="500" fill="hold"/>
                                        <p:tgtEl>
                                          <p:spTgt spid="1619044"/>
                                        </p:tgtEl>
                                        <p:attrNameLst>
                                          <p:attrName>ppt_y</p:attrName>
                                        </p:attrNameLst>
                                      </p:cBhvr>
                                      <p:tavLst>
                                        <p:tav tm="0">
                                          <p:val>
                                            <p:strVal val="#ppt_y-#ppt_h/2"/>
                                          </p:val>
                                        </p:tav>
                                        <p:tav tm="100000">
                                          <p:val>
                                            <p:strVal val="#ppt_y"/>
                                          </p:val>
                                        </p:tav>
                                      </p:tavLst>
                                    </p:anim>
                                    <p:anim calcmode="lin" valueType="num">
                                      <p:cBhvr>
                                        <p:cTn id="228" dur="500" fill="hold"/>
                                        <p:tgtEl>
                                          <p:spTgt spid="1619044"/>
                                        </p:tgtEl>
                                        <p:attrNameLst>
                                          <p:attrName>ppt_w</p:attrName>
                                        </p:attrNameLst>
                                      </p:cBhvr>
                                      <p:tavLst>
                                        <p:tav tm="0">
                                          <p:val>
                                            <p:strVal val="#ppt_w"/>
                                          </p:val>
                                        </p:tav>
                                        <p:tav tm="100000">
                                          <p:val>
                                            <p:strVal val="#ppt_w"/>
                                          </p:val>
                                        </p:tav>
                                      </p:tavLst>
                                    </p:anim>
                                    <p:anim calcmode="lin" valueType="num">
                                      <p:cBhvr>
                                        <p:cTn id="229" dur="500" fill="hold"/>
                                        <p:tgtEl>
                                          <p:spTgt spid="1619044"/>
                                        </p:tgtEl>
                                        <p:attrNameLst>
                                          <p:attrName>ppt_h</p:attrName>
                                        </p:attrNameLst>
                                      </p:cBhvr>
                                      <p:tavLst>
                                        <p:tav tm="0">
                                          <p:val>
                                            <p:fltVal val="0"/>
                                          </p:val>
                                        </p:tav>
                                        <p:tav tm="100000">
                                          <p:val>
                                            <p:strVal val="#ppt_h"/>
                                          </p:val>
                                        </p:tav>
                                      </p:tavLst>
                                    </p:anim>
                                  </p:childTnLst>
                                </p:cTn>
                              </p:par>
                            </p:childTnLst>
                          </p:cTn>
                        </p:par>
                        <p:par>
                          <p:cTn id="230" fill="hold">
                            <p:stCondLst>
                              <p:cond delay="2039"/>
                            </p:stCondLst>
                            <p:childTnLst>
                              <p:par>
                                <p:cTn id="231" presetID="1" presetClass="entr" presetSubtype="0" fill="hold" grpId="0" nodeType="afterEffect">
                                  <p:stCondLst>
                                    <p:cond delay="0"/>
                                  </p:stCondLst>
                                  <p:childTnLst>
                                    <p:set>
                                      <p:cBhvr>
                                        <p:cTn id="232" dur="1" fill="hold">
                                          <p:stCondLst>
                                            <p:cond delay="0"/>
                                          </p:stCondLst>
                                        </p:cTn>
                                        <p:tgtEl>
                                          <p:spTgt spid="1619040"/>
                                        </p:tgtEl>
                                        <p:attrNameLst>
                                          <p:attrName>style.visibility</p:attrName>
                                        </p:attrNameLst>
                                      </p:cBhvr>
                                      <p:to>
                                        <p:strVal val="visible"/>
                                      </p:to>
                                    </p:set>
                                  </p:childTnLst>
                                </p:cTn>
                              </p:par>
                            </p:childTnLst>
                          </p:cTn>
                        </p:par>
                        <p:par>
                          <p:cTn id="233" fill="hold">
                            <p:stCondLst>
                              <p:cond delay="2039"/>
                            </p:stCondLst>
                            <p:childTnLst>
                              <p:par>
                                <p:cTn id="234" presetID="1" presetClass="entr" presetSubtype="0" fill="hold" grpId="0" nodeType="afterEffect">
                                  <p:stCondLst>
                                    <p:cond delay="0"/>
                                  </p:stCondLst>
                                  <p:childTnLst>
                                    <p:set>
                                      <p:cBhvr>
                                        <p:cTn id="235" dur="1" fill="hold">
                                          <p:stCondLst>
                                            <p:cond delay="0"/>
                                          </p:stCondLst>
                                        </p:cTn>
                                        <p:tgtEl>
                                          <p:spTgt spid="1619048"/>
                                        </p:tgtEl>
                                        <p:attrNameLst>
                                          <p:attrName>style.visibility</p:attrName>
                                        </p:attrNameLst>
                                      </p:cBhvr>
                                      <p:to>
                                        <p:strVal val="visible"/>
                                      </p:to>
                                    </p:set>
                                  </p:childTnLst>
                                </p:cTn>
                              </p:par>
                            </p:childTnLst>
                          </p:cTn>
                        </p:par>
                        <p:par>
                          <p:cTn id="236" fill="hold">
                            <p:stCondLst>
                              <p:cond delay="2039"/>
                            </p:stCondLst>
                            <p:childTnLst>
                              <p:par>
                                <p:cTn id="237" presetID="18" presetClass="entr" presetSubtype="3" fill="hold" grpId="0" nodeType="afterEffect">
                                  <p:stCondLst>
                                    <p:cond delay="0"/>
                                  </p:stCondLst>
                                  <p:childTnLst>
                                    <p:set>
                                      <p:cBhvr>
                                        <p:cTn id="238" dur="1" fill="hold">
                                          <p:stCondLst>
                                            <p:cond delay="0"/>
                                          </p:stCondLst>
                                        </p:cTn>
                                        <p:tgtEl>
                                          <p:spTgt spid="1619045"/>
                                        </p:tgtEl>
                                        <p:attrNameLst>
                                          <p:attrName>style.visibility</p:attrName>
                                        </p:attrNameLst>
                                      </p:cBhvr>
                                      <p:to>
                                        <p:strVal val="visible"/>
                                      </p:to>
                                    </p:set>
                                    <p:animEffect transition="in" filter="strips(upRight)">
                                      <p:cBhvr>
                                        <p:cTn id="239" dur="500"/>
                                        <p:tgtEl>
                                          <p:spTgt spid="1619045"/>
                                        </p:tgtEl>
                                      </p:cBhvr>
                                    </p:animEffect>
                                  </p:childTnLst>
                                </p:cTn>
                              </p:par>
                            </p:childTnLst>
                          </p:cTn>
                        </p:par>
                        <p:par>
                          <p:cTn id="240" fill="hold">
                            <p:stCondLst>
                              <p:cond delay="2539"/>
                            </p:stCondLst>
                            <p:childTnLst>
                              <p:par>
                                <p:cTn id="241" presetID="17" presetClass="entr" presetSubtype="8" fill="hold" grpId="0" nodeType="afterEffect">
                                  <p:stCondLst>
                                    <p:cond delay="0"/>
                                  </p:stCondLst>
                                  <p:childTnLst>
                                    <p:set>
                                      <p:cBhvr>
                                        <p:cTn id="242" dur="1" fill="hold">
                                          <p:stCondLst>
                                            <p:cond delay="0"/>
                                          </p:stCondLst>
                                        </p:cTn>
                                        <p:tgtEl>
                                          <p:spTgt spid="1619046"/>
                                        </p:tgtEl>
                                        <p:attrNameLst>
                                          <p:attrName>style.visibility</p:attrName>
                                        </p:attrNameLst>
                                      </p:cBhvr>
                                      <p:to>
                                        <p:strVal val="visible"/>
                                      </p:to>
                                    </p:set>
                                    <p:anim calcmode="lin" valueType="num">
                                      <p:cBhvr>
                                        <p:cTn id="243" dur="500" fill="hold"/>
                                        <p:tgtEl>
                                          <p:spTgt spid="1619046"/>
                                        </p:tgtEl>
                                        <p:attrNameLst>
                                          <p:attrName>ppt_x</p:attrName>
                                        </p:attrNameLst>
                                      </p:cBhvr>
                                      <p:tavLst>
                                        <p:tav tm="0">
                                          <p:val>
                                            <p:strVal val="#ppt_x-#ppt_w/2"/>
                                          </p:val>
                                        </p:tav>
                                        <p:tav tm="100000">
                                          <p:val>
                                            <p:strVal val="#ppt_x"/>
                                          </p:val>
                                        </p:tav>
                                      </p:tavLst>
                                    </p:anim>
                                    <p:anim calcmode="lin" valueType="num">
                                      <p:cBhvr>
                                        <p:cTn id="244" dur="500" fill="hold"/>
                                        <p:tgtEl>
                                          <p:spTgt spid="1619046"/>
                                        </p:tgtEl>
                                        <p:attrNameLst>
                                          <p:attrName>ppt_y</p:attrName>
                                        </p:attrNameLst>
                                      </p:cBhvr>
                                      <p:tavLst>
                                        <p:tav tm="0">
                                          <p:val>
                                            <p:strVal val="#ppt_y"/>
                                          </p:val>
                                        </p:tav>
                                        <p:tav tm="100000">
                                          <p:val>
                                            <p:strVal val="#ppt_y"/>
                                          </p:val>
                                        </p:tav>
                                      </p:tavLst>
                                    </p:anim>
                                    <p:anim calcmode="lin" valueType="num">
                                      <p:cBhvr>
                                        <p:cTn id="245" dur="500" fill="hold"/>
                                        <p:tgtEl>
                                          <p:spTgt spid="1619046"/>
                                        </p:tgtEl>
                                        <p:attrNameLst>
                                          <p:attrName>ppt_w</p:attrName>
                                        </p:attrNameLst>
                                      </p:cBhvr>
                                      <p:tavLst>
                                        <p:tav tm="0">
                                          <p:val>
                                            <p:fltVal val="0"/>
                                          </p:val>
                                        </p:tav>
                                        <p:tav tm="100000">
                                          <p:val>
                                            <p:strVal val="#ppt_w"/>
                                          </p:val>
                                        </p:tav>
                                      </p:tavLst>
                                    </p:anim>
                                    <p:anim calcmode="lin" valueType="num">
                                      <p:cBhvr>
                                        <p:cTn id="246" dur="500" fill="hold"/>
                                        <p:tgtEl>
                                          <p:spTgt spid="1619046"/>
                                        </p:tgtEl>
                                        <p:attrNameLst>
                                          <p:attrName>ppt_h</p:attrName>
                                        </p:attrNameLst>
                                      </p:cBhvr>
                                      <p:tavLst>
                                        <p:tav tm="0">
                                          <p:val>
                                            <p:strVal val="#ppt_h"/>
                                          </p:val>
                                        </p:tav>
                                        <p:tav tm="100000">
                                          <p:val>
                                            <p:strVal val="#ppt_h"/>
                                          </p:val>
                                        </p:tav>
                                      </p:tavLst>
                                    </p:anim>
                                  </p:childTnLst>
                                </p:cTn>
                              </p:par>
                            </p:childTnLst>
                          </p:cTn>
                        </p:par>
                        <p:par>
                          <p:cTn id="247" fill="hold">
                            <p:stCondLst>
                              <p:cond delay="3039"/>
                            </p:stCondLst>
                            <p:childTnLst>
                              <p:par>
                                <p:cTn id="248" presetID="17" presetClass="entr" presetSubtype="4" fill="hold" grpId="0" nodeType="afterEffect">
                                  <p:stCondLst>
                                    <p:cond delay="0"/>
                                  </p:stCondLst>
                                  <p:childTnLst>
                                    <p:set>
                                      <p:cBhvr>
                                        <p:cTn id="249" dur="1" fill="hold">
                                          <p:stCondLst>
                                            <p:cond delay="0"/>
                                          </p:stCondLst>
                                        </p:cTn>
                                        <p:tgtEl>
                                          <p:spTgt spid="1619047"/>
                                        </p:tgtEl>
                                        <p:attrNameLst>
                                          <p:attrName>style.visibility</p:attrName>
                                        </p:attrNameLst>
                                      </p:cBhvr>
                                      <p:to>
                                        <p:strVal val="visible"/>
                                      </p:to>
                                    </p:set>
                                    <p:anim calcmode="lin" valueType="num">
                                      <p:cBhvr>
                                        <p:cTn id="250" dur="500" fill="hold"/>
                                        <p:tgtEl>
                                          <p:spTgt spid="1619047"/>
                                        </p:tgtEl>
                                        <p:attrNameLst>
                                          <p:attrName>ppt_x</p:attrName>
                                        </p:attrNameLst>
                                      </p:cBhvr>
                                      <p:tavLst>
                                        <p:tav tm="0">
                                          <p:val>
                                            <p:strVal val="#ppt_x"/>
                                          </p:val>
                                        </p:tav>
                                        <p:tav tm="100000">
                                          <p:val>
                                            <p:strVal val="#ppt_x"/>
                                          </p:val>
                                        </p:tav>
                                      </p:tavLst>
                                    </p:anim>
                                    <p:anim calcmode="lin" valueType="num">
                                      <p:cBhvr>
                                        <p:cTn id="251" dur="500" fill="hold"/>
                                        <p:tgtEl>
                                          <p:spTgt spid="1619047"/>
                                        </p:tgtEl>
                                        <p:attrNameLst>
                                          <p:attrName>ppt_y</p:attrName>
                                        </p:attrNameLst>
                                      </p:cBhvr>
                                      <p:tavLst>
                                        <p:tav tm="0">
                                          <p:val>
                                            <p:strVal val="#ppt_y+#ppt_h/2"/>
                                          </p:val>
                                        </p:tav>
                                        <p:tav tm="100000">
                                          <p:val>
                                            <p:strVal val="#ppt_y"/>
                                          </p:val>
                                        </p:tav>
                                      </p:tavLst>
                                    </p:anim>
                                    <p:anim calcmode="lin" valueType="num">
                                      <p:cBhvr>
                                        <p:cTn id="252" dur="500" fill="hold"/>
                                        <p:tgtEl>
                                          <p:spTgt spid="1619047"/>
                                        </p:tgtEl>
                                        <p:attrNameLst>
                                          <p:attrName>ppt_w</p:attrName>
                                        </p:attrNameLst>
                                      </p:cBhvr>
                                      <p:tavLst>
                                        <p:tav tm="0">
                                          <p:val>
                                            <p:strVal val="#ppt_w"/>
                                          </p:val>
                                        </p:tav>
                                        <p:tav tm="100000">
                                          <p:val>
                                            <p:strVal val="#ppt_w"/>
                                          </p:val>
                                        </p:tav>
                                      </p:tavLst>
                                    </p:anim>
                                    <p:anim calcmode="lin" valueType="num">
                                      <p:cBhvr>
                                        <p:cTn id="253" dur="500" fill="hold"/>
                                        <p:tgtEl>
                                          <p:spTgt spid="1619047"/>
                                        </p:tgtEl>
                                        <p:attrNameLst>
                                          <p:attrName>ppt_h</p:attrName>
                                        </p:attrNameLst>
                                      </p:cBhvr>
                                      <p:tavLst>
                                        <p:tav tm="0">
                                          <p:val>
                                            <p:fltVal val="0"/>
                                          </p:val>
                                        </p:tav>
                                        <p:tav tm="100000">
                                          <p:val>
                                            <p:strVal val="#ppt_h"/>
                                          </p:val>
                                        </p:tav>
                                      </p:tavLst>
                                    </p:anim>
                                  </p:childTnLst>
                                </p:cTn>
                              </p:par>
                            </p:childTnLst>
                          </p:cTn>
                        </p:par>
                        <p:par>
                          <p:cTn id="254" fill="hold">
                            <p:stCondLst>
                              <p:cond delay="3539"/>
                            </p:stCondLst>
                            <p:childTnLst>
                              <p:par>
                                <p:cTn id="255" presetID="1" presetClass="entr" presetSubtype="0" fill="hold" grpId="0" nodeType="afterEffect">
                                  <p:stCondLst>
                                    <p:cond delay="0"/>
                                  </p:stCondLst>
                                  <p:childTnLst>
                                    <p:set>
                                      <p:cBhvr>
                                        <p:cTn id="256" dur="1" fill="hold">
                                          <p:stCondLst>
                                            <p:cond delay="0"/>
                                          </p:stCondLst>
                                        </p:cTn>
                                        <p:tgtEl>
                                          <p:spTgt spid="1619041"/>
                                        </p:tgtEl>
                                        <p:attrNameLst>
                                          <p:attrName>style.visibility</p:attrName>
                                        </p:attrNameLst>
                                      </p:cBhvr>
                                      <p:to>
                                        <p:strVal val="visible"/>
                                      </p:to>
                                    </p:set>
                                  </p:childTnLst>
                                </p:cTn>
                              </p:par>
                            </p:childTnLst>
                          </p:cTn>
                        </p:par>
                        <p:par>
                          <p:cTn id="257" fill="hold">
                            <p:stCondLst>
                              <p:cond delay="3539"/>
                            </p:stCondLst>
                            <p:childTnLst>
                              <p:par>
                                <p:cTn id="258" presetID="17" presetClass="entr" presetSubtype="8" fill="hold" grpId="0" nodeType="afterEffect">
                                  <p:stCondLst>
                                    <p:cond delay="0"/>
                                  </p:stCondLst>
                                  <p:childTnLst>
                                    <p:set>
                                      <p:cBhvr>
                                        <p:cTn id="259" dur="1" fill="hold">
                                          <p:stCondLst>
                                            <p:cond delay="0"/>
                                          </p:stCondLst>
                                        </p:cTn>
                                        <p:tgtEl>
                                          <p:spTgt spid="1619066"/>
                                        </p:tgtEl>
                                        <p:attrNameLst>
                                          <p:attrName>style.visibility</p:attrName>
                                        </p:attrNameLst>
                                      </p:cBhvr>
                                      <p:to>
                                        <p:strVal val="visible"/>
                                      </p:to>
                                    </p:set>
                                    <p:anim calcmode="lin" valueType="num">
                                      <p:cBhvr>
                                        <p:cTn id="260" dur="500" fill="hold"/>
                                        <p:tgtEl>
                                          <p:spTgt spid="1619066"/>
                                        </p:tgtEl>
                                        <p:attrNameLst>
                                          <p:attrName>ppt_x</p:attrName>
                                        </p:attrNameLst>
                                      </p:cBhvr>
                                      <p:tavLst>
                                        <p:tav tm="0">
                                          <p:val>
                                            <p:strVal val="#ppt_x-#ppt_w/2"/>
                                          </p:val>
                                        </p:tav>
                                        <p:tav tm="100000">
                                          <p:val>
                                            <p:strVal val="#ppt_x"/>
                                          </p:val>
                                        </p:tav>
                                      </p:tavLst>
                                    </p:anim>
                                    <p:anim calcmode="lin" valueType="num">
                                      <p:cBhvr>
                                        <p:cTn id="261" dur="500" fill="hold"/>
                                        <p:tgtEl>
                                          <p:spTgt spid="1619066"/>
                                        </p:tgtEl>
                                        <p:attrNameLst>
                                          <p:attrName>ppt_y</p:attrName>
                                        </p:attrNameLst>
                                      </p:cBhvr>
                                      <p:tavLst>
                                        <p:tav tm="0">
                                          <p:val>
                                            <p:strVal val="#ppt_y"/>
                                          </p:val>
                                        </p:tav>
                                        <p:tav tm="100000">
                                          <p:val>
                                            <p:strVal val="#ppt_y"/>
                                          </p:val>
                                        </p:tav>
                                      </p:tavLst>
                                    </p:anim>
                                    <p:anim calcmode="lin" valueType="num">
                                      <p:cBhvr>
                                        <p:cTn id="262" dur="500" fill="hold"/>
                                        <p:tgtEl>
                                          <p:spTgt spid="1619066"/>
                                        </p:tgtEl>
                                        <p:attrNameLst>
                                          <p:attrName>ppt_w</p:attrName>
                                        </p:attrNameLst>
                                      </p:cBhvr>
                                      <p:tavLst>
                                        <p:tav tm="0">
                                          <p:val>
                                            <p:fltVal val="0"/>
                                          </p:val>
                                        </p:tav>
                                        <p:tav tm="100000">
                                          <p:val>
                                            <p:strVal val="#ppt_w"/>
                                          </p:val>
                                        </p:tav>
                                      </p:tavLst>
                                    </p:anim>
                                    <p:anim calcmode="lin" valueType="num">
                                      <p:cBhvr>
                                        <p:cTn id="263" dur="500" fill="hold"/>
                                        <p:tgtEl>
                                          <p:spTgt spid="1619066"/>
                                        </p:tgtEl>
                                        <p:attrNameLst>
                                          <p:attrName>ppt_h</p:attrName>
                                        </p:attrNameLst>
                                      </p:cBhvr>
                                      <p:tavLst>
                                        <p:tav tm="0">
                                          <p:val>
                                            <p:strVal val="#ppt_h"/>
                                          </p:val>
                                        </p:tav>
                                        <p:tav tm="100000">
                                          <p:val>
                                            <p:strVal val="#ppt_h"/>
                                          </p:val>
                                        </p:tav>
                                      </p:tavLst>
                                    </p:anim>
                                  </p:childTnLst>
                                </p:cTn>
                              </p:par>
                            </p:childTnLst>
                          </p:cTn>
                        </p:par>
                        <p:par>
                          <p:cTn id="264" fill="hold">
                            <p:stCondLst>
                              <p:cond delay="4039"/>
                            </p:stCondLst>
                            <p:childTnLst>
                              <p:par>
                                <p:cTn id="265" presetID="1" presetClass="entr" presetSubtype="0" fill="hold" grpId="0" nodeType="afterEffect">
                                  <p:stCondLst>
                                    <p:cond delay="0"/>
                                  </p:stCondLst>
                                  <p:childTnLst>
                                    <p:set>
                                      <p:cBhvr>
                                        <p:cTn id="266" dur="1" fill="hold">
                                          <p:stCondLst>
                                            <p:cond delay="0"/>
                                          </p:stCondLst>
                                        </p:cTn>
                                        <p:tgtEl>
                                          <p:spTgt spid="1619067"/>
                                        </p:tgtEl>
                                        <p:attrNameLst>
                                          <p:attrName>style.visibility</p:attrName>
                                        </p:attrNameLst>
                                      </p:cBhvr>
                                      <p:to>
                                        <p:strVal val="visible"/>
                                      </p:to>
                                    </p:set>
                                  </p:childTnLst>
                                </p:cTn>
                              </p:par>
                            </p:childTnLst>
                          </p:cTn>
                        </p:par>
                        <p:par>
                          <p:cTn id="267" fill="hold">
                            <p:stCondLst>
                              <p:cond delay="4039"/>
                            </p:stCondLst>
                            <p:childTnLst>
                              <p:par>
                                <p:cTn id="268" presetID="1" presetClass="entr" presetSubtype="0" fill="hold" grpId="0" nodeType="afterEffect">
                                  <p:stCondLst>
                                    <p:cond delay="0"/>
                                  </p:stCondLst>
                                  <p:childTnLst>
                                    <p:set>
                                      <p:cBhvr>
                                        <p:cTn id="269" dur="1" fill="hold">
                                          <p:stCondLst>
                                            <p:cond delay="0"/>
                                          </p:stCondLst>
                                        </p:cTn>
                                        <p:tgtEl>
                                          <p:spTgt spid="1619061"/>
                                        </p:tgtEl>
                                        <p:attrNameLst>
                                          <p:attrName>style.visibility</p:attrName>
                                        </p:attrNameLst>
                                      </p:cBhvr>
                                      <p:to>
                                        <p:strVal val="visible"/>
                                      </p:to>
                                    </p:set>
                                  </p:childTnLst>
                                </p:cTn>
                              </p:par>
                            </p:childTnLst>
                          </p:cTn>
                        </p:par>
                        <p:par>
                          <p:cTn id="270" fill="hold">
                            <p:stCondLst>
                              <p:cond delay="4039"/>
                            </p:stCondLst>
                            <p:childTnLst>
                              <p:par>
                                <p:cTn id="271" presetID="17" presetClass="entr" presetSubtype="8" fill="hold" grpId="0" nodeType="afterEffect">
                                  <p:stCondLst>
                                    <p:cond delay="0"/>
                                  </p:stCondLst>
                                  <p:childTnLst>
                                    <p:set>
                                      <p:cBhvr>
                                        <p:cTn id="272" dur="1" fill="hold">
                                          <p:stCondLst>
                                            <p:cond delay="0"/>
                                          </p:stCondLst>
                                        </p:cTn>
                                        <p:tgtEl>
                                          <p:spTgt spid="1619060"/>
                                        </p:tgtEl>
                                        <p:attrNameLst>
                                          <p:attrName>style.visibility</p:attrName>
                                        </p:attrNameLst>
                                      </p:cBhvr>
                                      <p:to>
                                        <p:strVal val="visible"/>
                                      </p:to>
                                    </p:set>
                                    <p:anim calcmode="lin" valueType="num">
                                      <p:cBhvr>
                                        <p:cTn id="273" dur="500" fill="hold"/>
                                        <p:tgtEl>
                                          <p:spTgt spid="1619060"/>
                                        </p:tgtEl>
                                        <p:attrNameLst>
                                          <p:attrName>ppt_x</p:attrName>
                                        </p:attrNameLst>
                                      </p:cBhvr>
                                      <p:tavLst>
                                        <p:tav tm="0">
                                          <p:val>
                                            <p:strVal val="#ppt_x-#ppt_w/2"/>
                                          </p:val>
                                        </p:tav>
                                        <p:tav tm="100000">
                                          <p:val>
                                            <p:strVal val="#ppt_x"/>
                                          </p:val>
                                        </p:tav>
                                      </p:tavLst>
                                    </p:anim>
                                    <p:anim calcmode="lin" valueType="num">
                                      <p:cBhvr>
                                        <p:cTn id="274" dur="500" fill="hold"/>
                                        <p:tgtEl>
                                          <p:spTgt spid="1619060"/>
                                        </p:tgtEl>
                                        <p:attrNameLst>
                                          <p:attrName>ppt_y</p:attrName>
                                        </p:attrNameLst>
                                      </p:cBhvr>
                                      <p:tavLst>
                                        <p:tav tm="0">
                                          <p:val>
                                            <p:strVal val="#ppt_y"/>
                                          </p:val>
                                        </p:tav>
                                        <p:tav tm="100000">
                                          <p:val>
                                            <p:strVal val="#ppt_y"/>
                                          </p:val>
                                        </p:tav>
                                      </p:tavLst>
                                    </p:anim>
                                    <p:anim calcmode="lin" valueType="num">
                                      <p:cBhvr>
                                        <p:cTn id="275" dur="500" fill="hold"/>
                                        <p:tgtEl>
                                          <p:spTgt spid="1619060"/>
                                        </p:tgtEl>
                                        <p:attrNameLst>
                                          <p:attrName>ppt_w</p:attrName>
                                        </p:attrNameLst>
                                      </p:cBhvr>
                                      <p:tavLst>
                                        <p:tav tm="0">
                                          <p:val>
                                            <p:fltVal val="0"/>
                                          </p:val>
                                        </p:tav>
                                        <p:tav tm="100000">
                                          <p:val>
                                            <p:strVal val="#ppt_w"/>
                                          </p:val>
                                        </p:tav>
                                      </p:tavLst>
                                    </p:anim>
                                    <p:anim calcmode="lin" valueType="num">
                                      <p:cBhvr>
                                        <p:cTn id="276" dur="500" fill="hold"/>
                                        <p:tgtEl>
                                          <p:spTgt spid="1619060"/>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19058"/>
                                        </p:tgtEl>
                                        <p:attrNameLst>
                                          <p:attrName>style.visibility</p:attrName>
                                        </p:attrNameLst>
                                      </p:cBhvr>
                                      <p:to>
                                        <p:strVal val="visible"/>
                                      </p:to>
                                    </p:set>
                                    <p:anim calcmode="lin" valueType="num">
                                      <p:cBhvr>
                                        <p:cTn id="279" dur="500" fill="hold"/>
                                        <p:tgtEl>
                                          <p:spTgt spid="1619058"/>
                                        </p:tgtEl>
                                        <p:attrNameLst>
                                          <p:attrName>ppt_x</p:attrName>
                                        </p:attrNameLst>
                                      </p:cBhvr>
                                      <p:tavLst>
                                        <p:tav tm="0">
                                          <p:val>
                                            <p:strVal val="#ppt_x-#ppt_w/2"/>
                                          </p:val>
                                        </p:tav>
                                        <p:tav tm="100000">
                                          <p:val>
                                            <p:strVal val="#ppt_x"/>
                                          </p:val>
                                        </p:tav>
                                      </p:tavLst>
                                    </p:anim>
                                    <p:anim calcmode="lin" valueType="num">
                                      <p:cBhvr>
                                        <p:cTn id="280" dur="500" fill="hold"/>
                                        <p:tgtEl>
                                          <p:spTgt spid="1619058"/>
                                        </p:tgtEl>
                                        <p:attrNameLst>
                                          <p:attrName>ppt_y</p:attrName>
                                        </p:attrNameLst>
                                      </p:cBhvr>
                                      <p:tavLst>
                                        <p:tav tm="0">
                                          <p:val>
                                            <p:strVal val="#ppt_y"/>
                                          </p:val>
                                        </p:tav>
                                        <p:tav tm="100000">
                                          <p:val>
                                            <p:strVal val="#ppt_y"/>
                                          </p:val>
                                        </p:tav>
                                      </p:tavLst>
                                    </p:anim>
                                    <p:anim calcmode="lin" valueType="num">
                                      <p:cBhvr>
                                        <p:cTn id="281" dur="500" fill="hold"/>
                                        <p:tgtEl>
                                          <p:spTgt spid="1619058"/>
                                        </p:tgtEl>
                                        <p:attrNameLst>
                                          <p:attrName>ppt_w</p:attrName>
                                        </p:attrNameLst>
                                      </p:cBhvr>
                                      <p:tavLst>
                                        <p:tav tm="0">
                                          <p:val>
                                            <p:fltVal val="0"/>
                                          </p:val>
                                        </p:tav>
                                        <p:tav tm="100000">
                                          <p:val>
                                            <p:strVal val="#ppt_w"/>
                                          </p:val>
                                        </p:tav>
                                      </p:tavLst>
                                    </p:anim>
                                    <p:anim calcmode="lin" valueType="num">
                                      <p:cBhvr>
                                        <p:cTn id="282" dur="500" fill="hold"/>
                                        <p:tgtEl>
                                          <p:spTgt spid="1619058"/>
                                        </p:tgtEl>
                                        <p:attrNameLst>
                                          <p:attrName>ppt_h</p:attrName>
                                        </p:attrNameLst>
                                      </p:cBhvr>
                                      <p:tavLst>
                                        <p:tav tm="0">
                                          <p:val>
                                            <p:strVal val="#ppt_h"/>
                                          </p:val>
                                        </p:tav>
                                        <p:tav tm="100000">
                                          <p:val>
                                            <p:strVal val="#ppt_h"/>
                                          </p:val>
                                        </p:tav>
                                      </p:tavLst>
                                    </p:anim>
                                  </p:childTnLst>
                                </p:cTn>
                              </p:par>
                            </p:childTnLst>
                          </p:cTn>
                        </p:par>
                        <p:par>
                          <p:cTn id="283" fill="hold">
                            <p:stCondLst>
                              <p:cond delay="4539"/>
                            </p:stCondLst>
                            <p:childTnLst>
                              <p:par>
                                <p:cTn id="284" presetID="17" presetClass="entr" presetSubtype="8" fill="hold" grpId="0" nodeType="afterEffect">
                                  <p:stCondLst>
                                    <p:cond delay="0"/>
                                  </p:stCondLst>
                                  <p:childTnLst>
                                    <p:set>
                                      <p:cBhvr>
                                        <p:cTn id="285" dur="1" fill="hold">
                                          <p:stCondLst>
                                            <p:cond delay="0"/>
                                          </p:stCondLst>
                                        </p:cTn>
                                        <p:tgtEl>
                                          <p:spTgt spid="1619059"/>
                                        </p:tgtEl>
                                        <p:attrNameLst>
                                          <p:attrName>style.visibility</p:attrName>
                                        </p:attrNameLst>
                                      </p:cBhvr>
                                      <p:to>
                                        <p:strVal val="visible"/>
                                      </p:to>
                                    </p:set>
                                    <p:anim calcmode="lin" valueType="num">
                                      <p:cBhvr>
                                        <p:cTn id="286" dur="500" fill="hold"/>
                                        <p:tgtEl>
                                          <p:spTgt spid="1619059"/>
                                        </p:tgtEl>
                                        <p:attrNameLst>
                                          <p:attrName>ppt_x</p:attrName>
                                        </p:attrNameLst>
                                      </p:cBhvr>
                                      <p:tavLst>
                                        <p:tav tm="0">
                                          <p:val>
                                            <p:strVal val="#ppt_x-#ppt_w/2"/>
                                          </p:val>
                                        </p:tav>
                                        <p:tav tm="100000">
                                          <p:val>
                                            <p:strVal val="#ppt_x"/>
                                          </p:val>
                                        </p:tav>
                                      </p:tavLst>
                                    </p:anim>
                                    <p:anim calcmode="lin" valueType="num">
                                      <p:cBhvr>
                                        <p:cTn id="287" dur="500" fill="hold"/>
                                        <p:tgtEl>
                                          <p:spTgt spid="1619059"/>
                                        </p:tgtEl>
                                        <p:attrNameLst>
                                          <p:attrName>ppt_y</p:attrName>
                                        </p:attrNameLst>
                                      </p:cBhvr>
                                      <p:tavLst>
                                        <p:tav tm="0">
                                          <p:val>
                                            <p:strVal val="#ppt_y"/>
                                          </p:val>
                                        </p:tav>
                                        <p:tav tm="100000">
                                          <p:val>
                                            <p:strVal val="#ppt_y"/>
                                          </p:val>
                                        </p:tav>
                                      </p:tavLst>
                                    </p:anim>
                                    <p:anim calcmode="lin" valueType="num">
                                      <p:cBhvr>
                                        <p:cTn id="288" dur="500" fill="hold"/>
                                        <p:tgtEl>
                                          <p:spTgt spid="1619059"/>
                                        </p:tgtEl>
                                        <p:attrNameLst>
                                          <p:attrName>ppt_w</p:attrName>
                                        </p:attrNameLst>
                                      </p:cBhvr>
                                      <p:tavLst>
                                        <p:tav tm="0">
                                          <p:val>
                                            <p:fltVal val="0"/>
                                          </p:val>
                                        </p:tav>
                                        <p:tav tm="100000">
                                          <p:val>
                                            <p:strVal val="#ppt_w"/>
                                          </p:val>
                                        </p:tav>
                                      </p:tavLst>
                                    </p:anim>
                                    <p:anim calcmode="lin" valueType="num">
                                      <p:cBhvr>
                                        <p:cTn id="289" dur="500" fill="hold"/>
                                        <p:tgtEl>
                                          <p:spTgt spid="1619059"/>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19069"/>
                                        </p:tgtEl>
                                        <p:attrNameLst>
                                          <p:attrName>style.visibility</p:attrName>
                                        </p:attrNameLst>
                                      </p:cBhvr>
                                      <p:to>
                                        <p:strVal val="visible"/>
                                      </p:to>
                                    </p:set>
                                    <p:anim calcmode="lin" valueType="num">
                                      <p:cBhvr>
                                        <p:cTn id="294" dur="500" fill="hold"/>
                                        <p:tgtEl>
                                          <p:spTgt spid="1619069"/>
                                        </p:tgtEl>
                                        <p:attrNameLst>
                                          <p:attrName>ppt_x</p:attrName>
                                        </p:attrNameLst>
                                      </p:cBhvr>
                                      <p:tavLst>
                                        <p:tav tm="0">
                                          <p:val>
                                            <p:strVal val="#ppt_x"/>
                                          </p:val>
                                        </p:tav>
                                        <p:tav tm="100000">
                                          <p:val>
                                            <p:strVal val="#ppt_x"/>
                                          </p:val>
                                        </p:tav>
                                      </p:tavLst>
                                    </p:anim>
                                    <p:anim calcmode="lin" valueType="num">
                                      <p:cBhvr>
                                        <p:cTn id="295" dur="500" fill="hold"/>
                                        <p:tgtEl>
                                          <p:spTgt spid="1619069"/>
                                        </p:tgtEl>
                                        <p:attrNameLst>
                                          <p:attrName>ppt_y</p:attrName>
                                        </p:attrNameLst>
                                      </p:cBhvr>
                                      <p:tavLst>
                                        <p:tav tm="0">
                                          <p:val>
                                            <p:strVal val="#ppt_y-#ppt_h/2"/>
                                          </p:val>
                                        </p:tav>
                                        <p:tav tm="100000">
                                          <p:val>
                                            <p:strVal val="#ppt_y"/>
                                          </p:val>
                                        </p:tav>
                                      </p:tavLst>
                                    </p:anim>
                                    <p:anim calcmode="lin" valueType="num">
                                      <p:cBhvr>
                                        <p:cTn id="296" dur="500" fill="hold"/>
                                        <p:tgtEl>
                                          <p:spTgt spid="1619069"/>
                                        </p:tgtEl>
                                        <p:attrNameLst>
                                          <p:attrName>ppt_w</p:attrName>
                                        </p:attrNameLst>
                                      </p:cBhvr>
                                      <p:tavLst>
                                        <p:tav tm="0">
                                          <p:val>
                                            <p:strVal val="#ppt_w"/>
                                          </p:val>
                                        </p:tav>
                                        <p:tav tm="100000">
                                          <p:val>
                                            <p:strVal val="#ppt_w"/>
                                          </p:val>
                                        </p:tav>
                                      </p:tavLst>
                                    </p:anim>
                                    <p:anim calcmode="lin" valueType="num">
                                      <p:cBhvr>
                                        <p:cTn id="297" dur="500" fill="hold"/>
                                        <p:tgtEl>
                                          <p:spTgt spid="1619069"/>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19087"/>
                                        </p:tgtEl>
                                        <p:attrNameLst>
                                          <p:attrName>style.visibility</p:attrName>
                                        </p:attrNameLst>
                                      </p:cBhvr>
                                      <p:to>
                                        <p:strVal val="visible"/>
                                      </p:to>
                                    </p:set>
                                    <p:anim calcmode="lin" valueType="num">
                                      <p:cBhvr>
                                        <p:cTn id="301" dur="500" fill="hold"/>
                                        <p:tgtEl>
                                          <p:spTgt spid="1619087"/>
                                        </p:tgtEl>
                                        <p:attrNameLst>
                                          <p:attrName>ppt_x</p:attrName>
                                        </p:attrNameLst>
                                      </p:cBhvr>
                                      <p:tavLst>
                                        <p:tav tm="0">
                                          <p:val>
                                            <p:strVal val="#ppt_x-#ppt_w/2"/>
                                          </p:val>
                                        </p:tav>
                                        <p:tav tm="100000">
                                          <p:val>
                                            <p:strVal val="#ppt_x"/>
                                          </p:val>
                                        </p:tav>
                                      </p:tavLst>
                                    </p:anim>
                                    <p:anim calcmode="lin" valueType="num">
                                      <p:cBhvr>
                                        <p:cTn id="302" dur="500" fill="hold"/>
                                        <p:tgtEl>
                                          <p:spTgt spid="1619087"/>
                                        </p:tgtEl>
                                        <p:attrNameLst>
                                          <p:attrName>ppt_y</p:attrName>
                                        </p:attrNameLst>
                                      </p:cBhvr>
                                      <p:tavLst>
                                        <p:tav tm="0">
                                          <p:val>
                                            <p:strVal val="#ppt_y"/>
                                          </p:val>
                                        </p:tav>
                                        <p:tav tm="100000">
                                          <p:val>
                                            <p:strVal val="#ppt_y"/>
                                          </p:val>
                                        </p:tav>
                                      </p:tavLst>
                                    </p:anim>
                                    <p:anim calcmode="lin" valueType="num">
                                      <p:cBhvr>
                                        <p:cTn id="303" dur="500" fill="hold"/>
                                        <p:tgtEl>
                                          <p:spTgt spid="1619087"/>
                                        </p:tgtEl>
                                        <p:attrNameLst>
                                          <p:attrName>ppt_w</p:attrName>
                                        </p:attrNameLst>
                                      </p:cBhvr>
                                      <p:tavLst>
                                        <p:tav tm="0">
                                          <p:val>
                                            <p:fltVal val="0"/>
                                          </p:val>
                                        </p:tav>
                                        <p:tav tm="100000">
                                          <p:val>
                                            <p:strVal val="#ppt_w"/>
                                          </p:val>
                                        </p:tav>
                                      </p:tavLst>
                                    </p:anim>
                                    <p:anim calcmode="lin" valueType="num">
                                      <p:cBhvr>
                                        <p:cTn id="304" dur="500" fill="hold"/>
                                        <p:tgtEl>
                                          <p:spTgt spid="16190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948" grpId="0" animBg="1"/>
      <p:bldP spid="1619023" grpId="0"/>
      <p:bldP spid="1619024" grpId="0" animBg="1"/>
      <p:bldP spid="1619025" grpId="0" animBg="1"/>
      <p:bldP spid="1619026" grpId="0" animBg="1"/>
      <p:bldP spid="1619027" grpId="0" animBg="1"/>
      <p:bldP spid="1619028" grpId="0"/>
      <p:bldP spid="1619029" grpId="0"/>
      <p:bldP spid="1619030" grpId="0"/>
      <p:bldP spid="1619031" grpId="0" animBg="1"/>
      <p:bldP spid="1619032" grpId="0" animBg="1"/>
      <p:bldP spid="1619033" grpId="0" animBg="1"/>
      <p:bldP spid="1619034" grpId="0" animBg="1"/>
      <p:bldP spid="1619035" grpId="0" animBg="1"/>
      <p:bldP spid="1619037" grpId="0" animBg="1"/>
      <p:bldP spid="1619038" grpId="0" animBg="1"/>
      <p:bldP spid="1619039" grpId="0"/>
      <p:bldP spid="1619040" grpId="0" animBg="1"/>
      <p:bldP spid="1619041" grpId="0" animBg="1"/>
      <p:bldP spid="1619042" grpId="0" animBg="1"/>
      <p:bldP spid="1619043" grpId="0" animBg="1"/>
      <p:bldP spid="1619044" grpId="0" animBg="1"/>
      <p:bldP spid="1619045" grpId="0" animBg="1"/>
      <p:bldP spid="1619046" grpId="0" animBg="1"/>
      <p:bldP spid="1619047" grpId="0" animBg="1"/>
      <p:bldP spid="1619048" grpId="0" animBg="1"/>
      <p:bldP spid="1619049" grpId="0" animBg="1"/>
      <p:bldP spid="1619050" grpId="0" animBg="1"/>
      <p:bldP spid="1619051" grpId="0" animBg="1"/>
      <p:bldP spid="1619052" grpId="0" animBg="1"/>
      <p:bldP spid="1619053" grpId="0" animBg="1"/>
      <p:bldP spid="1619054" grpId="0" animBg="1"/>
      <p:bldP spid="1619055" grpId="0" animBg="1"/>
      <p:bldP spid="1619056" grpId="0" animBg="1"/>
      <p:bldP spid="1619057" grpId="0"/>
      <p:bldP spid="1619058" grpId="0" animBg="1"/>
      <p:bldP spid="1619059" grpId="0" animBg="1"/>
      <p:bldP spid="1619060" grpId="0" animBg="1"/>
      <p:bldP spid="1619061" grpId="0" animBg="1"/>
      <p:bldP spid="1619062" grpId="0"/>
      <p:bldP spid="1619063" grpId="0"/>
      <p:bldP spid="1619064" grpId="0" animBg="1"/>
      <p:bldP spid="1619065" grpId="0"/>
      <p:bldP spid="1619066" grpId="0" animBg="1"/>
      <p:bldP spid="1619067" grpId="0"/>
      <p:bldP spid="1619068" grpId="0"/>
      <p:bldP spid="1619069" grpId="0" animBg="1"/>
      <p:bldP spid="1619086" grpId="0"/>
      <p:bldP spid="1619087" grpId="0" animBg="1"/>
      <p:bldP spid="16190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232" name="Line 120"/>
          <p:cNvSpPr>
            <a:spLocks noChangeShapeType="1"/>
          </p:cNvSpPr>
          <p:nvPr/>
        </p:nvSpPr>
        <p:spPr bwMode="auto">
          <a:xfrm>
            <a:off x="2773363" y="3284538"/>
            <a:ext cx="3238500" cy="0"/>
          </a:xfrm>
          <a:prstGeom prst="line">
            <a:avLst/>
          </a:prstGeom>
          <a:noFill/>
          <a:ln w="28575">
            <a:solidFill>
              <a:srgbClr val="9900CC"/>
            </a:solidFill>
            <a:round/>
          </a:ln>
        </p:spPr>
        <p:txBody>
          <a:bodyPr wrap="none" anchor="ctr"/>
          <a:lstStyle/>
          <a:p>
            <a:endParaRPr lang="zh-CN" altLang="en-US"/>
          </a:p>
        </p:txBody>
      </p:sp>
      <p:sp>
        <p:nvSpPr>
          <p:cNvPr id="1626114" name="Line 2"/>
          <p:cNvSpPr>
            <a:spLocks noChangeShapeType="1"/>
          </p:cNvSpPr>
          <p:nvPr/>
        </p:nvSpPr>
        <p:spPr bwMode="auto">
          <a:xfrm>
            <a:off x="611188" y="1844675"/>
            <a:ext cx="5329237" cy="0"/>
          </a:xfrm>
          <a:prstGeom prst="line">
            <a:avLst/>
          </a:prstGeom>
          <a:noFill/>
          <a:ln w="28575">
            <a:solidFill>
              <a:srgbClr val="9900CC"/>
            </a:solidFill>
            <a:round/>
          </a:ln>
        </p:spPr>
        <p:txBody>
          <a:bodyPr wrap="none" anchor="ctr"/>
          <a:lstStyle/>
          <a:p>
            <a:endParaRPr lang="zh-CN" altLang="en-US"/>
          </a:p>
        </p:txBody>
      </p:sp>
      <p:sp>
        <p:nvSpPr>
          <p:cNvPr id="1626188" name="Text Box 76"/>
          <p:cNvSpPr txBox="1">
            <a:spLocks noChangeArrowheads="1"/>
          </p:cNvSpPr>
          <p:nvPr/>
        </p:nvSpPr>
        <p:spPr bwMode="auto">
          <a:xfrm>
            <a:off x="146050" y="115888"/>
            <a:ext cx="8818563" cy="915987"/>
          </a:xfrm>
          <a:prstGeom prst="rect">
            <a:avLst/>
          </a:prstGeom>
          <a:noFill/>
          <a:ln w="28575" algn="ctr">
            <a:noFill/>
            <a:miter lim="800000"/>
          </a:ln>
        </p:spPr>
        <p:txBody>
          <a:bodyPr>
            <a:spAutoFit/>
          </a:bodyPr>
          <a:lstStyle/>
          <a:p>
            <a:r>
              <a:rPr lang="en-US" altLang="zh-CN" sz="1800">
                <a:solidFill>
                  <a:srgbClr val="FF0000"/>
                </a:solidFill>
                <a:latin typeface="黑体" panose="02010609060101010101" pitchFamily="49" charset="-122"/>
                <a:ea typeface="黑体" panose="02010609060101010101" pitchFamily="49" charset="-122"/>
              </a:rPr>
              <a:t>[</a:t>
            </a:r>
            <a:r>
              <a:rPr lang="zh-CN" altLang="en-US" sz="1800">
                <a:solidFill>
                  <a:srgbClr val="FF0000"/>
                </a:solidFill>
                <a:latin typeface="Arial" panose="020B0604020202020204" pitchFamily="34" charset="0"/>
                <a:ea typeface="黑体" panose="02010609060101010101" pitchFamily="49" charset="-122"/>
              </a:rPr>
              <a:t>例</a:t>
            </a:r>
            <a:r>
              <a:rPr lang="en-US" altLang="zh-CN" sz="1800">
                <a:solidFill>
                  <a:srgbClr val="FF0000"/>
                </a:solidFill>
                <a:latin typeface="Arial" panose="020B0604020202020204" pitchFamily="34" charset="0"/>
                <a:ea typeface="黑体" panose="02010609060101010101" pitchFamily="49" charset="-122"/>
              </a:rPr>
              <a:t>3</a:t>
            </a:r>
            <a:r>
              <a:rPr lang="en-US" altLang="zh-CN" sz="1800">
                <a:solidFill>
                  <a:srgbClr val="FF0000"/>
                </a:solidFill>
                <a:latin typeface="黑体" panose="02010609060101010101" pitchFamily="49" charset="-122"/>
                <a:ea typeface="黑体" panose="02010609060101010101" pitchFamily="49" charset="-122"/>
              </a:rPr>
              <a:t>]</a:t>
            </a:r>
            <a:r>
              <a:rPr lang="en-US" altLang="zh-CN" sz="1800"/>
              <a:t> </a:t>
            </a:r>
            <a:r>
              <a:rPr lang="zh-CN" altLang="en-US" sz="1800"/>
              <a:t>组相连：主存</a:t>
            </a:r>
            <a:r>
              <a:rPr lang="en-US" altLang="zh-CN" sz="1800"/>
              <a:t>64MB</a:t>
            </a:r>
            <a:r>
              <a:rPr lang="zh-CN" altLang="en-US" sz="1800"/>
              <a:t>；</a:t>
            </a:r>
            <a:r>
              <a:rPr lang="en-US" altLang="zh-CN" sz="1800"/>
              <a:t>Cache 32KB</a:t>
            </a:r>
            <a:r>
              <a:rPr lang="zh-CN" altLang="en-US" sz="1800"/>
              <a:t>，</a:t>
            </a:r>
            <a:r>
              <a:rPr lang="en-US" altLang="zh-CN" sz="1800"/>
              <a:t>4KB</a:t>
            </a:r>
            <a:r>
              <a:rPr lang="zh-CN" altLang="en-US" sz="1800"/>
              <a:t>为一块，一组</a:t>
            </a:r>
            <a:r>
              <a:rPr lang="en-US" altLang="zh-CN" sz="1800"/>
              <a:t>4</a:t>
            </a:r>
            <a:r>
              <a:rPr lang="zh-CN" altLang="en-US" sz="1800"/>
              <a:t>块。</a:t>
            </a:r>
            <a:endParaRPr lang="zh-CN" altLang="en-US" sz="1800"/>
          </a:p>
          <a:p>
            <a:r>
              <a:rPr lang="zh-CN" altLang="en-US" sz="1800"/>
              <a:t>  </a:t>
            </a:r>
            <a:r>
              <a:rPr lang="zh-CN" altLang="en-US" sz="1800">
                <a:latin typeface="+mn-ea"/>
                <a:ea typeface="+mn-ea"/>
              </a:rPr>
              <a:t>→</a:t>
            </a:r>
            <a:r>
              <a:rPr lang="zh-CN" altLang="en-US" sz="1800"/>
              <a:t> </a:t>
            </a:r>
            <a:r>
              <a:rPr lang="en-US" altLang="zh-CN" sz="1800"/>
              <a:t>Cache 8</a:t>
            </a:r>
            <a:r>
              <a:rPr lang="zh-CN" altLang="en-US" sz="1800"/>
              <a:t>块，共</a:t>
            </a:r>
            <a:r>
              <a:rPr lang="en-US" altLang="zh-CN" sz="1800"/>
              <a:t>2</a:t>
            </a:r>
            <a:r>
              <a:rPr lang="zh-CN" altLang="en-US" sz="1800"/>
              <a:t>组；主存</a:t>
            </a:r>
            <a:r>
              <a:rPr lang="en-US" altLang="zh-CN" sz="1800"/>
              <a:t>16K</a:t>
            </a:r>
            <a:r>
              <a:rPr lang="zh-CN" altLang="en-US" sz="1800"/>
              <a:t>块，共</a:t>
            </a:r>
            <a:r>
              <a:rPr lang="en-US" altLang="zh-CN" sz="1800"/>
              <a:t>2K</a:t>
            </a:r>
            <a:r>
              <a:rPr lang="zh-CN" altLang="en-US" sz="1800"/>
              <a:t>个区</a:t>
            </a:r>
            <a:r>
              <a:rPr lang="en-US" altLang="zh-CN" sz="1800">
                <a:latin typeface="宋体" panose="02010600030101010101" pitchFamily="2" charset="-122"/>
              </a:rPr>
              <a:t>(</a:t>
            </a:r>
            <a:r>
              <a:rPr lang="zh-CN" altLang="en-US" sz="1800"/>
              <a:t>每区</a:t>
            </a:r>
            <a:r>
              <a:rPr lang="en-US" altLang="zh-CN" sz="1800"/>
              <a:t>2</a:t>
            </a:r>
            <a:r>
              <a:rPr lang="zh-CN" altLang="en-US" sz="1800"/>
              <a:t>组</a:t>
            </a:r>
            <a:r>
              <a:rPr lang="en-US" altLang="zh-CN" sz="1800">
                <a:latin typeface="宋体" panose="02010600030101010101" pitchFamily="2" charset="-122"/>
              </a:rPr>
              <a:t>)</a:t>
            </a:r>
            <a:r>
              <a:rPr lang="zh-CN" altLang="en-US" sz="1800"/>
              <a:t>。</a:t>
            </a:r>
            <a:endParaRPr lang="zh-CN" altLang="en-US" sz="1800"/>
          </a:p>
          <a:p>
            <a:r>
              <a:rPr lang="zh-CN" altLang="en-US" sz="1800"/>
              <a:t>  主存地址：</a:t>
            </a:r>
            <a:r>
              <a:rPr lang="en-US" altLang="zh-CN" sz="1800"/>
              <a:t>28B57A4H</a:t>
            </a:r>
            <a:endParaRPr lang="en-US" altLang="zh-CN" sz="1800"/>
          </a:p>
        </p:txBody>
      </p:sp>
      <p:sp>
        <p:nvSpPr>
          <p:cNvPr id="1626189" name="Text Box 77"/>
          <p:cNvSpPr txBox="1">
            <a:spLocks noChangeArrowheads="1"/>
          </p:cNvSpPr>
          <p:nvPr/>
        </p:nvSpPr>
        <p:spPr bwMode="auto">
          <a:xfrm>
            <a:off x="539750" y="1484313"/>
            <a:ext cx="5616575" cy="366712"/>
          </a:xfrm>
          <a:prstGeom prst="rect">
            <a:avLst/>
          </a:prstGeom>
          <a:noFill/>
          <a:ln w="28575" algn="ctr">
            <a:noFill/>
            <a:miter lim="800000"/>
          </a:ln>
        </p:spPr>
        <p:txBody>
          <a:bodyPr>
            <a:spAutoFit/>
          </a:bodyPr>
          <a:lstStyle/>
          <a:p>
            <a:pPr>
              <a:spcBef>
                <a:spcPct val="50000"/>
              </a:spcBef>
            </a:pPr>
            <a:r>
              <a:rPr lang="en-US" altLang="zh-CN" sz="1800">
                <a:latin typeface="Arial" panose="020B0604020202020204" pitchFamily="34" charset="0"/>
              </a:rPr>
              <a:t>1 0  1 0 0 0  1 0 1 1  0 1 0 1  0 1 1 1  1 0 1 0  0 1 0 0</a:t>
            </a:r>
            <a:endParaRPr lang="en-US" altLang="zh-CN" sz="1800">
              <a:latin typeface="Arial" panose="020B0604020202020204" pitchFamily="34" charset="0"/>
            </a:endParaRPr>
          </a:p>
        </p:txBody>
      </p:sp>
      <p:sp>
        <p:nvSpPr>
          <p:cNvPr id="1626190" name="AutoShape 78"/>
          <p:cNvSpPr>
            <a:spLocks noChangeArrowheads="1"/>
          </p:cNvSpPr>
          <p:nvPr/>
        </p:nvSpPr>
        <p:spPr bwMode="auto">
          <a:xfrm>
            <a:off x="3492500" y="1484313"/>
            <a:ext cx="2447925" cy="360362"/>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26191" name="AutoShape 79"/>
          <p:cNvSpPr>
            <a:spLocks noChangeArrowheads="1"/>
          </p:cNvSpPr>
          <p:nvPr/>
        </p:nvSpPr>
        <p:spPr bwMode="auto">
          <a:xfrm>
            <a:off x="3059113" y="1484313"/>
            <a:ext cx="433387" cy="360362"/>
          </a:xfrm>
          <a:prstGeom prst="roundRect">
            <a:avLst>
              <a:gd name="adj" fmla="val 50000"/>
            </a:avLst>
          </a:prstGeom>
          <a:noFill/>
          <a:ln w="12700" algn="ctr">
            <a:solidFill>
              <a:srgbClr val="0000FF"/>
            </a:solidFill>
            <a:round/>
          </a:ln>
        </p:spPr>
        <p:txBody>
          <a:bodyPr wrap="none" anchor="ctr"/>
          <a:lstStyle/>
          <a:p>
            <a:pPr algn="ctr">
              <a:spcBef>
                <a:spcPct val="50000"/>
              </a:spcBef>
            </a:pPr>
            <a:endParaRPr lang="zh-CN" altLang="en-US"/>
          </a:p>
        </p:txBody>
      </p:sp>
      <p:sp>
        <p:nvSpPr>
          <p:cNvPr id="1626192" name="AutoShape 80"/>
          <p:cNvSpPr>
            <a:spLocks noChangeArrowheads="1"/>
          </p:cNvSpPr>
          <p:nvPr/>
        </p:nvSpPr>
        <p:spPr bwMode="auto">
          <a:xfrm>
            <a:off x="2870200" y="1484313"/>
            <a:ext cx="188913" cy="360362"/>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26193" name="AutoShape 81"/>
          <p:cNvSpPr>
            <a:spLocks noChangeArrowheads="1"/>
          </p:cNvSpPr>
          <p:nvPr/>
        </p:nvSpPr>
        <p:spPr bwMode="auto">
          <a:xfrm>
            <a:off x="611188" y="1484313"/>
            <a:ext cx="2249487" cy="360362"/>
          </a:xfrm>
          <a:prstGeom prst="roundRect">
            <a:avLst>
              <a:gd name="adj" fmla="val 50000"/>
            </a:avLst>
          </a:prstGeom>
          <a:noFill/>
          <a:ln w="12700" algn="ctr">
            <a:solidFill>
              <a:srgbClr val="0000FF"/>
            </a:solidFill>
            <a:round/>
          </a:ln>
        </p:spPr>
        <p:txBody>
          <a:bodyPr wrap="none" anchor="ctr"/>
          <a:lstStyle/>
          <a:p>
            <a:pPr algn="ctr">
              <a:spcBef>
                <a:spcPct val="50000"/>
              </a:spcBef>
            </a:pPr>
            <a:endParaRPr lang="zh-CN" altLang="en-US"/>
          </a:p>
        </p:txBody>
      </p:sp>
      <p:sp>
        <p:nvSpPr>
          <p:cNvPr id="1626194" name="Rectangle 82"/>
          <p:cNvSpPr>
            <a:spLocks noChangeArrowheads="1"/>
          </p:cNvSpPr>
          <p:nvPr/>
        </p:nvSpPr>
        <p:spPr bwMode="auto">
          <a:xfrm>
            <a:off x="1333500" y="1844675"/>
            <a:ext cx="647700" cy="287338"/>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区号</a:t>
            </a:r>
            <a:endParaRPr lang="en-US" altLang="zh-CN" sz="1800">
              <a:solidFill>
                <a:srgbClr val="CC0066"/>
              </a:solidFill>
              <a:latin typeface="Arial" panose="020B0604020202020204" pitchFamily="34" charset="0"/>
            </a:endParaRPr>
          </a:p>
        </p:txBody>
      </p:sp>
      <p:sp>
        <p:nvSpPr>
          <p:cNvPr id="1626195" name="Rectangle 83"/>
          <p:cNvSpPr>
            <a:spLocks noChangeArrowheads="1"/>
          </p:cNvSpPr>
          <p:nvPr/>
        </p:nvSpPr>
        <p:spPr bwMode="auto">
          <a:xfrm>
            <a:off x="2627313" y="1844675"/>
            <a:ext cx="647700" cy="287338"/>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组号</a:t>
            </a:r>
            <a:endParaRPr lang="en-US" altLang="zh-CN" sz="1800">
              <a:solidFill>
                <a:srgbClr val="CC0066"/>
              </a:solidFill>
              <a:latin typeface="Arial" panose="020B0604020202020204" pitchFamily="34" charset="0"/>
            </a:endParaRPr>
          </a:p>
        </p:txBody>
      </p:sp>
      <p:sp>
        <p:nvSpPr>
          <p:cNvPr id="1626196" name="Rectangle 84"/>
          <p:cNvSpPr>
            <a:spLocks noChangeArrowheads="1"/>
          </p:cNvSpPr>
          <p:nvPr/>
        </p:nvSpPr>
        <p:spPr bwMode="auto">
          <a:xfrm>
            <a:off x="2987675" y="765175"/>
            <a:ext cx="576263" cy="720725"/>
          </a:xfrm>
          <a:prstGeom prst="rect">
            <a:avLst/>
          </a:prstGeom>
          <a:noFill/>
          <a:ln w="19050" algn="ctr">
            <a:noFill/>
            <a:miter lim="800000"/>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a:t>
            </a:r>
            <a:br>
              <a:rPr lang="zh-CN" altLang="en-US" sz="1800">
                <a:solidFill>
                  <a:srgbClr val="CC0066"/>
                </a:solidFill>
              </a:rPr>
            </a:br>
            <a:r>
              <a:rPr lang="zh-CN" altLang="en-US" sz="1800">
                <a:solidFill>
                  <a:srgbClr val="CC0066"/>
                </a:solidFill>
              </a:rPr>
              <a:t>块号</a:t>
            </a:r>
            <a:endParaRPr lang="zh-CN" altLang="en-US" sz="1800">
              <a:solidFill>
                <a:srgbClr val="CC0066"/>
              </a:solidFill>
            </a:endParaRPr>
          </a:p>
        </p:txBody>
      </p:sp>
      <p:sp>
        <p:nvSpPr>
          <p:cNvPr id="1626197" name="AutoShape 85"/>
          <p:cNvSpPr/>
          <p:nvPr/>
        </p:nvSpPr>
        <p:spPr bwMode="auto">
          <a:xfrm>
            <a:off x="541338" y="5194300"/>
            <a:ext cx="142875" cy="1008063"/>
          </a:xfrm>
          <a:prstGeom prst="leftBrace">
            <a:avLst>
              <a:gd name="adj1" fmla="val 58796"/>
              <a:gd name="adj2" fmla="val 50000"/>
            </a:avLst>
          </a:prstGeom>
          <a:noFill/>
          <a:ln w="19050">
            <a:solidFill>
              <a:srgbClr val="FF0000"/>
            </a:solidFill>
            <a:round/>
          </a:ln>
        </p:spPr>
        <p:txBody>
          <a:bodyPr wrap="none" anchor="ctr"/>
          <a:lstStyle/>
          <a:p>
            <a:pPr algn="ctr">
              <a:spcBef>
                <a:spcPct val="50000"/>
              </a:spcBef>
            </a:pPr>
            <a:endParaRPr lang="zh-CN" altLang="en-US"/>
          </a:p>
        </p:txBody>
      </p:sp>
      <p:sp>
        <p:nvSpPr>
          <p:cNvPr id="1626198" name="Line 86"/>
          <p:cNvSpPr>
            <a:spLocks noChangeShapeType="1"/>
          </p:cNvSpPr>
          <p:nvPr/>
        </p:nvSpPr>
        <p:spPr bwMode="auto">
          <a:xfrm flipV="1">
            <a:off x="2987675" y="1196975"/>
            <a:ext cx="0" cy="287338"/>
          </a:xfrm>
          <a:prstGeom prst="line">
            <a:avLst/>
          </a:prstGeom>
          <a:noFill/>
          <a:ln w="19050">
            <a:solidFill>
              <a:srgbClr val="FF0000"/>
            </a:solidFill>
            <a:round/>
          </a:ln>
        </p:spPr>
        <p:txBody>
          <a:bodyPr wrap="none" anchor="ctr"/>
          <a:lstStyle/>
          <a:p>
            <a:endParaRPr lang="zh-CN" altLang="en-US"/>
          </a:p>
        </p:txBody>
      </p:sp>
      <p:sp>
        <p:nvSpPr>
          <p:cNvPr id="1626199" name="Line 87"/>
          <p:cNvSpPr>
            <a:spLocks noChangeShapeType="1"/>
          </p:cNvSpPr>
          <p:nvPr/>
        </p:nvSpPr>
        <p:spPr bwMode="auto">
          <a:xfrm flipH="1">
            <a:off x="252413" y="1196975"/>
            <a:ext cx="2735262" cy="0"/>
          </a:xfrm>
          <a:prstGeom prst="line">
            <a:avLst/>
          </a:prstGeom>
          <a:noFill/>
          <a:ln w="19050">
            <a:solidFill>
              <a:srgbClr val="FF0000"/>
            </a:solidFill>
            <a:round/>
          </a:ln>
        </p:spPr>
        <p:txBody>
          <a:bodyPr wrap="none" anchor="ctr"/>
          <a:lstStyle/>
          <a:p>
            <a:endParaRPr lang="zh-CN" altLang="en-US"/>
          </a:p>
        </p:txBody>
      </p:sp>
      <p:sp>
        <p:nvSpPr>
          <p:cNvPr id="1626200" name="Line 88"/>
          <p:cNvSpPr>
            <a:spLocks noChangeShapeType="1"/>
          </p:cNvSpPr>
          <p:nvPr/>
        </p:nvSpPr>
        <p:spPr bwMode="auto">
          <a:xfrm flipH="1">
            <a:off x="250825" y="1196975"/>
            <a:ext cx="1588" cy="4508500"/>
          </a:xfrm>
          <a:prstGeom prst="line">
            <a:avLst/>
          </a:prstGeom>
          <a:noFill/>
          <a:ln w="19050">
            <a:solidFill>
              <a:srgbClr val="FF0000"/>
            </a:solidFill>
            <a:round/>
          </a:ln>
        </p:spPr>
        <p:txBody>
          <a:bodyPr wrap="none" anchor="ctr"/>
          <a:lstStyle/>
          <a:p>
            <a:endParaRPr lang="zh-CN" altLang="en-US"/>
          </a:p>
        </p:txBody>
      </p:sp>
      <p:sp>
        <p:nvSpPr>
          <p:cNvPr id="1626201" name="Line 89"/>
          <p:cNvSpPr>
            <a:spLocks noChangeShapeType="1"/>
          </p:cNvSpPr>
          <p:nvPr/>
        </p:nvSpPr>
        <p:spPr bwMode="auto">
          <a:xfrm>
            <a:off x="252413" y="5699125"/>
            <a:ext cx="288925" cy="0"/>
          </a:xfrm>
          <a:prstGeom prst="line">
            <a:avLst/>
          </a:prstGeom>
          <a:noFill/>
          <a:ln w="19050">
            <a:solidFill>
              <a:srgbClr val="FF0000"/>
            </a:solidFill>
            <a:round/>
            <a:tailEnd type="triangle" w="med" len="lg"/>
          </a:ln>
        </p:spPr>
        <p:txBody>
          <a:bodyPr wrap="none" anchor="ctr"/>
          <a:lstStyle/>
          <a:p>
            <a:endParaRPr lang="zh-CN" altLang="en-US"/>
          </a:p>
        </p:txBody>
      </p:sp>
      <p:sp>
        <p:nvSpPr>
          <p:cNvPr id="1626203" name="AutoShape 91"/>
          <p:cNvSpPr>
            <a:spLocks noChangeArrowheads="1"/>
          </p:cNvSpPr>
          <p:nvPr/>
        </p:nvSpPr>
        <p:spPr bwMode="auto">
          <a:xfrm>
            <a:off x="755650" y="2781300"/>
            <a:ext cx="1368425" cy="576263"/>
          </a:xfrm>
          <a:prstGeom prst="roundRect">
            <a:avLst>
              <a:gd name="adj" fmla="val 50000"/>
            </a:avLst>
          </a:prstGeom>
          <a:solidFill>
            <a:srgbClr val="FFCCCC"/>
          </a:solidFill>
          <a:ln w="28575" algn="ctr">
            <a:solidFill>
              <a:schemeClr val="tx1"/>
            </a:solidFill>
            <a:round/>
          </a:ln>
        </p:spPr>
        <p:txBody>
          <a:bodyPr wrap="none" anchor="ctr"/>
          <a:lstStyle/>
          <a:p>
            <a:pPr algn="ctr"/>
            <a:r>
              <a:rPr lang="zh-CN" altLang="en-US" sz="2000">
                <a:solidFill>
                  <a:srgbClr val="CC0000"/>
                </a:solidFill>
                <a:latin typeface="Arial" panose="020B0604020202020204" pitchFamily="34" charset="0"/>
                <a:ea typeface="黑体" panose="02010609060101010101" pitchFamily="49" charset="-122"/>
              </a:rPr>
              <a:t>相联</a:t>
            </a:r>
            <a:r>
              <a:rPr lang="zh-CN" altLang="en-US" sz="2000">
                <a:latin typeface="Arial" panose="020B0604020202020204" pitchFamily="34" charset="0"/>
              </a:rPr>
              <a:t>比较</a:t>
            </a:r>
            <a:endParaRPr lang="zh-CN" altLang="en-US" sz="2000">
              <a:latin typeface="Arial" panose="020B0604020202020204" pitchFamily="34" charset="0"/>
            </a:endParaRPr>
          </a:p>
        </p:txBody>
      </p:sp>
      <p:sp>
        <p:nvSpPr>
          <p:cNvPr id="1626205" name="Text Box 93"/>
          <p:cNvSpPr txBox="1">
            <a:spLocks noChangeArrowheads="1"/>
          </p:cNvSpPr>
          <p:nvPr/>
        </p:nvSpPr>
        <p:spPr bwMode="auto">
          <a:xfrm>
            <a:off x="2844800" y="2917825"/>
            <a:ext cx="3240088" cy="366713"/>
          </a:xfrm>
          <a:prstGeom prst="rect">
            <a:avLst/>
          </a:prstGeom>
          <a:noFill/>
          <a:ln w="28575" algn="ctr">
            <a:noFill/>
            <a:miter lim="800000"/>
          </a:ln>
        </p:spPr>
        <p:txBody>
          <a:bodyPr>
            <a:spAutoFit/>
          </a:bodyPr>
          <a:lstStyle/>
          <a:p>
            <a:pPr>
              <a:spcBef>
                <a:spcPct val="50000"/>
              </a:spcBef>
            </a:pPr>
            <a:r>
              <a:rPr lang="en-US" altLang="zh-CN" sz="1800">
                <a:latin typeface="Arial" panose="020B0604020202020204" pitchFamily="34" charset="0"/>
              </a:rPr>
              <a:t>1 </a:t>
            </a:r>
            <a:r>
              <a:rPr lang="en-US" altLang="zh-CN" sz="1800">
                <a:solidFill>
                  <a:srgbClr val="FF0000"/>
                </a:solidFill>
                <a:latin typeface="Arial" panose="020B0604020202020204" pitchFamily="34" charset="0"/>
              </a:rPr>
              <a:t>1 0</a:t>
            </a:r>
            <a:r>
              <a:rPr lang="en-US" altLang="zh-CN" sz="1800">
                <a:latin typeface="Arial" panose="020B0604020202020204" pitchFamily="34" charset="0"/>
              </a:rPr>
              <a:t>  0 1 1 1  1 0 1 0  0 1 0 0</a:t>
            </a:r>
            <a:endParaRPr lang="en-US" altLang="zh-CN" sz="1800">
              <a:latin typeface="Arial" panose="020B0604020202020204" pitchFamily="34" charset="0"/>
            </a:endParaRPr>
          </a:p>
        </p:txBody>
      </p:sp>
      <p:sp>
        <p:nvSpPr>
          <p:cNvPr id="1626206" name="AutoShape 94"/>
          <p:cNvSpPr>
            <a:spLocks noChangeArrowheads="1"/>
          </p:cNvSpPr>
          <p:nvPr/>
        </p:nvSpPr>
        <p:spPr bwMode="auto">
          <a:xfrm>
            <a:off x="3517900" y="2917825"/>
            <a:ext cx="2493963" cy="360363"/>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26207" name="AutoShape 95"/>
          <p:cNvSpPr>
            <a:spLocks noChangeArrowheads="1"/>
          </p:cNvSpPr>
          <p:nvPr/>
        </p:nvSpPr>
        <p:spPr bwMode="auto">
          <a:xfrm>
            <a:off x="3097213" y="2917825"/>
            <a:ext cx="412750" cy="360363"/>
          </a:xfrm>
          <a:prstGeom prst="roundRect">
            <a:avLst>
              <a:gd name="adj" fmla="val 50000"/>
            </a:avLst>
          </a:prstGeom>
          <a:noFill/>
          <a:ln w="12700" algn="ctr">
            <a:solidFill>
              <a:srgbClr val="008000"/>
            </a:solidFill>
            <a:round/>
          </a:ln>
        </p:spPr>
        <p:txBody>
          <a:bodyPr wrap="none" anchor="ctr"/>
          <a:lstStyle/>
          <a:p>
            <a:pPr algn="ctr"/>
            <a:endParaRPr lang="zh-CN" altLang="en-US" sz="1800" b="0">
              <a:solidFill>
                <a:srgbClr val="008000"/>
              </a:solidFill>
              <a:latin typeface="Arial" panose="020B0604020202020204" pitchFamily="34" charset="0"/>
            </a:endParaRPr>
          </a:p>
        </p:txBody>
      </p:sp>
      <p:sp>
        <p:nvSpPr>
          <p:cNvPr id="1626208" name="AutoShape 96"/>
          <p:cNvSpPr>
            <a:spLocks noChangeArrowheads="1"/>
          </p:cNvSpPr>
          <p:nvPr/>
        </p:nvSpPr>
        <p:spPr bwMode="auto">
          <a:xfrm>
            <a:off x="2881313" y="2917825"/>
            <a:ext cx="196850" cy="360363"/>
          </a:xfrm>
          <a:prstGeom prst="roundRect">
            <a:avLst>
              <a:gd name="adj" fmla="val 50000"/>
            </a:avLst>
          </a:prstGeom>
          <a:noFill/>
          <a:ln w="12700" algn="ctr">
            <a:solidFill>
              <a:srgbClr val="FF0000"/>
            </a:solidFill>
            <a:round/>
          </a:ln>
        </p:spPr>
        <p:txBody>
          <a:bodyPr wrap="none" anchor="ctr"/>
          <a:lstStyle/>
          <a:p>
            <a:pPr algn="ctr">
              <a:spcBef>
                <a:spcPct val="50000"/>
              </a:spcBef>
            </a:pPr>
            <a:endParaRPr lang="zh-CN" altLang="en-US"/>
          </a:p>
        </p:txBody>
      </p:sp>
      <p:sp>
        <p:nvSpPr>
          <p:cNvPr id="1626209" name="Line 97"/>
          <p:cNvSpPr>
            <a:spLocks noChangeShapeType="1"/>
          </p:cNvSpPr>
          <p:nvPr/>
        </p:nvSpPr>
        <p:spPr bwMode="auto">
          <a:xfrm flipH="1">
            <a:off x="2987675" y="1844675"/>
            <a:ext cx="0" cy="1079500"/>
          </a:xfrm>
          <a:prstGeom prst="line">
            <a:avLst/>
          </a:prstGeom>
          <a:noFill/>
          <a:ln w="28575">
            <a:solidFill>
              <a:srgbClr val="008000"/>
            </a:solidFill>
            <a:round/>
            <a:tailEnd type="triangle" w="med" len="lg"/>
          </a:ln>
        </p:spPr>
        <p:txBody>
          <a:bodyPr wrap="none" anchor="ctr"/>
          <a:lstStyle/>
          <a:p>
            <a:endParaRPr lang="zh-CN" altLang="en-US"/>
          </a:p>
        </p:txBody>
      </p:sp>
      <p:sp>
        <p:nvSpPr>
          <p:cNvPr id="1626210" name="Line 98"/>
          <p:cNvSpPr>
            <a:spLocks noChangeShapeType="1"/>
          </p:cNvSpPr>
          <p:nvPr/>
        </p:nvSpPr>
        <p:spPr bwMode="auto">
          <a:xfrm flipH="1">
            <a:off x="4429125" y="1844675"/>
            <a:ext cx="0" cy="1079500"/>
          </a:xfrm>
          <a:prstGeom prst="line">
            <a:avLst/>
          </a:prstGeom>
          <a:noFill/>
          <a:ln w="28575">
            <a:solidFill>
              <a:srgbClr val="008000"/>
            </a:solidFill>
            <a:round/>
            <a:tailEnd type="triangle" w="med" len="lg"/>
          </a:ln>
        </p:spPr>
        <p:txBody>
          <a:bodyPr wrap="none" anchor="ctr"/>
          <a:lstStyle/>
          <a:p>
            <a:endParaRPr lang="zh-CN" altLang="en-US"/>
          </a:p>
        </p:txBody>
      </p:sp>
      <p:sp>
        <p:nvSpPr>
          <p:cNvPr id="1626212" name="Line 100"/>
          <p:cNvSpPr>
            <a:spLocks noChangeShapeType="1"/>
          </p:cNvSpPr>
          <p:nvPr/>
        </p:nvSpPr>
        <p:spPr bwMode="auto">
          <a:xfrm>
            <a:off x="1763713" y="3789363"/>
            <a:ext cx="1584325" cy="0"/>
          </a:xfrm>
          <a:prstGeom prst="line">
            <a:avLst/>
          </a:prstGeom>
          <a:noFill/>
          <a:ln w="28575">
            <a:solidFill>
              <a:srgbClr val="FF0000"/>
            </a:solidFill>
            <a:round/>
          </a:ln>
        </p:spPr>
        <p:txBody>
          <a:bodyPr wrap="none" anchor="ctr"/>
          <a:lstStyle/>
          <a:p>
            <a:endParaRPr lang="zh-CN" altLang="en-US"/>
          </a:p>
        </p:txBody>
      </p:sp>
      <p:sp>
        <p:nvSpPr>
          <p:cNvPr id="1626213" name="Line 101"/>
          <p:cNvSpPr>
            <a:spLocks noChangeShapeType="1"/>
          </p:cNvSpPr>
          <p:nvPr/>
        </p:nvSpPr>
        <p:spPr bwMode="auto">
          <a:xfrm flipV="1">
            <a:off x="3348038" y="3284538"/>
            <a:ext cx="0" cy="504825"/>
          </a:xfrm>
          <a:prstGeom prst="line">
            <a:avLst/>
          </a:prstGeom>
          <a:noFill/>
          <a:ln w="28575">
            <a:solidFill>
              <a:srgbClr val="FF0000"/>
            </a:solidFill>
            <a:round/>
            <a:tailEnd type="triangle" w="med" len="lg"/>
          </a:ln>
        </p:spPr>
        <p:txBody>
          <a:bodyPr wrap="none" anchor="ctr"/>
          <a:lstStyle/>
          <a:p>
            <a:endParaRPr lang="zh-CN" altLang="en-US"/>
          </a:p>
        </p:txBody>
      </p:sp>
      <p:sp>
        <p:nvSpPr>
          <p:cNvPr id="1626215" name="Line 103"/>
          <p:cNvSpPr>
            <a:spLocks noChangeShapeType="1"/>
          </p:cNvSpPr>
          <p:nvPr/>
        </p:nvSpPr>
        <p:spPr bwMode="auto">
          <a:xfrm flipH="1">
            <a:off x="1476375" y="3644900"/>
            <a:ext cx="922338" cy="0"/>
          </a:xfrm>
          <a:prstGeom prst="line">
            <a:avLst/>
          </a:prstGeom>
          <a:noFill/>
          <a:ln w="19050">
            <a:solidFill>
              <a:srgbClr val="0000FF"/>
            </a:solidFill>
            <a:round/>
          </a:ln>
        </p:spPr>
        <p:txBody>
          <a:bodyPr wrap="none" anchor="ctr"/>
          <a:lstStyle/>
          <a:p>
            <a:endParaRPr lang="zh-CN" altLang="en-US"/>
          </a:p>
        </p:txBody>
      </p:sp>
      <p:sp>
        <p:nvSpPr>
          <p:cNvPr id="1626216" name="Line 104"/>
          <p:cNvSpPr>
            <a:spLocks noChangeShapeType="1"/>
          </p:cNvSpPr>
          <p:nvPr/>
        </p:nvSpPr>
        <p:spPr bwMode="auto">
          <a:xfrm flipV="1">
            <a:off x="1476375" y="3357563"/>
            <a:ext cx="1588" cy="287337"/>
          </a:xfrm>
          <a:prstGeom prst="line">
            <a:avLst/>
          </a:prstGeom>
          <a:noFill/>
          <a:ln w="19050">
            <a:solidFill>
              <a:srgbClr val="0000FF"/>
            </a:solidFill>
            <a:round/>
            <a:tailEnd type="triangle" w="med" len="lg"/>
          </a:ln>
        </p:spPr>
        <p:txBody>
          <a:bodyPr wrap="none" anchor="ctr"/>
          <a:lstStyle/>
          <a:p>
            <a:endParaRPr lang="zh-CN" altLang="en-US"/>
          </a:p>
        </p:txBody>
      </p:sp>
      <p:sp>
        <p:nvSpPr>
          <p:cNvPr id="1626217" name="Line 105"/>
          <p:cNvSpPr>
            <a:spLocks noChangeShapeType="1"/>
          </p:cNvSpPr>
          <p:nvPr/>
        </p:nvSpPr>
        <p:spPr bwMode="auto">
          <a:xfrm flipV="1">
            <a:off x="1908175" y="1844675"/>
            <a:ext cx="0" cy="504825"/>
          </a:xfrm>
          <a:prstGeom prst="line">
            <a:avLst/>
          </a:prstGeom>
          <a:noFill/>
          <a:ln w="19050">
            <a:solidFill>
              <a:srgbClr val="0000FF"/>
            </a:solidFill>
            <a:round/>
          </a:ln>
        </p:spPr>
        <p:txBody>
          <a:bodyPr wrap="none" anchor="ctr"/>
          <a:lstStyle/>
          <a:p>
            <a:endParaRPr lang="zh-CN" altLang="en-US"/>
          </a:p>
        </p:txBody>
      </p:sp>
      <p:sp>
        <p:nvSpPr>
          <p:cNvPr id="1626218" name="Line 106"/>
          <p:cNvSpPr>
            <a:spLocks noChangeShapeType="1"/>
          </p:cNvSpPr>
          <p:nvPr/>
        </p:nvSpPr>
        <p:spPr bwMode="auto">
          <a:xfrm flipH="1">
            <a:off x="1476375" y="2349500"/>
            <a:ext cx="1800225" cy="0"/>
          </a:xfrm>
          <a:prstGeom prst="line">
            <a:avLst/>
          </a:prstGeom>
          <a:noFill/>
          <a:ln w="19050">
            <a:solidFill>
              <a:srgbClr val="0000FF"/>
            </a:solidFill>
            <a:round/>
          </a:ln>
        </p:spPr>
        <p:txBody>
          <a:bodyPr wrap="none" anchor="ctr"/>
          <a:lstStyle/>
          <a:p>
            <a:endParaRPr lang="zh-CN" altLang="en-US"/>
          </a:p>
        </p:txBody>
      </p:sp>
      <p:sp>
        <p:nvSpPr>
          <p:cNvPr id="1626219" name="Line 107"/>
          <p:cNvSpPr>
            <a:spLocks noChangeShapeType="1"/>
          </p:cNvSpPr>
          <p:nvPr/>
        </p:nvSpPr>
        <p:spPr bwMode="auto">
          <a:xfrm>
            <a:off x="1476375" y="2349500"/>
            <a:ext cx="1588" cy="431800"/>
          </a:xfrm>
          <a:prstGeom prst="line">
            <a:avLst/>
          </a:prstGeom>
          <a:noFill/>
          <a:ln w="19050">
            <a:solidFill>
              <a:srgbClr val="0000FF"/>
            </a:solidFill>
            <a:round/>
            <a:tailEnd type="triangle" w="med" len="lg"/>
          </a:ln>
        </p:spPr>
        <p:txBody>
          <a:bodyPr wrap="none" anchor="ctr"/>
          <a:lstStyle/>
          <a:p>
            <a:endParaRPr lang="zh-CN" altLang="en-US"/>
          </a:p>
        </p:txBody>
      </p:sp>
      <p:sp>
        <p:nvSpPr>
          <p:cNvPr id="1626220" name="Line 108"/>
          <p:cNvSpPr>
            <a:spLocks noChangeShapeType="1"/>
          </p:cNvSpPr>
          <p:nvPr/>
        </p:nvSpPr>
        <p:spPr bwMode="auto">
          <a:xfrm flipV="1">
            <a:off x="3276600" y="1844675"/>
            <a:ext cx="0" cy="504825"/>
          </a:xfrm>
          <a:prstGeom prst="line">
            <a:avLst/>
          </a:prstGeom>
          <a:noFill/>
          <a:ln w="19050">
            <a:solidFill>
              <a:srgbClr val="0000FF"/>
            </a:solidFill>
            <a:round/>
          </a:ln>
        </p:spPr>
        <p:txBody>
          <a:bodyPr wrap="none" anchor="ctr"/>
          <a:lstStyle/>
          <a:p>
            <a:endParaRPr lang="zh-CN" altLang="en-US"/>
          </a:p>
        </p:txBody>
      </p:sp>
      <p:sp>
        <p:nvSpPr>
          <p:cNvPr id="1626221" name="Line 109"/>
          <p:cNvSpPr>
            <a:spLocks noChangeShapeType="1"/>
          </p:cNvSpPr>
          <p:nvPr/>
        </p:nvSpPr>
        <p:spPr bwMode="auto">
          <a:xfrm flipH="1">
            <a:off x="396875" y="3068638"/>
            <a:ext cx="360363" cy="0"/>
          </a:xfrm>
          <a:prstGeom prst="line">
            <a:avLst/>
          </a:prstGeom>
          <a:noFill/>
          <a:ln w="19050">
            <a:solidFill>
              <a:schemeClr val="tx1"/>
            </a:solidFill>
            <a:round/>
            <a:tailEnd type="triangle" w="med" len="lg"/>
          </a:ln>
        </p:spPr>
        <p:txBody>
          <a:bodyPr wrap="none" anchor="ctr"/>
          <a:lstStyle/>
          <a:p>
            <a:endParaRPr lang="zh-CN" altLang="en-US"/>
          </a:p>
        </p:txBody>
      </p:sp>
      <p:sp>
        <p:nvSpPr>
          <p:cNvPr id="1626222" name="Line 110"/>
          <p:cNvSpPr>
            <a:spLocks noChangeShapeType="1"/>
          </p:cNvSpPr>
          <p:nvPr/>
        </p:nvSpPr>
        <p:spPr bwMode="auto">
          <a:xfrm>
            <a:off x="2124075" y="3068638"/>
            <a:ext cx="433388" cy="0"/>
          </a:xfrm>
          <a:prstGeom prst="line">
            <a:avLst/>
          </a:prstGeom>
          <a:noFill/>
          <a:ln w="19050">
            <a:solidFill>
              <a:schemeClr val="tx1"/>
            </a:solidFill>
            <a:round/>
            <a:tailEnd type="triangle" w="med" len="lg"/>
          </a:ln>
        </p:spPr>
        <p:txBody>
          <a:bodyPr wrap="none" anchor="ctr"/>
          <a:lstStyle/>
          <a:p>
            <a:endParaRPr lang="zh-CN" altLang="en-US"/>
          </a:p>
        </p:txBody>
      </p:sp>
      <p:sp>
        <p:nvSpPr>
          <p:cNvPr id="1626223" name="Rectangle 111"/>
          <p:cNvSpPr>
            <a:spLocks noChangeArrowheads="1"/>
          </p:cNvSpPr>
          <p:nvPr/>
        </p:nvSpPr>
        <p:spPr bwMode="auto">
          <a:xfrm>
            <a:off x="4140200" y="1196975"/>
            <a:ext cx="1079500" cy="287338"/>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块内地址</a:t>
            </a:r>
            <a:endParaRPr lang="en-US" altLang="zh-CN" sz="1800">
              <a:solidFill>
                <a:srgbClr val="CC0066"/>
              </a:solidFill>
              <a:latin typeface="Arial" panose="020B0604020202020204" pitchFamily="34" charset="0"/>
            </a:endParaRPr>
          </a:p>
        </p:txBody>
      </p:sp>
      <p:sp>
        <p:nvSpPr>
          <p:cNvPr id="1626224" name="Line 112"/>
          <p:cNvSpPr>
            <a:spLocks noChangeShapeType="1"/>
          </p:cNvSpPr>
          <p:nvPr/>
        </p:nvSpPr>
        <p:spPr bwMode="auto">
          <a:xfrm>
            <a:off x="2557463" y="2565400"/>
            <a:ext cx="430212" cy="0"/>
          </a:xfrm>
          <a:prstGeom prst="line">
            <a:avLst/>
          </a:prstGeom>
          <a:noFill/>
          <a:ln w="19050">
            <a:solidFill>
              <a:schemeClr val="tx1"/>
            </a:solidFill>
            <a:round/>
            <a:tailEnd type="triangle" w="med" len="lg"/>
          </a:ln>
        </p:spPr>
        <p:txBody>
          <a:bodyPr wrap="none" anchor="ctr"/>
          <a:lstStyle/>
          <a:p>
            <a:endParaRPr lang="zh-CN" altLang="en-US"/>
          </a:p>
        </p:txBody>
      </p:sp>
      <p:sp>
        <p:nvSpPr>
          <p:cNvPr id="1626225" name="Line 113"/>
          <p:cNvSpPr>
            <a:spLocks noChangeShapeType="1"/>
          </p:cNvSpPr>
          <p:nvPr/>
        </p:nvSpPr>
        <p:spPr bwMode="auto">
          <a:xfrm>
            <a:off x="3059113" y="2565400"/>
            <a:ext cx="1370012" cy="0"/>
          </a:xfrm>
          <a:prstGeom prst="line">
            <a:avLst/>
          </a:prstGeom>
          <a:noFill/>
          <a:ln w="19050">
            <a:solidFill>
              <a:schemeClr val="tx1"/>
            </a:solidFill>
            <a:round/>
            <a:tailEnd type="triangle" w="med" len="lg"/>
          </a:ln>
        </p:spPr>
        <p:txBody>
          <a:bodyPr wrap="none" anchor="ctr"/>
          <a:lstStyle/>
          <a:p>
            <a:endParaRPr lang="zh-CN" altLang="en-US"/>
          </a:p>
        </p:txBody>
      </p:sp>
      <p:sp>
        <p:nvSpPr>
          <p:cNvPr id="1626226" name="Line 114"/>
          <p:cNvSpPr>
            <a:spLocks noChangeShapeType="1"/>
          </p:cNvSpPr>
          <p:nvPr/>
        </p:nvSpPr>
        <p:spPr bwMode="auto">
          <a:xfrm>
            <a:off x="2557463" y="3500438"/>
            <a:ext cx="790575" cy="0"/>
          </a:xfrm>
          <a:prstGeom prst="line">
            <a:avLst/>
          </a:prstGeom>
          <a:noFill/>
          <a:ln w="19050">
            <a:solidFill>
              <a:schemeClr val="tx1"/>
            </a:solidFill>
            <a:round/>
            <a:tailEnd type="triangle" w="med" len="lg"/>
          </a:ln>
        </p:spPr>
        <p:txBody>
          <a:bodyPr wrap="none" anchor="ctr"/>
          <a:lstStyle/>
          <a:p>
            <a:endParaRPr lang="zh-CN" altLang="en-US"/>
          </a:p>
        </p:txBody>
      </p:sp>
      <p:sp>
        <p:nvSpPr>
          <p:cNvPr id="1626227" name="Line 115"/>
          <p:cNvSpPr>
            <a:spLocks noChangeShapeType="1"/>
          </p:cNvSpPr>
          <p:nvPr/>
        </p:nvSpPr>
        <p:spPr bwMode="auto">
          <a:xfrm flipH="1" flipV="1">
            <a:off x="2557463" y="2565400"/>
            <a:ext cx="0" cy="935038"/>
          </a:xfrm>
          <a:prstGeom prst="line">
            <a:avLst/>
          </a:prstGeom>
          <a:noFill/>
          <a:ln w="19050">
            <a:solidFill>
              <a:schemeClr val="tx1"/>
            </a:solidFill>
            <a:round/>
            <a:tailEnd type="none" w="med" len="lg"/>
          </a:ln>
        </p:spPr>
        <p:txBody>
          <a:bodyPr wrap="none" anchor="ctr"/>
          <a:lstStyle/>
          <a:p>
            <a:endParaRPr lang="zh-CN" altLang="en-US"/>
          </a:p>
        </p:txBody>
      </p:sp>
      <p:sp>
        <p:nvSpPr>
          <p:cNvPr id="1626228" name="Text Box 116"/>
          <p:cNvSpPr txBox="1">
            <a:spLocks noChangeArrowheads="1"/>
          </p:cNvSpPr>
          <p:nvPr/>
        </p:nvSpPr>
        <p:spPr bwMode="auto">
          <a:xfrm>
            <a:off x="252413" y="3068638"/>
            <a:ext cx="935037" cy="804862"/>
          </a:xfrm>
          <a:prstGeom prst="rect">
            <a:avLst/>
          </a:prstGeom>
          <a:noFill/>
          <a:ln w="28575" algn="ctr">
            <a:noFill/>
            <a:miter lim="800000"/>
          </a:ln>
        </p:spPr>
        <p:txBody>
          <a:bodyPr>
            <a:spAutoFit/>
          </a:bodyPr>
          <a:lstStyle/>
          <a:p>
            <a:pPr>
              <a:lnSpc>
                <a:spcPct val="80000"/>
              </a:lnSpc>
            </a:pPr>
            <a:r>
              <a:rPr lang="zh-CN" altLang="en-US" sz="1800">
                <a:latin typeface="Arial" panose="020B0604020202020204" pitchFamily="34" charset="0"/>
              </a:rPr>
              <a:t>不</a:t>
            </a:r>
            <a:br>
              <a:rPr lang="zh-CN" altLang="en-US" sz="1800">
                <a:latin typeface="Arial" panose="020B0604020202020204" pitchFamily="34" charset="0"/>
              </a:rPr>
            </a:br>
            <a:r>
              <a:rPr lang="zh-CN" altLang="en-US" sz="1800">
                <a:latin typeface="Arial" panose="020B0604020202020204" pitchFamily="34" charset="0"/>
              </a:rPr>
              <a:t>命中</a:t>
            </a:r>
            <a:endParaRPr lang="zh-CN" altLang="en-US" sz="1800">
              <a:latin typeface="Arial" panose="020B0604020202020204" pitchFamily="34" charset="0"/>
            </a:endParaRPr>
          </a:p>
          <a:p>
            <a:r>
              <a:rPr lang="zh-CN" altLang="en-US" sz="1800">
                <a:solidFill>
                  <a:srgbClr val="CC0066"/>
                </a:solidFill>
                <a:latin typeface="Arial" panose="020B0604020202020204" pitchFamily="34" charset="0"/>
              </a:rPr>
              <a:t>块失效</a:t>
            </a:r>
            <a:endParaRPr lang="zh-CN" altLang="en-US" sz="1800">
              <a:solidFill>
                <a:srgbClr val="CC0066"/>
              </a:solidFill>
              <a:latin typeface="Arial" panose="020B0604020202020204" pitchFamily="34" charset="0"/>
            </a:endParaRPr>
          </a:p>
        </p:txBody>
      </p:sp>
      <p:sp>
        <p:nvSpPr>
          <p:cNvPr id="1626229" name="Text Box 117"/>
          <p:cNvSpPr txBox="1">
            <a:spLocks noChangeArrowheads="1"/>
          </p:cNvSpPr>
          <p:nvPr/>
        </p:nvSpPr>
        <p:spPr bwMode="auto">
          <a:xfrm>
            <a:off x="1908175" y="2636838"/>
            <a:ext cx="720725" cy="366712"/>
          </a:xfrm>
          <a:prstGeom prst="rect">
            <a:avLst/>
          </a:prstGeom>
          <a:noFill/>
          <a:ln w="28575" algn="ctr">
            <a:noFill/>
            <a:miter lim="800000"/>
          </a:ln>
        </p:spPr>
        <p:txBody>
          <a:bodyPr>
            <a:spAutoFit/>
          </a:bodyPr>
          <a:lstStyle/>
          <a:p>
            <a:pPr algn="r">
              <a:spcBef>
                <a:spcPct val="50000"/>
              </a:spcBef>
            </a:pPr>
            <a:r>
              <a:rPr lang="zh-CN" altLang="en-US" sz="1800">
                <a:latin typeface="Arial" panose="020B0604020202020204" pitchFamily="34" charset="0"/>
              </a:rPr>
              <a:t>命中</a:t>
            </a:r>
            <a:endParaRPr lang="en-US" altLang="zh-CN" sz="1800">
              <a:latin typeface="Arial" panose="020B0604020202020204" pitchFamily="34" charset="0"/>
            </a:endParaRPr>
          </a:p>
        </p:txBody>
      </p:sp>
      <p:sp>
        <p:nvSpPr>
          <p:cNvPr id="1626230" name="Oval 118"/>
          <p:cNvSpPr>
            <a:spLocks noChangeArrowheads="1"/>
          </p:cNvSpPr>
          <p:nvPr/>
        </p:nvSpPr>
        <p:spPr bwMode="auto">
          <a:xfrm>
            <a:off x="1871663" y="2309813"/>
            <a:ext cx="73025" cy="73025"/>
          </a:xfrm>
          <a:prstGeom prst="ellipse">
            <a:avLst/>
          </a:prstGeom>
          <a:solidFill>
            <a:srgbClr val="0000FF"/>
          </a:solidFill>
          <a:ln w="28575" algn="ctr">
            <a:solidFill>
              <a:srgbClr val="0000FF"/>
            </a:solidFill>
            <a:round/>
          </a:ln>
        </p:spPr>
        <p:txBody>
          <a:bodyPr wrap="none" anchor="ctr"/>
          <a:lstStyle/>
          <a:p>
            <a:pPr algn="ctr">
              <a:spcBef>
                <a:spcPct val="50000"/>
              </a:spcBef>
            </a:pPr>
            <a:endParaRPr lang="zh-CN" altLang="en-US"/>
          </a:p>
        </p:txBody>
      </p:sp>
      <p:sp>
        <p:nvSpPr>
          <p:cNvPr id="1626231" name="Rectangle 119"/>
          <p:cNvSpPr>
            <a:spLocks noChangeArrowheads="1"/>
          </p:cNvSpPr>
          <p:nvPr/>
        </p:nvSpPr>
        <p:spPr bwMode="auto">
          <a:xfrm>
            <a:off x="5508625" y="765175"/>
            <a:ext cx="647700" cy="720725"/>
          </a:xfrm>
          <a:prstGeom prst="rect">
            <a:avLst/>
          </a:prstGeom>
          <a:noFill/>
          <a:ln w="19050" algn="ctr">
            <a:noFill/>
            <a:miter lim="800000"/>
          </a:ln>
        </p:spPr>
        <p:txBody>
          <a:bodyPr wrap="none" anchor="ctr"/>
          <a:lstStyle/>
          <a:p>
            <a:pPr algn="ctr"/>
            <a:r>
              <a:rPr lang="zh-CN" altLang="en-US" sz="2000">
                <a:solidFill>
                  <a:srgbClr val="9900CC"/>
                </a:solidFill>
                <a:latin typeface="Arial" panose="020B0604020202020204" pitchFamily="34" charset="0"/>
              </a:rPr>
              <a:t>主存</a:t>
            </a:r>
            <a:br>
              <a:rPr lang="zh-CN" altLang="en-US" sz="2000">
                <a:solidFill>
                  <a:srgbClr val="9900CC"/>
                </a:solidFill>
                <a:latin typeface="Arial" panose="020B0604020202020204" pitchFamily="34" charset="0"/>
              </a:rPr>
            </a:br>
            <a:r>
              <a:rPr lang="zh-CN" altLang="en-US" sz="2000">
                <a:solidFill>
                  <a:srgbClr val="9900CC"/>
                </a:solidFill>
                <a:latin typeface="Arial" panose="020B0604020202020204" pitchFamily="34" charset="0"/>
              </a:rPr>
              <a:t>地址</a:t>
            </a:r>
            <a:endParaRPr lang="en-US" altLang="zh-CN" sz="2000">
              <a:solidFill>
                <a:srgbClr val="9900CC"/>
              </a:solidFill>
              <a:latin typeface="Arial" panose="020B0604020202020204" pitchFamily="34" charset="0"/>
            </a:endParaRPr>
          </a:p>
        </p:txBody>
      </p:sp>
      <p:sp>
        <p:nvSpPr>
          <p:cNvPr id="1626233" name="Rectangle 121"/>
          <p:cNvSpPr>
            <a:spLocks noChangeArrowheads="1"/>
          </p:cNvSpPr>
          <p:nvPr/>
        </p:nvSpPr>
        <p:spPr bwMode="auto">
          <a:xfrm>
            <a:off x="5364163" y="2205038"/>
            <a:ext cx="792162" cy="720725"/>
          </a:xfrm>
          <a:prstGeom prst="rect">
            <a:avLst/>
          </a:prstGeom>
          <a:noFill/>
          <a:ln w="19050" algn="ctr">
            <a:noFill/>
            <a:miter lim="800000"/>
          </a:ln>
        </p:spPr>
        <p:txBody>
          <a:bodyPr wrap="none" anchor="ctr"/>
          <a:lstStyle/>
          <a:p>
            <a:pPr algn="ctr"/>
            <a:r>
              <a:rPr lang="en-US" altLang="zh-CN" sz="2000">
                <a:solidFill>
                  <a:srgbClr val="9900CC"/>
                </a:solidFill>
              </a:rPr>
              <a:t>Cache</a:t>
            </a:r>
            <a:br>
              <a:rPr lang="en-US" altLang="zh-CN" sz="2000">
                <a:solidFill>
                  <a:srgbClr val="9900CC"/>
                </a:solidFill>
              </a:rPr>
            </a:br>
            <a:r>
              <a:rPr lang="zh-CN" altLang="en-US" sz="2000">
                <a:solidFill>
                  <a:srgbClr val="9900CC"/>
                </a:solidFill>
              </a:rPr>
              <a:t>地址</a:t>
            </a:r>
            <a:endParaRPr lang="en-US" altLang="zh-CN" sz="2000">
              <a:solidFill>
                <a:srgbClr val="9900CC"/>
              </a:solidFill>
            </a:endParaRPr>
          </a:p>
        </p:txBody>
      </p:sp>
      <p:sp>
        <p:nvSpPr>
          <p:cNvPr id="1626234" name="Text Box 122"/>
          <p:cNvSpPr txBox="1">
            <a:spLocks noChangeArrowheads="1"/>
          </p:cNvSpPr>
          <p:nvPr/>
        </p:nvSpPr>
        <p:spPr bwMode="auto">
          <a:xfrm>
            <a:off x="180975" y="1268413"/>
            <a:ext cx="431800" cy="1465262"/>
          </a:xfrm>
          <a:prstGeom prst="rect">
            <a:avLst/>
          </a:prstGeom>
          <a:noFill/>
          <a:ln w="28575" algn="ctr">
            <a:noFill/>
            <a:miter lim="800000"/>
          </a:ln>
        </p:spPr>
        <p:txBody>
          <a:bodyPr>
            <a:spAutoFit/>
          </a:bodyPr>
          <a:lstStyle/>
          <a:p>
            <a:pPr algn="ctr"/>
            <a:r>
              <a:rPr lang="en-US" altLang="zh-CN" sz="1800">
                <a:solidFill>
                  <a:srgbClr val="FF0000"/>
                </a:solidFill>
                <a:latin typeface="Arial" panose="020B0604020202020204" pitchFamily="34" charset="0"/>
              </a:rPr>
              <a:t>2</a:t>
            </a:r>
            <a:r>
              <a:rPr lang="zh-CN" altLang="en-US" sz="1800">
                <a:solidFill>
                  <a:srgbClr val="FF0000"/>
                </a:solidFill>
                <a:latin typeface="Arial" panose="020B0604020202020204" pitchFamily="34" charset="0"/>
              </a:rPr>
              <a:t>组中选</a:t>
            </a:r>
            <a:r>
              <a:rPr lang="en-US" altLang="zh-CN" sz="1800">
                <a:solidFill>
                  <a:srgbClr val="FF0000"/>
                </a:solidFill>
                <a:latin typeface="Arial" panose="020B0604020202020204" pitchFamily="34" charset="0"/>
              </a:rPr>
              <a:t>1</a:t>
            </a:r>
            <a:endParaRPr lang="zh-CN" altLang="en-US" sz="1800" b="0">
              <a:solidFill>
                <a:srgbClr val="FF0000"/>
              </a:solidFill>
              <a:latin typeface="Arial" panose="020B0604020202020204" pitchFamily="34" charset="0"/>
            </a:endParaRPr>
          </a:p>
        </p:txBody>
      </p:sp>
      <p:sp>
        <p:nvSpPr>
          <p:cNvPr id="1626235" name="Line 123"/>
          <p:cNvSpPr>
            <a:spLocks noChangeShapeType="1"/>
          </p:cNvSpPr>
          <p:nvPr/>
        </p:nvSpPr>
        <p:spPr bwMode="auto">
          <a:xfrm flipH="1">
            <a:off x="4067175" y="3284538"/>
            <a:ext cx="1588" cy="2563812"/>
          </a:xfrm>
          <a:prstGeom prst="line">
            <a:avLst/>
          </a:prstGeom>
          <a:noFill/>
          <a:ln w="19050">
            <a:solidFill>
              <a:srgbClr val="9900CC"/>
            </a:solidFill>
            <a:round/>
          </a:ln>
        </p:spPr>
        <p:txBody>
          <a:bodyPr wrap="none" anchor="ctr"/>
          <a:lstStyle/>
          <a:p>
            <a:endParaRPr lang="zh-CN" altLang="en-US"/>
          </a:p>
        </p:txBody>
      </p:sp>
      <p:grpSp>
        <p:nvGrpSpPr>
          <p:cNvPr id="2" name="Group 195"/>
          <p:cNvGrpSpPr/>
          <p:nvPr/>
        </p:nvGrpSpPr>
        <p:grpSpPr bwMode="auto">
          <a:xfrm>
            <a:off x="6516688" y="115888"/>
            <a:ext cx="2592387" cy="6488112"/>
            <a:chOff x="4059" y="73"/>
            <a:chExt cx="1633" cy="4087"/>
          </a:xfrm>
        </p:grpSpPr>
        <p:sp>
          <p:nvSpPr>
            <p:cNvPr id="31856" name="Text Box 5"/>
            <p:cNvSpPr txBox="1">
              <a:spLocks noChangeArrowheads="1"/>
            </p:cNvSpPr>
            <p:nvPr/>
          </p:nvSpPr>
          <p:spPr bwMode="auto">
            <a:xfrm>
              <a:off x="5329" y="744"/>
              <a:ext cx="318" cy="577"/>
            </a:xfrm>
            <a:prstGeom prst="rect">
              <a:avLst/>
            </a:prstGeom>
            <a:noFill/>
            <a:ln w="28575" algn="ctr">
              <a:noFill/>
              <a:miter lim="800000"/>
            </a:ln>
          </p:spPr>
          <p:txBody>
            <a:bodyPr>
              <a:spAutoFit/>
            </a:bodyPr>
            <a:lstStyle/>
            <a:p>
              <a:pPr algn="ctr">
                <a:spcBef>
                  <a:spcPct val="50000"/>
                </a:spcBef>
              </a:pPr>
              <a:r>
                <a:rPr lang="zh-CN" altLang="en-US" sz="1800">
                  <a:solidFill>
                    <a:srgbClr val="D60093"/>
                  </a:solidFill>
                  <a:latin typeface="Arial" panose="020B0604020202020204" pitchFamily="34" charset="0"/>
                </a:rPr>
                <a:t>第</a:t>
              </a:r>
              <a:r>
                <a:rPr lang="en-US" altLang="zh-CN" sz="1800">
                  <a:solidFill>
                    <a:srgbClr val="D60093"/>
                  </a:solidFill>
                  <a:latin typeface="Arial" panose="020B0604020202020204" pitchFamily="34" charset="0"/>
                </a:rPr>
                <a:t>0</a:t>
              </a:r>
              <a:r>
                <a:rPr lang="zh-CN" altLang="en-US" sz="1800">
                  <a:solidFill>
                    <a:srgbClr val="D60093"/>
                  </a:solidFill>
                  <a:latin typeface="Arial" panose="020B0604020202020204" pitchFamily="34" charset="0"/>
                </a:rPr>
                <a:t>区</a:t>
              </a:r>
              <a:endParaRPr lang="en-US" altLang="zh-CN" sz="1800">
                <a:solidFill>
                  <a:srgbClr val="D60093"/>
                </a:solidFill>
                <a:latin typeface="Arial" panose="020B0604020202020204" pitchFamily="34" charset="0"/>
              </a:endParaRPr>
            </a:p>
          </p:txBody>
        </p:sp>
        <p:sp>
          <p:nvSpPr>
            <p:cNvPr id="31857" name="Text Box 6"/>
            <p:cNvSpPr txBox="1">
              <a:spLocks noChangeArrowheads="1"/>
            </p:cNvSpPr>
            <p:nvPr/>
          </p:nvSpPr>
          <p:spPr bwMode="auto">
            <a:xfrm>
              <a:off x="4150" y="73"/>
              <a:ext cx="771" cy="250"/>
            </a:xfrm>
            <a:prstGeom prst="rect">
              <a:avLst/>
            </a:prstGeom>
            <a:noFill/>
            <a:ln w="28575" algn="ctr">
              <a:noFill/>
              <a:miter lim="800000"/>
            </a:ln>
          </p:spPr>
          <p:txBody>
            <a:bodyPr>
              <a:spAutoFit/>
            </a:bodyPr>
            <a:lstStyle/>
            <a:p>
              <a:pPr algn="ctr">
                <a:spcBef>
                  <a:spcPct val="50000"/>
                </a:spcBef>
              </a:pPr>
              <a:r>
                <a:rPr lang="zh-CN" altLang="en-US" sz="2000">
                  <a:solidFill>
                    <a:srgbClr val="0000FF"/>
                  </a:solidFill>
                  <a:latin typeface="Arial" panose="020B0604020202020204" pitchFamily="34" charset="0"/>
                </a:rPr>
                <a:t>主存</a:t>
              </a:r>
              <a:endParaRPr lang="en-US" altLang="zh-CN" sz="2000">
                <a:solidFill>
                  <a:srgbClr val="0000FF"/>
                </a:solidFill>
                <a:latin typeface="Arial" panose="020B0604020202020204" pitchFamily="34" charset="0"/>
              </a:endParaRPr>
            </a:p>
          </p:txBody>
        </p:sp>
        <p:sp>
          <p:nvSpPr>
            <p:cNvPr id="31858" name="Rectangle 7"/>
            <p:cNvSpPr>
              <a:spLocks noChangeArrowheads="1"/>
            </p:cNvSpPr>
            <p:nvPr/>
          </p:nvSpPr>
          <p:spPr bwMode="auto">
            <a:xfrm>
              <a:off x="4149" y="32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59" name="Rectangle 8"/>
            <p:cNvSpPr>
              <a:spLocks noChangeArrowheads="1"/>
            </p:cNvSpPr>
            <p:nvPr/>
          </p:nvSpPr>
          <p:spPr bwMode="auto">
            <a:xfrm>
              <a:off x="4149" y="503"/>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60" name="Rectangle 9"/>
            <p:cNvSpPr>
              <a:spLocks noChangeArrowheads="1"/>
            </p:cNvSpPr>
            <p:nvPr/>
          </p:nvSpPr>
          <p:spPr bwMode="auto">
            <a:xfrm>
              <a:off x="4150" y="1411"/>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61" name="Rectangle 10"/>
            <p:cNvSpPr>
              <a:spLocks noChangeArrowheads="1"/>
            </p:cNvSpPr>
            <p:nvPr/>
          </p:nvSpPr>
          <p:spPr bwMode="auto">
            <a:xfrm>
              <a:off x="4150" y="1593"/>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sp>
          <p:nvSpPr>
            <p:cNvPr id="31862" name="Text Box 11"/>
            <p:cNvSpPr txBox="1">
              <a:spLocks noChangeArrowheads="1"/>
            </p:cNvSpPr>
            <p:nvPr/>
          </p:nvSpPr>
          <p:spPr bwMode="auto">
            <a:xfrm>
              <a:off x="5011" y="591"/>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63" name="AutoShape 12"/>
            <p:cNvSpPr/>
            <p:nvPr/>
          </p:nvSpPr>
          <p:spPr bwMode="auto">
            <a:xfrm>
              <a:off x="4965" y="323"/>
              <a:ext cx="92" cy="680"/>
            </a:xfrm>
            <a:prstGeom prst="rightBrace">
              <a:avLst>
                <a:gd name="adj1" fmla="val 61594"/>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64" name="Text Box 13"/>
            <p:cNvSpPr txBox="1">
              <a:spLocks noChangeArrowheads="1"/>
            </p:cNvSpPr>
            <p:nvPr/>
          </p:nvSpPr>
          <p:spPr bwMode="auto">
            <a:xfrm>
              <a:off x="5012" y="1271"/>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65" name="AutoShape 14"/>
            <p:cNvSpPr/>
            <p:nvPr/>
          </p:nvSpPr>
          <p:spPr bwMode="auto">
            <a:xfrm>
              <a:off x="4967" y="1049"/>
              <a:ext cx="90" cy="680"/>
            </a:xfrm>
            <a:prstGeom prst="rightBrace">
              <a:avLst>
                <a:gd name="adj1" fmla="val 62963"/>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66" name="AutoShape 15"/>
            <p:cNvSpPr>
              <a:spLocks noChangeArrowheads="1"/>
            </p:cNvSpPr>
            <p:nvPr/>
          </p:nvSpPr>
          <p:spPr bwMode="auto">
            <a:xfrm>
              <a:off x="4059" y="323"/>
              <a:ext cx="1316" cy="1451"/>
            </a:xfrm>
            <a:prstGeom prst="roundRect">
              <a:avLst>
                <a:gd name="adj" fmla="val 10069"/>
              </a:avLst>
            </a:prstGeom>
            <a:noFill/>
            <a:ln w="12700" algn="ctr">
              <a:solidFill>
                <a:srgbClr val="FF0000"/>
              </a:solidFill>
              <a:prstDash val="dash"/>
              <a:round/>
            </a:ln>
          </p:spPr>
          <p:txBody>
            <a:bodyPr wrap="none" anchor="ctr"/>
            <a:lstStyle/>
            <a:p>
              <a:pPr algn="ctr">
                <a:spcBef>
                  <a:spcPct val="50000"/>
                </a:spcBef>
              </a:pPr>
              <a:endParaRPr lang="zh-CN" altLang="en-US"/>
            </a:p>
          </p:txBody>
        </p:sp>
        <p:sp>
          <p:nvSpPr>
            <p:cNvPr id="31867" name="Rectangle 22"/>
            <p:cNvSpPr>
              <a:spLocks noChangeArrowheads="1"/>
            </p:cNvSpPr>
            <p:nvPr/>
          </p:nvSpPr>
          <p:spPr bwMode="auto">
            <a:xfrm>
              <a:off x="4150" y="1774"/>
              <a:ext cx="771" cy="273"/>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1868" name="Text Box 23"/>
            <p:cNvSpPr txBox="1">
              <a:spLocks noChangeArrowheads="1"/>
            </p:cNvSpPr>
            <p:nvPr/>
          </p:nvSpPr>
          <p:spPr bwMode="auto">
            <a:xfrm>
              <a:off x="5239" y="2478"/>
              <a:ext cx="453" cy="577"/>
            </a:xfrm>
            <a:prstGeom prst="rect">
              <a:avLst/>
            </a:prstGeom>
            <a:noFill/>
            <a:ln w="28575" algn="ctr">
              <a:noFill/>
              <a:miter lim="800000"/>
            </a:ln>
          </p:spPr>
          <p:txBody>
            <a:bodyPr>
              <a:spAutoFit/>
            </a:bodyPr>
            <a:lstStyle/>
            <a:p>
              <a:pPr algn="ctr">
                <a:spcBef>
                  <a:spcPct val="50000"/>
                </a:spcBef>
              </a:pPr>
              <a:r>
                <a:rPr lang="zh-CN" altLang="en-US" sz="1800">
                  <a:solidFill>
                    <a:srgbClr val="D60093"/>
                  </a:solidFill>
                  <a:latin typeface="Arial" panose="020B0604020202020204" pitchFamily="34" charset="0"/>
                </a:rPr>
                <a:t>第</a:t>
              </a:r>
              <a:r>
                <a:rPr lang="en-US" altLang="zh-CN" sz="1800">
                  <a:solidFill>
                    <a:srgbClr val="D60093"/>
                  </a:solidFill>
                  <a:latin typeface="Arial" panose="020B0604020202020204" pitchFamily="34" charset="0"/>
                </a:rPr>
                <a:t>1302</a:t>
              </a:r>
              <a:r>
                <a:rPr lang="zh-CN" altLang="en-US" sz="1800">
                  <a:solidFill>
                    <a:srgbClr val="D60093"/>
                  </a:solidFill>
                  <a:latin typeface="Arial" panose="020B0604020202020204" pitchFamily="34" charset="0"/>
                </a:rPr>
                <a:t>区</a:t>
              </a:r>
              <a:endParaRPr lang="en-US" altLang="zh-CN" sz="1800">
                <a:solidFill>
                  <a:srgbClr val="D60093"/>
                </a:solidFill>
                <a:latin typeface="Arial" panose="020B0604020202020204" pitchFamily="34" charset="0"/>
              </a:endParaRPr>
            </a:p>
          </p:txBody>
        </p:sp>
        <p:sp>
          <p:nvSpPr>
            <p:cNvPr id="31869" name="Rectangle 142"/>
            <p:cNvSpPr>
              <a:spLocks noChangeArrowheads="1"/>
            </p:cNvSpPr>
            <p:nvPr/>
          </p:nvSpPr>
          <p:spPr bwMode="auto">
            <a:xfrm>
              <a:off x="4150" y="1048"/>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70" name="Rectangle 143"/>
            <p:cNvSpPr>
              <a:spLocks noChangeArrowheads="1"/>
            </p:cNvSpPr>
            <p:nvPr/>
          </p:nvSpPr>
          <p:spPr bwMode="auto">
            <a:xfrm>
              <a:off x="4150" y="1230"/>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71" name="Rectangle 144"/>
            <p:cNvSpPr>
              <a:spLocks noChangeArrowheads="1"/>
            </p:cNvSpPr>
            <p:nvPr/>
          </p:nvSpPr>
          <p:spPr bwMode="auto">
            <a:xfrm>
              <a:off x="4150" y="687"/>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72" name="Rectangle 145"/>
            <p:cNvSpPr>
              <a:spLocks noChangeArrowheads="1"/>
            </p:cNvSpPr>
            <p:nvPr/>
          </p:nvSpPr>
          <p:spPr bwMode="auto">
            <a:xfrm>
              <a:off x="4150" y="867"/>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sp>
          <p:nvSpPr>
            <p:cNvPr id="31873" name="Rectangle 146"/>
            <p:cNvSpPr>
              <a:spLocks noChangeArrowheads="1"/>
            </p:cNvSpPr>
            <p:nvPr/>
          </p:nvSpPr>
          <p:spPr bwMode="auto">
            <a:xfrm>
              <a:off x="4149" y="2047"/>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74" name="Rectangle 147"/>
            <p:cNvSpPr>
              <a:spLocks noChangeArrowheads="1"/>
            </p:cNvSpPr>
            <p:nvPr/>
          </p:nvSpPr>
          <p:spPr bwMode="auto">
            <a:xfrm>
              <a:off x="4149" y="2227"/>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75" name="Rectangle 148"/>
            <p:cNvSpPr>
              <a:spLocks noChangeArrowheads="1"/>
            </p:cNvSpPr>
            <p:nvPr/>
          </p:nvSpPr>
          <p:spPr bwMode="auto">
            <a:xfrm>
              <a:off x="4150" y="3135"/>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76" name="Rectangle 149"/>
            <p:cNvSpPr>
              <a:spLocks noChangeArrowheads="1"/>
            </p:cNvSpPr>
            <p:nvPr/>
          </p:nvSpPr>
          <p:spPr bwMode="auto">
            <a:xfrm>
              <a:off x="4150" y="3317"/>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sp>
          <p:nvSpPr>
            <p:cNvPr id="31877" name="Text Box 150"/>
            <p:cNvSpPr txBox="1">
              <a:spLocks noChangeArrowheads="1"/>
            </p:cNvSpPr>
            <p:nvPr/>
          </p:nvSpPr>
          <p:spPr bwMode="auto">
            <a:xfrm>
              <a:off x="5011" y="2315"/>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78" name="AutoShape 151"/>
            <p:cNvSpPr/>
            <p:nvPr/>
          </p:nvSpPr>
          <p:spPr bwMode="auto">
            <a:xfrm>
              <a:off x="4965" y="2047"/>
              <a:ext cx="92" cy="680"/>
            </a:xfrm>
            <a:prstGeom prst="rightBrace">
              <a:avLst>
                <a:gd name="adj1" fmla="val 61594"/>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79" name="Text Box 152"/>
            <p:cNvSpPr txBox="1">
              <a:spLocks noChangeArrowheads="1"/>
            </p:cNvSpPr>
            <p:nvPr/>
          </p:nvSpPr>
          <p:spPr bwMode="auto">
            <a:xfrm>
              <a:off x="5012" y="2995"/>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80" name="AutoShape 153"/>
            <p:cNvSpPr/>
            <p:nvPr/>
          </p:nvSpPr>
          <p:spPr bwMode="auto">
            <a:xfrm>
              <a:off x="4967" y="2773"/>
              <a:ext cx="90" cy="680"/>
            </a:xfrm>
            <a:prstGeom prst="rightBrace">
              <a:avLst>
                <a:gd name="adj1" fmla="val 62963"/>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81" name="AutoShape 154"/>
            <p:cNvSpPr>
              <a:spLocks noChangeArrowheads="1"/>
            </p:cNvSpPr>
            <p:nvPr/>
          </p:nvSpPr>
          <p:spPr bwMode="auto">
            <a:xfrm>
              <a:off x="4059" y="2047"/>
              <a:ext cx="1316" cy="1451"/>
            </a:xfrm>
            <a:prstGeom prst="roundRect">
              <a:avLst>
                <a:gd name="adj" fmla="val 10069"/>
              </a:avLst>
            </a:prstGeom>
            <a:noFill/>
            <a:ln w="12700" algn="ctr">
              <a:solidFill>
                <a:srgbClr val="FF0000"/>
              </a:solidFill>
              <a:prstDash val="dash"/>
              <a:round/>
            </a:ln>
          </p:spPr>
          <p:txBody>
            <a:bodyPr wrap="none" anchor="ctr"/>
            <a:lstStyle/>
            <a:p>
              <a:pPr algn="ctr">
                <a:spcBef>
                  <a:spcPct val="50000"/>
                </a:spcBef>
              </a:pPr>
              <a:endParaRPr lang="zh-CN" altLang="en-US"/>
            </a:p>
          </p:txBody>
        </p:sp>
        <p:sp>
          <p:nvSpPr>
            <p:cNvPr id="31882" name="Rectangle 155"/>
            <p:cNvSpPr>
              <a:spLocks noChangeArrowheads="1"/>
            </p:cNvSpPr>
            <p:nvPr/>
          </p:nvSpPr>
          <p:spPr bwMode="auto">
            <a:xfrm>
              <a:off x="4150" y="2772"/>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83" name="Rectangle 156"/>
            <p:cNvSpPr>
              <a:spLocks noChangeArrowheads="1"/>
            </p:cNvSpPr>
            <p:nvPr/>
          </p:nvSpPr>
          <p:spPr bwMode="auto">
            <a:xfrm>
              <a:off x="4150" y="2954"/>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solidFill>
                    <a:srgbClr val="0000FF"/>
                  </a:solidFill>
                  <a:latin typeface="Arial" panose="020B0604020202020204" pitchFamily="34" charset="0"/>
                </a:rPr>
                <a:t>块</a:t>
              </a:r>
              <a:r>
                <a:rPr lang="en-US" altLang="zh-CN" sz="1800">
                  <a:solidFill>
                    <a:srgbClr val="0000FF"/>
                  </a:solidFill>
                  <a:latin typeface="Arial" panose="020B0604020202020204" pitchFamily="34" charset="0"/>
                </a:rPr>
                <a:t>1</a:t>
              </a:r>
              <a:endParaRPr lang="en-US" altLang="zh-CN" sz="1800">
                <a:solidFill>
                  <a:srgbClr val="0000FF"/>
                </a:solidFill>
                <a:latin typeface="Arial" panose="020B0604020202020204" pitchFamily="34" charset="0"/>
              </a:endParaRPr>
            </a:p>
          </p:txBody>
        </p:sp>
        <p:sp>
          <p:nvSpPr>
            <p:cNvPr id="31884" name="Rectangle 157"/>
            <p:cNvSpPr>
              <a:spLocks noChangeArrowheads="1"/>
            </p:cNvSpPr>
            <p:nvPr/>
          </p:nvSpPr>
          <p:spPr bwMode="auto">
            <a:xfrm>
              <a:off x="4150" y="241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85" name="Rectangle 158"/>
            <p:cNvSpPr>
              <a:spLocks noChangeArrowheads="1"/>
            </p:cNvSpPr>
            <p:nvPr/>
          </p:nvSpPr>
          <p:spPr bwMode="auto">
            <a:xfrm>
              <a:off x="4150" y="259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sp>
          <p:nvSpPr>
            <p:cNvPr id="31886" name="Rectangle 159"/>
            <p:cNvSpPr>
              <a:spLocks noChangeArrowheads="1"/>
            </p:cNvSpPr>
            <p:nvPr/>
          </p:nvSpPr>
          <p:spPr bwMode="auto">
            <a:xfrm>
              <a:off x="4150" y="3498"/>
              <a:ext cx="771" cy="612"/>
            </a:xfrm>
            <a:prstGeom prst="rect">
              <a:avLst/>
            </a:prstGeom>
            <a:noFill/>
            <a:ln w="19050" algn="ctr">
              <a:solidFill>
                <a:schemeClr val="tx1"/>
              </a:solidFill>
              <a:miter lim="800000"/>
            </a:ln>
          </p:spPr>
          <p:txBody>
            <a:bodyPr wrap="none" anchor="ctr"/>
            <a:lstStyle/>
            <a:p>
              <a:pPr algn="ctr"/>
              <a:r>
                <a:rPr lang="en-US" altLang="zh-CN" sz="1800">
                  <a:latin typeface="宋体" panose="02010600030101010101" pitchFamily="2" charset="-122"/>
                </a:rPr>
                <a:t>……</a:t>
              </a:r>
              <a:endParaRPr lang="en-US" altLang="zh-CN" sz="1800">
                <a:latin typeface="Arial" panose="020B0604020202020204" pitchFamily="34" charset="0"/>
              </a:endParaRPr>
            </a:p>
          </p:txBody>
        </p:sp>
        <p:sp>
          <p:nvSpPr>
            <p:cNvPr id="31887" name="Text Box 164"/>
            <p:cNvSpPr txBox="1">
              <a:spLocks noChangeArrowheads="1"/>
            </p:cNvSpPr>
            <p:nvPr/>
          </p:nvSpPr>
          <p:spPr bwMode="auto">
            <a:xfrm>
              <a:off x="4921" y="3929"/>
              <a:ext cx="771" cy="231"/>
            </a:xfrm>
            <a:prstGeom prst="rect">
              <a:avLst/>
            </a:prstGeom>
            <a:noFill/>
            <a:ln w="28575" algn="ctr">
              <a:noFill/>
              <a:miter lim="800000"/>
            </a:ln>
          </p:spPr>
          <p:txBody>
            <a:bodyPr>
              <a:spAutoFit/>
            </a:bodyPr>
            <a:lstStyle/>
            <a:p>
              <a:pPr>
                <a:spcBef>
                  <a:spcPct val="50000"/>
                </a:spcBef>
              </a:pPr>
              <a:r>
                <a:rPr lang="zh-CN" altLang="en-US" sz="1800">
                  <a:solidFill>
                    <a:srgbClr val="D60093"/>
                  </a:solidFill>
                  <a:latin typeface="Arial" panose="020B0604020202020204" pitchFamily="34" charset="0"/>
                </a:rPr>
                <a:t>第</a:t>
              </a:r>
              <a:r>
                <a:rPr lang="en-US" altLang="zh-CN" sz="1800">
                  <a:solidFill>
                    <a:srgbClr val="D60093"/>
                  </a:solidFill>
                  <a:latin typeface="Arial" panose="020B0604020202020204" pitchFamily="34" charset="0"/>
                </a:rPr>
                <a:t>2047</a:t>
              </a:r>
              <a:r>
                <a:rPr lang="zh-CN" altLang="en-US" sz="1800">
                  <a:solidFill>
                    <a:srgbClr val="D60093"/>
                  </a:solidFill>
                  <a:latin typeface="Arial" panose="020B0604020202020204" pitchFamily="34" charset="0"/>
                </a:rPr>
                <a:t>区</a:t>
              </a:r>
              <a:endParaRPr lang="en-US" altLang="zh-CN" sz="1800">
                <a:solidFill>
                  <a:srgbClr val="D60093"/>
                </a:solidFill>
                <a:latin typeface="Arial" panose="020B0604020202020204" pitchFamily="34" charset="0"/>
              </a:endParaRPr>
            </a:p>
          </p:txBody>
        </p:sp>
      </p:grpSp>
      <p:grpSp>
        <p:nvGrpSpPr>
          <p:cNvPr id="3" name="Group 196"/>
          <p:cNvGrpSpPr/>
          <p:nvPr/>
        </p:nvGrpSpPr>
        <p:grpSpPr bwMode="auto">
          <a:xfrm>
            <a:off x="4284663" y="3573463"/>
            <a:ext cx="1946275" cy="2700337"/>
            <a:chOff x="2699" y="2251"/>
            <a:chExt cx="1226" cy="1701"/>
          </a:xfrm>
        </p:grpSpPr>
        <p:sp>
          <p:nvSpPr>
            <p:cNvPr id="31843" name="Rectangle 125"/>
            <p:cNvSpPr>
              <a:spLocks noChangeArrowheads="1"/>
            </p:cNvSpPr>
            <p:nvPr/>
          </p:nvSpPr>
          <p:spPr bwMode="auto">
            <a:xfrm>
              <a:off x="2699" y="250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44" name="Rectangle 126"/>
            <p:cNvSpPr>
              <a:spLocks noChangeArrowheads="1"/>
            </p:cNvSpPr>
            <p:nvPr/>
          </p:nvSpPr>
          <p:spPr bwMode="auto">
            <a:xfrm>
              <a:off x="2699" y="2681"/>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45" name="Rectangle 127"/>
            <p:cNvSpPr>
              <a:spLocks noChangeArrowheads="1"/>
            </p:cNvSpPr>
            <p:nvPr/>
          </p:nvSpPr>
          <p:spPr bwMode="auto">
            <a:xfrm>
              <a:off x="2699" y="2861"/>
              <a:ext cx="771" cy="181"/>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46" name="Rectangle 128"/>
            <p:cNvSpPr>
              <a:spLocks noChangeArrowheads="1"/>
            </p:cNvSpPr>
            <p:nvPr/>
          </p:nvSpPr>
          <p:spPr bwMode="auto">
            <a:xfrm>
              <a:off x="2699" y="3046"/>
              <a:ext cx="771" cy="180"/>
            </a:xfrm>
            <a:prstGeom prst="rect">
              <a:avLst/>
            </a:prstGeom>
            <a:solidFill>
              <a:srgbClr val="FF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sp>
          <p:nvSpPr>
            <p:cNvPr id="31847" name="Text Box 129"/>
            <p:cNvSpPr txBox="1">
              <a:spLocks noChangeArrowheads="1"/>
            </p:cNvSpPr>
            <p:nvPr/>
          </p:nvSpPr>
          <p:spPr bwMode="auto">
            <a:xfrm>
              <a:off x="3561" y="2769"/>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48" name="AutoShape 130"/>
            <p:cNvSpPr/>
            <p:nvPr/>
          </p:nvSpPr>
          <p:spPr bwMode="auto">
            <a:xfrm>
              <a:off x="3515" y="2501"/>
              <a:ext cx="91" cy="680"/>
            </a:xfrm>
            <a:prstGeom prst="rightBrace">
              <a:avLst>
                <a:gd name="adj1" fmla="val 62271"/>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49" name="Text Box 131"/>
            <p:cNvSpPr txBox="1">
              <a:spLocks noChangeArrowheads="1"/>
            </p:cNvSpPr>
            <p:nvPr/>
          </p:nvSpPr>
          <p:spPr bwMode="auto">
            <a:xfrm>
              <a:off x="3562" y="3495"/>
              <a:ext cx="363" cy="231"/>
            </a:xfrm>
            <a:prstGeom prst="rect">
              <a:avLst/>
            </a:prstGeom>
            <a:noFill/>
            <a:ln w="28575" algn="ctr">
              <a:noFill/>
              <a:miter lim="800000"/>
            </a:ln>
          </p:spPr>
          <p:txBody>
            <a:bodyPr>
              <a:spAutoFit/>
            </a:bodyPr>
            <a:lstStyle/>
            <a:p>
              <a:pPr>
                <a:spcBef>
                  <a:spcPct val="50000"/>
                </a:spcBef>
              </a:pPr>
              <a:r>
                <a:rPr lang="zh-CN" altLang="en-US" sz="1800">
                  <a:latin typeface="Arial" panose="020B0604020202020204" pitchFamily="34" charset="0"/>
                </a:rPr>
                <a:t>组</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50" name="AutoShape 132"/>
            <p:cNvSpPr/>
            <p:nvPr/>
          </p:nvSpPr>
          <p:spPr bwMode="auto">
            <a:xfrm>
              <a:off x="3516" y="3227"/>
              <a:ext cx="90" cy="725"/>
            </a:xfrm>
            <a:prstGeom prst="rightBrace">
              <a:avLst>
                <a:gd name="adj1" fmla="val 67130"/>
                <a:gd name="adj2" fmla="val 50000"/>
              </a:avLst>
            </a:prstGeom>
            <a:noFill/>
            <a:ln w="19050">
              <a:solidFill>
                <a:schemeClr val="tx1"/>
              </a:solidFill>
              <a:round/>
            </a:ln>
          </p:spPr>
          <p:txBody>
            <a:bodyPr wrap="none" anchor="ctr"/>
            <a:lstStyle/>
            <a:p>
              <a:pPr algn="ctr">
                <a:spcBef>
                  <a:spcPct val="50000"/>
                </a:spcBef>
              </a:pPr>
              <a:endParaRPr lang="zh-CN" altLang="en-US"/>
            </a:p>
          </p:txBody>
        </p:sp>
        <p:sp>
          <p:nvSpPr>
            <p:cNvPr id="31851" name="Text Box 139"/>
            <p:cNvSpPr txBox="1">
              <a:spLocks noChangeArrowheads="1"/>
            </p:cNvSpPr>
            <p:nvPr/>
          </p:nvSpPr>
          <p:spPr bwMode="auto">
            <a:xfrm>
              <a:off x="2700" y="2251"/>
              <a:ext cx="725" cy="250"/>
            </a:xfrm>
            <a:prstGeom prst="rect">
              <a:avLst/>
            </a:prstGeom>
            <a:noFill/>
            <a:ln w="28575" algn="ctr">
              <a:noFill/>
              <a:miter lim="800000"/>
            </a:ln>
          </p:spPr>
          <p:txBody>
            <a:bodyPr>
              <a:spAutoFit/>
            </a:bodyPr>
            <a:lstStyle/>
            <a:p>
              <a:pPr algn="ctr">
                <a:spcBef>
                  <a:spcPct val="50000"/>
                </a:spcBef>
              </a:pPr>
              <a:r>
                <a:rPr lang="en-US" altLang="zh-CN" sz="2000">
                  <a:solidFill>
                    <a:srgbClr val="0000FF"/>
                  </a:solidFill>
                </a:rPr>
                <a:t>Cache</a:t>
              </a:r>
              <a:endParaRPr lang="en-US" altLang="zh-CN" sz="2000">
                <a:solidFill>
                  <a:srgbClr val="0000FF"/>
                </a:solidFill>
              </a:endParaRPr>
            </a:p>
          </p:txBody>
        </p:sp>
        <p:sp>
          <p:nvSpPr>
            <p:cNvPr id="31852" name="Rectangle 166"/>
            <p:cNvSpPr>
              <a:spLocks noChangeArrowheads="1"/>
            </p:cNvSpPr>
            <p:nvPr/>
          </p:nvSpPr>
          <p:spPr bwMode="auto">
            <a:xfrm>
              <a:off x="2699" y="3226"/>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53" name="Rectangle 167"/>
            <p:cNvSpPr>
              <a:spLocks noChangeArrowheads="1"/>
            </p:cNvSpPr>
            <p:nvPr/>
          </p:nvSpPr>
          <p:spPr bwMode="auto">
            <a:xfrm>
              <a:off x="2699" y="3406"/>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54" name="Rectangle 168"/>
            <p:cNvSpPr>
              <a:spLocks noChangeArrowheads="1"/>
            </p:cNvSpPr>
            <p:nvPr/>
          </p:nvSpPr>
          <p:spPr bwMode="auto">
            <a:xfrm>
              <a:off x="2699" y="3586"/>
              <a:ext cx="771" cy="181"/>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2</a:t>
              </a:r>
              <a:endParaRPr lang="en-US" altLang="zh-CN" sz="1800">
                <a:latin typeface="Arial" panose="020B0604020202020204" pitchFamily="34" charset="0"/>
              </a:endParaRPr>
            </a:p>
          </p:txBody>
        </p:sp>
        <p:sp>
          <p:nvSpPr>
            <p:cNvPr id="31855" name="Rectangle 169"/>
            <p:cNvSpPr>
              <a:spLocks noChangeArrowheads="1"/>
            </p:cNvSpPr>
            <p:nvPr/>
          </p:nvSpPr>
          <p:spPr bwMode="auto">
            <a:xfrm>
              <a:off x="2699" y="3771"/>
              <a:ext cx="771" cy="180"/>
            </a:xfrm>
            <a:prstGeom prst="rect">
              <a:avLst/>
            </a:prstGeom>
            <a:solidFill>
              <a:srgbClr val="99FF66"/>
            </a:solidFill>
            <a:ln w="19050" algn="ctr">
              <a:solidFill>
                <a:schemeClr val="tx1"/>
              </a:solidFill>
              <a:miter lim="800000"/>
            </a:ln>
          </p:spPr>
          <p:txBody>
            <a:bodyPr wrap="none" anchor="ctr"/>
            <a:lstStyle/>
            <a:p>
              <a:pPr algn="ctr"/>
              <a:r>
                <a:rPr lang="zh-CN" altLang="en-US" sz="1800">
                  <a:latin typeface="Arial" panose="020B0604020202020204" pitchFamily="34" charset="0"/>
                </a:rPr>
                <a:t>块</a:t>
              </a:r>
              <a:r>
                <a:rPr lang="en-US" altLang="zh-CN" sz="1800">
                  <a:latin typeface="Arial" panose="020B0604020202020204" pitchFamily="34" charset="0"/>
                </a:rPr>
                <a:t>3</a:t>
              </a:r>
              <a:endParaRPr lang="en-US" altLang="zh-CN" sz="1800">
                <a:latin typeface="Arial" panose="020B0604020202020204" pitchFamily="34" charset="0"/>
              </a:endParaRPr>
            </a:p>
          </p:txBody>
        </p:sp>
      </p:grpSp>
      <p:grpSp>
        <p:nvGrpSpPr>
          <p:cNvPr id="4" name="Group 203"/>
          <p:cNvGrpSpPr/>
          <p:nvPr/>
        </p:nvGrpSpPr>
        <p:grpSpPr bwMode="auto">
          <a:xfrm>
            <a:off x="252413" y="3970338"/>
            <a:ext cx="3878262" cy="2789237"/>
            <a:chOff x="159" y="2501"/>
            <a:chExt cx="2443" cy="1757"/>
          </a:xfrm>
        </p:grpSpPr>
        <p:grpSp>
          <p:nvGrpSpPr>
            <p:cNvPr id="31802" name="Group 189"/>
            <p:cNvGrpSpPr/>
            <p:nvPr/>
          </p:nvGrpSpPr>
          <p:grpSpPr bwMode="auto">
            <a:xfrm>
              <a:off x="703" y="2501"/>
              <a:ext cx="272" cy="1450"/>
              <a:chOff x="884" y="2523"/>
              <a:chExt cx="318" cy="1450"/>
            </a:xfrm>
          </p:grpSpPr>
          <p:sp>
            <p:nvSpPr>
              <p:cNvPr id="31835" name="Rectangle 49"/>
              <p:cNvSpPr>
                <a:spLocks noChangeArrowheads="1"/>
              </p:cNvSpPr>
              <p:nvPr/>
            </p:nvSpPr>
            <p:spPr bwMode="auto">
              <a:xfrm>
                <a:off x="884" y="2523"/>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00</a:t>
                </a:r>
                <a:endParaRPr lang="en-US" altLang="zh-CN" sz="1800">
                  <a:latin typeface="Arial" panose="020B0604020202020204" pitchFamily="34" charset="0"/>
                </a:endParaRPr>
              </a:p>
            </p:txBody>
          </p:sp>
          <p:sp>
            <p:nvSpPr>
              <p:cNvPr id="31836" name="Rectangle 50"/>
              <p:cNvSpPr>
                <a:spLocks noChangeArrowheads="1"/>
              </p:cNvSpPr>
              <p:nvPr/>
            </p:nvSpPr>
            <p:spPr bwMode="auto">
              <a:xfrm>
                <a:off x="884" y="2703"/>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01</a:t>
                </a:r>
                <a:endParaRPr lang="en-US" altLang="zh-CN" sz="1800">
                  <a:latin typeface="Arial" panose="020B0604020202020204" pitchFamily="34" charset="0"/>
                </a:endParaRPr>
              </a:p>
            </p:txBody>
          </p:sp>
          <p:sp>
            <p:nvSpPr>
              <p:cNvPr id="31837" name="Rectangle 51"/>
              <p:cNvSpPr>
                <a:spLocks noChangeArrowheads="1"/>
              </p:cNvSpPr>
              <p:nvPr/>
            </p:nvSpPr>
            <p:spPr bwMode="auto">
              <a:xfrm>
                <a:off x="884" y="3247"/>
                <a:ext cx="318" cy="181"/>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00</a:t>
                </a:r>
                <a:endParaRPr lang="en-US" altLang="zh-CN" sz="1800">
                  <a:latin typeface="Arial" panose="020B0604020202020204" pitchFamily="34" charset="0"/>
                </a:endParaRPr>
              </a:p>
            </p:txBody>
          </p:sp>
          <p:sp>
            <p:nvSpPr>
              <p:cNvPr id="31838" name="Rectangle 52"/>
              <p:cNvSpPr>
                <a:spLocks noChangeArrowheads="1"/>
              </p:cNvSpPr>
              <p:nvPr/>
            </p:nvSpPr>
            <p:spPr bwMode="auto">
              <a:xfrm>
                <a:off x="884" y="3432"/>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01</a:t>
                </a:r>
                <a:endParaRPr lang="en-US" altLang="zh-CN" sz="1800">
                  <a:latin typeface="Arial" panose="020B0604020202020204" pitchFamily="34" charset="0"/>
                </a:endParaRPr>
              </a:p>
            </p:txBody>
          </p:sp>
          <p:sp>
            <p:nvSpPr>
              <p:cNvPr id="31839" name="Rectangle 173"/>
              <p:cNvSpPr>
                <a:spLocks noChangeArrowheads="1"/>
              </p:cNvSpPr>
              <p:nvPr/>
            </p:nvSpPr>
            <p:spPr bwMode="auto">
              <a:xfrm>
                <a:off x="884" y="3608"/>
                <a:ext cx="318" cy="181"/>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10</a:t>
                </a:r>
                <a:endParaRPr lang="en-US" altLang="zh-CN" sz="1800">
                  <a:latin typeface="Arial" panose="020B0604020202020204" pitchFamily="34" charset="0"/>
                </a:endParaRPr>
              </a:p>
            </p:txBody>
          </p:sp>
          <p:sp>
            <p:nvSpPr>
              <p:cNvPr id="31840" name="Rectangle 174"/>
              <p:cNvSpPr>
                <a:spLocks noChangeArrowheads="1"/>
              </p:cNvSpPr>
              <p:nvPr/>
            </p:nvSpPr>
            <p:spPr bwMode="auto">
              <a:xfrm>
                <a:off x="884" y="3793"/>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11</a:t>
                </a:r>
                <a:endParaRPr lang="en-US" altLang="zh-CN" sz="1800">
                  <a:latin typeface="Arial" panose="020B0604020202020204" pitchFamily="34" charset="0"/>
                </a:endParaRPr>
              </a:p>
            </p:txBody>
          </p:sp>
          <p:sp>
            <p:nvSpPr>
              <p:cNvPr id="31841" name="Rectangle 181"/>
              <p:cNvSpPr>
                <a:spLocks noChangeArrowheads="1"/>
              </p:cNvSpPr>
              <p:nvPr/>
            </p:nvSpPr>
            <p:spPr bwMode="auto">
              <a:xfrm>
                <a:off x="884" y="2887"/>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10</a:t>
                </a:r>
                <a:endParaRPr lang="en-US" altLang="zh-CN" sz="1800">
                  <a:latin typeface="Arial" panose="020B0604020202020204" pitchFamily="34" charset="0"/>
                </a:endParaRPr>
              </a:p>
            </p:txBody>
          </p:sp>
          <p:sp>
            <p:nvSpPr>
              <p:cNvPr id="31842" name="Rectangle 182"/>
              <p:cNvSpPr>
                <a:spLocks noChangeArrowheads="1"/>
              </p:cNvSpPr>
              <p:nvPr/>
            </p:nvSpPr>
            <p:spPr bwMode="auto">
              <a:xfrm>
                <a:off x="884" y="3067"/>
                <a:ext cx="318" cy="180"/>
              </a:xfrm>
              <a:prstGeom prst="rect">
                <a:avLst/>
              </a:prstGeom>
              <a:noFill/>
              <a:ln w="19050" algn="ctr">
                <a:solidFill>
                  <a:schemeClr val="tx1"/>
                </a:solidFill>
                <a:miter lim="800000"/>
              </a:ln>
            </p:spPr>
            <p:txBody>
              <a:bodyPr wrap="none" anchor="ctr"/>
              <a:lstStyle/>
              <a:p>
                <a:r>
                  <a:rPr lang="en-US" altLang="zh-CN" sz="1800">
                    <a:latin typeface="Arial" panose="020B0604020202020204" pitchFamily="34" charset="0"/>
                  </a:rPr>
                  <a:t>11</a:t>
                </a:r>
                <a:endParaRPr lang="en-US" altLang="zh-CN" sz="1800">
                  <a:latin typeface="Arial" panose="020B0604020202020204" pitchFamily="34" charset="0"/>
                </a:endParaRPr>
              </a:p>
            </p:txBody>
          </p:sp>
        </p:grpSp>
        <p:grpSp>
          <p:nvGrpSpPr>
            <p:cNvPr id="31803" name="Group 201"/>
            <p:cNvGrpSpPr/>
            <p:nvPr/>
          </p:nvGrpSpPr>
          <p:grpSpPr bwMode="auto">
            <a:xfrm>
              <a:off x="2109" y="2501"/>
              <a:ext cx="318" cy="1450"/>
              <a:chOff x="2109" y="2501"/>
              <a:chExt cx="318" cy="1450"/>
            </a:xfrm>
          </p:grpSpPr>
          <p:sp>
            <p:nvSpPr>
              <p:cNvPr id="31827" name="Rectangle 57"/>
              <p:cNvSpPr>
                <a:spLocks noChangeArrowheads="1"/>
              </p:cNvSpPr>
              <p:nvPr/>
            </p:nvSpPr>
            <p:spPr bwMode="auto">
              <a:xfrm>
                <a:off x="2109" y="2501"/>
                <a:ext cx="318" cy="180"/>
              </a:xfrm>
              <a:prstGeom prst="rect">
                <a:avLst/>
              </a:prstGeom>
              <a:solidFill>
                <a:srgbClr val="FFFF66"/>
              </a:solidFill>
              <a:ln w="19050" algn="ctr">
                <a:solidFill>
                  <a:schemeClr val="tx1"/>
                </a:solidFill>
                <a:miter lim="800000"/>
              </a:ln>
            </p:spPr>
            <p:txBody>
              <a:bodyPr wrap="none" anchor="ctr"/>
              <a:lstStyle/>
              <a:p>
                <a:r>
                  <a:rPr lang="en-US" altLang="zh-CN" sz="1800">
                    <a:latin typeface="Arial" panose="020B0604020202020204" pitchFamily="34" charset="0"/>
                  </a:rPr>
                  <a:t>00</a:t>
                </a:r>
                <a:endParaRPr lang="en-US" altLang="zh-CN" sz="1800">
                  <a:latin typeface="Arial" panose="020B0604020202020204" pitchFamily="34" charset="0"/>
                </a:endParaRPr>
              </a:p>
            </p:txBody>
          </p:sp>
          <p:sp>
            <p:nvSpPr>
              <p:cNvPr id="31828" name="Rectangle 58"/>
              <p:cNvSpPr>
                <a:spLocks noChangeArrowheads="1"/>
              </p:cNvSpPr>
              <p:nvPr/>
            </p:nvSpPr>
            <p:spPr bwMode="auto">
              <a:xfrm>
                <a:off x="2109" y="2681"/>
                <a:ext cx="318" cy="180"/>
              </a:xfrm>
              <a:prstGeom prst="rect">
                <a:avLst/>
              </a:prstGeom>
              <a:solidFill>
                <a:srgbClr val="FFFF66"/>
              </a:solidFill>
              <a:ln w="19050" algn="ctr">
                <a:solidFill>
                  <a:schemeClr val="tx1"/>
                </a:solidFill>
                <a:miter lim="800000"/>
              </a:ln>
            </p:spPr>
            <p:txBody>
              <a:bodyPr wrap="none" anchor="ctr"/>
              <a:lstStyle/>
              <a:p>
                <a:r>
                  <a:rPr lang="en-US" altLang="zh-CN" sz="1800">
                    <a:latin typeface="Arial" panose="020B0604020202020204" pitchFamily="34" charset="0"/>
                  </a:rPr>
                  <a:t>11</a:t>
                </a:r>
                <a:endParaRPr lang="en-US" altLang="zh-CN" sz="1800">
                  <a:latin typeface="Arial" panose="020B0604020202020204" pitchFamily="34" charset="0"/>
                </a:endParaRPr>
              </a:p>
            </p:txBody>
          </p:sp>
          <p:sp>
            <p:nvSpPr>
              <p:cNvPr id="31829" name="Rectangle 59"/>
              <p:cNvSpPr>
                <a:spLocks noChangeArrowheads="1"/>
              </p:cNvSpPr>
              <p:nvPr/>
            </p:nvSpPr>
            <p:spPr bwMode="auto">
              <a:xfrm>
                <a:off x="2109" y="3225"/>
                <a:ext cx="318" cy="181"/>
              </a:xfrm>
              <a:prstGeom prst="rect">
                <a:avLst/>
              </a:prstGeom>
              <a:solidFill>
                <a:srgbClr val="99FF66"/>
              </a:solidFill>
              <a:ln w="19050" algn="ctr">
                <a:solidFill>
                  <a:schemeClr val="tx1"/>
                </a:solidFill>
                <a:miter lim="800000"/>
              </a:ln>
            </p:spPr>
            <p:txBody>
              <a:bodyPr wrap="none" anchor="ctr"/>
              <a:lstStyle/>
              <a:p>
                <a:r>
                  <a:rPr lang="en-US" altLang="zh-CN" sz="1800">
                    <a:latin typeface="Arial" panose="020B0604020202020204" pitchFamily="34" charset="0"/>
                  </a:rPr>
                  <a:t>01</a:t>
                </a:r>
                <a:endParaRPr lang="en-US" altLang="zh-CN" sz="1800">
                  <a:latin typeface="Arial" panose="020B0604020202020204" pitchFamily="34" charset="0"/>
                </a:endParaRPr>
              </a:p>
            </p:txBody>
          </p:sp>
          <p:sp>
            <p:nvSpPr>
              <p:cNvPr id="31830" name="Rectangle 60"/>
              <p:cNvSpPr>
                <a:spLocks noChangeArrowheads="1"/>
              </p:cNvSpPr>
              <p:nvPr/>
            </p:nvSpPr>
            <p:spPr bwMode="auto">
              <a:xfrm>
                <a:off x="2109" y="3410"/>
                <a:ext cx="318" cy="180"/>
              </a:xfrm>
              <a:prstGeom prst="rect">
                <a:avLst/>
              </a:prstGeom>
              <a:solidFill>
                <a:srgbClr val="99FF66"/>
              </a:solidFill>
              <a:ln w="19050" algn="ctr">
                <a:solidFill>
                  <a:schemeClr val="tx1"/>
                </a:solidFill>
                <a:miter lim="800000"/>
              </a:ln>
            </p:spPr>
            <p:txBody>
              <a:bodyPr wrap="none" anchor="ctr"/>
              <a:lstStyle/>
              <a:p>
                <a:r>
                  <a:rPr lang="en-US" altLang="zh-CN" sz="1800">
                    <a:latin typeface="Arial" panose="020B0604020202020204" pitchFamily="34" charset="0"/>
                  </a:rPr>
                  <a:t>10</a:t>
                </a:r>
                <a:endParaRPr lang="en-US" altLang="zh-CN" sz="1800">
                  <a:latin typeface="Arial" panose="020B0604020202020204" pitchFamily="34" charset="0"/>
                </a:endParaRPr>
              </a:p>
            </p:txBody>
          </p:sp>
          <p:sp>
            <p:nvSpPr>
              <p:cNvPr id="31831" name="Rectangle 175"/>
              <p:cNvSpPr>
                <a:spLocks noChangeArrowheads="1"/>
              </p:cNvSpPr>
              <p:nvPr/>
            </p:nvSpPr>
            <p:spPr bwMode="auto">
              <a:xfrm>
                <a:off x="2109" y="3586"/>
                <a:ext cx="318" cy="181"/>
              </a:xfrm>
              <a:prstGeom prst="rect">
                <a:avLst/>
              </a:prstGeom>
              <a:solidFill>
                <a:srgbClr val="99FF66"/>
              </a:solidFill>
              <a:ln w="19050" algn="ctr">
                <a:solidFill>
                  <a:schemeClr val="tx1"/>
                </a:solidFill>
                <a:miter lim="800000"/>
              </a:ln>
            </p:spPr>
            <p:txBody>
              <a:bodyPr wrap="none" anchor="ctr"/>
              <a:lstStyle/>
              <a:p>
                <a:r>
                  <a:rPr lang="en-US" altLang="zh-CN" sz="1800">
                    <a:latin typeface="Arial" panose="020B0604020202020204" pitchFamily="34" charset="0"/>
                  </a:rPr>
                  <a:t>01</a:t>
                </a:r>
                <a:endParaRPr lang="en-US" altLang="zh-CN" sz="1800">
                  <a:latin typeface="Arial" panose="020B0604020202020204" pitchFamily="34" charset="0"/>
                </a:endParaRPr>
              </a:p>
            </p:txBody>
          </p:sp>
          <p:sp>
            <p:nvSpPr>
              <p:cNvPr id="31832" name="Rectangle 176"/>
              <p:cNvSpPr>
                <a:spLocks noChangeArrowheads="1"/>
              </p:cNvSpPr>
              <p:nvPr/>
            </p:nvSpPr>
            <p:spPr bwMode="auto">
              <a:xfrm>
                <a:off x="2109" y="3771"/>
                <a:ext cx="318" cy="180"/>
              </a:xfrm>
              <a:prstGeom prst="rect">
                <a:avLst/>
              </a:prstGeom>
              <a:solidFill>
                <a:srgbClr val="99FF66"/>
              </a:solidFill>
              <a:ln w="19050" algn="ctr">
                <a:solidFill>
                  <a:schemeClr val="tx1"/>
                </a:solidFill>
                <a:miter lim="800000"/>
              </a:ln>
            </p:spPr>
            <p:txBody>
              <a:bodyPr wrap="none" anchor="ctr"/>
              <a:lstStyle/>
              <a:p>
                <a:r>
                  <a:rPr lang="en-US" altLang="zh-CN" sz="1800">
                    <a:latin typeface="Arial" panose="020B0604020202020204" pitchFamily="34" charset="0"/>
                  </a:rPr>
                  <a:t>11</a:t>
                </a:r>
                <a:endParaRPr lang="en-US" altLang="zh-CN" sz="1800">
                  <a:latin typeface="Arial" panose="020B0604020202020204" pitchFamily="34" charset="0"/>
                </a:endParaRPr>
              </a:p>
            </p:txBody>
          </p:sp>
          <p:sp>
            <p:nvSpPr>
              <p:cNvPr id="31833" name="Rectangle 183"/>
              <p:cNvSpPr>
                <a:spLocks noChangeArrowheads="1"/>
              </p:cNvSpPr>
              <p:nvPr/>
            </p:nvSpPr>
            <p:spPr bwMode="auto">
              <a:xfrm>
                <a:off x="2109" y="2865"/>
                <a:ext cx="318" cy="180"/>
              </a:xfrm>
              <a:prstGeom prst="rect">
                <a:avLst/>
              </a:prstGeom>
              <a:solidFill>
                <a:srgbClr val="FFFF66"/>
              </a:solidFill>
              <a:ln w="19050" algn="ctr">
                <a:solidFill>
                  <a:schemeClr val="tx1"/>
                </a:solidFill>
                <a:miter lim="800000"/>
              </a:ln>
            </p:spPr>
            <p:txBody>
              <a:bodyPr wrap="none" anchor="ctr"/>
              <a:lstStyle/>
              <a:p>
                <a:r>
                  <a:rPr lang="en-US" altLang="zh-CN" sz="1800">
                    <a:latin typeface="Arial" panose="020B0604020202020204" pitchFamily="34" charset="0"/>
                  </a:rPr>
                  <a:t>10</a:t>
                </a:r>
                <a:endParaRPr lang="en-US" altLang="zh-CN" sz="1800">
                  <a:latin typeface="Arial" panose="020B0604020202020204" pitchFamily="34" charset="0"/>
                </a:endParaRPr>
              </a:p>
            </p:txBody>
          </p:sp>
          <p:sp>
            <p:nvSpPr>
              <p:cNvPr id="31834" name="Rectangle 184"/>
              <p:cNvSpPr>
                <a:spLocks noChangeArrowheads="1"/>
              </p:cNvSpPr>
              <p:nvPr/>
            </p:nvSpPr>
            <p:spPr bwMode="auto">
              <a:xfrm>
                <a:off x="2109" y="3045"/>
                <a:ext cx="318" cy="180"/>
              </a:xfrm>
              <a:prstGeom prst="rect">
                <a:avLst/>
              </a:prstGeom>
              <a:solidFill>
                <a:srgbClr val="FFFF66"/>
              </a:solidFill>
              <a:ln w="19050" algn="ctr">
                <a:solidFill>
                  <a:schemeClr val="tx1"/>
                </a:solidFill>
                <a:miter lim="800000"/>
              </a:ln>
            </p:spPr>
            <p:txBody>
              <a:bodyPr wrap="none" anchor="ctr"/>
              <a:lstStyle/>
              <a:p>
                <a:r>
                  <a:rPr lang="en-US" altLang="zh-CN" sz="1800">
                    <a:latin typeface="Arial" panose="020B0604020202020204" pitchFamily="34" charset="0"/>
                  </a:rPr>
                  <a:t>01</a:t>
                </a:r>
                <a:endParaRPr lang="en-US" altLang="zh-CN" sz="1800">
                  <a:latin typeface="Arial" panose="020B0604020202020204" pitchFamily="34" charset="0"/>
                </a:endParaRPr>
              </a:p>
            </p:txBody>
          </p:sp>
        </p:grpSp>
        <p:grpSp>
          <p:nvGrpSpPr>
            <p:cNvPr id="31804" name="Group 200"/>
            <p:cNvGrpSpPr/>
            <p:nvPr/>
          </p:nvGrpSpPr>
          <p:grpSpPr bwMode="auto">
            <a:xfrm>
              <a:off x="975" y="2501"/>
              <a:ext cx="1134" cy="1450"/>
              <a:chOff x="975" y="2501"/>
              <a:chExt cx="1134" cy="1450"/>
            </a:xfrm>
          </p:grpSpPr>
          <p:sp>
            <p:nvSpPr>
              <p:cNvPr id="31819" name="Rectangle 41"/>
              <p:cNvSpPr>
                <a:spLocks noChangeArrowheads="1"/>
              </p:cNvSpPr>
              <p:nvPr/>
            </p:nvSpPr>
            <p:spPr bwMode="auto">
              <a:xfrm>
                <a:off x="975" y="2501"/>
                <a:ext cx="1134" cy="180"/>
              </a:xfrm>
              <a:prstGeom prst="rect">
                <a:avLst/>
              </a:prstGeom>
              <a:solidFill>
                <a:srgbClr val="FFFF66"/>
              </a:solidFill>
              <a:ln w="19050" algn="ctr">
                <a:solidFill>
                  <a:schemeClr val="tx1"/>
                </a:solidFill>
                <a:miter lim="800000"/>
              </a:ln>
            </p:spPr>
            <p:txBody>
              <a:bodyPr wrap="none" anchor="ctr"/>
              <a:lstStyle/>
              <a:p>
                <a:pPr algn="r"/>
                <a:r>
                  <a:rPr lang="en-US" altLang="zh-CN" sz="1800">
                    <a:latin typeface="Arial" panose="020B0604020202020204" pitchFamily="34" charset="0"/>
                  </a:rPr>
                  <a:t>0 1100 1001 01</a:t>
                </a:r>
                <a:endParaRPr lang="en-US" altLang="zh-CN" sz="1800">
                  <a:latin typeface="Arial" panose="020B0604020202020204" pitchFamily="34" charset="0"/>
                </a:endParaRPr>
              </a:p>
            </p:txBody>
          </p:sp>
          <p:sp>
            <p:nvSpPr>
              <p:cNvPr id="31820" name="Rectangle 42"/>
              <p:cNvSpPr>
                <a:spLocks noChangeArrowheads="1"/>
              </p:cNvSpPr>
              <p:nvPr/>
            </p:nvSpPr>
            <p:spPr bwMode="auto">
              <a:xfrm>
                <a:off x="975" y="2681"/>
                <a:ext cx="1134" cy="180"/>
              </a:xfrm>
              <a:prstGeom prst="rect">
                <a:avLst/>
              </a:prstGeom>
              <a:solidFill>
                <a:srgbClr val="FFFF66"/>
              </a:solidFill>
              <a:ln w="19050" algn="ctr">
                <a:solidFill>
                  <a:schemeClr val="tx1"/>
                </a:solidFill>
                <a:miter lim="800000"/>
              </a:ln>
            </p:spPr>
            <p:txBody>
              <a:bodyPr wrap="none" anchor="ctr"/>
              <a:lstStyle/>
              <a:p>
                <a:pPr algn="r"/>
                <a:r>
                  <a:rPr lang="en-US" altLang="zh-CN" sz="1800">
                    <a:latin typeface="Arial" panose="020B0604020202020204" pitchFamily="34" charset="0"/>
                  </a:rPr>
                  <a:t>1 0100 0101 00</a:t>
                </a:r>
                <a:endParaRPr lang="en-US" altLang="zh-CN" sz="1800">
                  <a:latin typeface="Arial" panose="020B0604020202020204" pitchFamily="34" charset="0"/>
                </a:endParaRPr>
              </a:p>
            </p:txBody>
          </p:sp>
          <p:sp>
            <p:nvSpPr>
              <p:cNvPr id="31821" name="Rectangle 43"/>
              <p:cNvSpPr>
                <a:spLocks noChangeArrowheads="1"/>
              </p:cNvSpPr>
              <p:nvPr/>
            </p:nvSpPr>
            <p:spPr bwMode="auto">
              <a:xfrm>
                <a:off x="975" y="3225"/>
                <a:ext cx="1134" cy="181"/>
              </a:xfrm>
              <a:prstGeom prst="rect">
                <a:avLst/>
              </a:prstGeom>
              <a:solidFill>
                <a:srgbClr val="99FF66"/>
              </a:solidFill>
              <a:ln w="19050" algn="ctr">
                <a:solidFill>
                  <a:schemeClr val="tx1"/>
                </a:solidFill>
                <a:miter lim="800000"/>
              </a:ln>
            </p:spPr>
            <p:txBody>
              <a:bodyPr wrap="none" anchor="ctr"/>
              <a:lstStyle/>
              <a:p>
                <a:pPr algn="r"/>
                <a:r>
                  <a:rPr lang="en-US" altLang="zh-CN" sz="1800">
                    <a:latin typeface="Arial" panose="020B0604020202020204" pitchFamily="34" charset="0"/>
                  </a:rPr>
                  <a:t>1 0100 0100 10</a:t>
                </a:r>
                <a:endParaRPr lang="en-US" altLang="zh-CN" sz="1800">
                  <a:latin typeface="Arial" panose="020B0604020202020204" pitchFamily="34" charset="0"/>
                </a:endParaRPr>
              </a:p>
            </p:txBody>
          </p:sp>
          <p:sp>
            <p:nvSpPr>
              <p:cNvPr id="31822" name="Rectangle 44"/>
              <p:cNvSpPr>
                <a:spLocks noChangeArrowheads="1"/>
              </p:cNvSpPr>
              <p:nvPr/>
            </p:nvSpPr>
            <p:spPr bwMode="auto">
              <a:xfrm>
                <a:off x="975" y="3410"/>
                <a:ext cx="1134" cy="180"/>
              </a:xfrm>
              <a:prstGeom prst="rect">
                <a:avLst/>
              </a:prstGeom>
              <a:solidFill>
                <a:srgbClr val="99FF66"/>
              </a:solidFill>
              <a:ln w="19050" algn="ctr">
                <a:solidFill>
                  <a:schemeClr val="tx1"/>
                </a:solidFill>
                <a:miter lim="800000"/>
              </a:ln>
            </p:spPr>
            <p:txBody>
              <a:bodyPr wrap="none" anchor="ctr"/>
              <a:lstStyle/>
              <a:p>
                <a:pPr algn="r"/>
                <a:r>
                  <a:rPr lang="en-US" altLang="zh-CN" sz="1800">
                    <a:latin typeface="Arial" panose="020B0604020202020204" pitchFamily="34" charset="0"/>
                  </a:rPr>
                  <a:t>0 1100 1001 01</a:t>
                </a:r>
                <a:endParaRPr lang="en-US" altLang="zh-CN" sz="1800">
                  <a:latin typeface="Arial" panose="020B0604020202020204" pitchFamily="34" charset="0"/>
                </a:endParaRPr>
              </a:p>
            </p:txBody>
          </p:sp>
          <p:sp>
            <p:nvSpPr>
              <p:cNvPr id="31823" name="Rectangle 171"/>
              <p:cNvSpPr>
                <a:spLocks noChangeArrowheads="1"/>
              </p:cNvSpPr>
              <p:nvPr/>
            </p:nvSpPr>
            <p:spPr bwMode="auto">
              <a:xfrm>
                <a:off x="975" y="3586"/>
                <a:ext cx="1134" cy="181"/>
              </a:xfrm>
              <a:prstGeom prst="rect">
                <a:avLst/>
              </a:prstGeom>
              <a:solidFill>
                <a:srgbClr val="99FF66"/>
              </a:solidFill>
              <a:ln w="19050" algn="ctr">
                <a:solidFill>
                  <a:schemeClr val="tx1"/>
                </a:solidFill>
                <a:miter lim="800000"/>
              </a:ln>
            </p:spPr>
            <p:txBody>
              <a:bodyPr wrap="none" anchor="ctr"/>
              <a:lstStyle/>
              <a:p>
                <a:pPr algn="r"/>
                <a:r>
                  <a:rPr lang="en-US" altLang="zh-CN" sz="1800">
                    <a:latin typeface="Arial" panose="020B0604020202020204" pitchFamily="34" charset="0"/>
                  </a:rPr>
                  <a:t>1 0100 0101 10</a:t>
                </a:r>
                <a:endParaRPr lang="en-US" altLang="zh-CN" sz="1800">
                  <a:latin typeface="Arial" panose="020B0604020202020204" pitchFamily="34" charset="0"/>
                </a:endParaRPr>
              </a:p>
            </p:txBody>
          </p:sp>
          <p:sp>
            <p:nvSpPr>
              <p:cNvPr id="31824" name="Rectangle 172"/>
              <p:cNvSpPr>
                <a:spLocks noChangeArrowheads="1"/>
              </p:cNvSpPr>
              <p:nvPr/>
            </p:nvSpPr>
            <p:spPr bwMode="auto">
              <a:xfrm>
                <a:off x="975" y="3771"/>
                <a:ext cx="1134" cy="180"/>
              </a:xfrm>
              <a:prstGeom prst="rect">
                <a:avLst/>
              </a:prstGeom>
              <a:solidFill>
                <a:srgbClr val="99FF66"/>
              </a:solidFill>
              <a:ln w="19050" algn="ctr">
                <a:solidFill>
                  <a:schemeClr val="tx1"/>
                </a:solidFill>
                <a:miter lim="800000"/>
              </a:ln>
            </p:spPr>
            <p:txBody>
              <a:bodyPr wrap="none" anchor="ctr"/>
              <a:lstStyle/>
              <a:p>
                <a:pPr algn="r"/>
                <a:r>
                  <a:rPr lang="en-US" altLang="zh-CN" sz="1800">
                    <a:latin typeface="Arial" panose="020B0604020202020204" pitchFamily="34" charset="0"/>
                  </a:rPr>
                  <a:t>0 1100 1001 01</a:t>
                </a:r>
                <a:endParaRPr lang="en-US" altLang="zh-CN" sz="1800">
                  <a:latin typeface="Arial" panose="020B0604020202020204" pitchFamily="34" charset="0"/>
                </a:endParaRPr>
              </a:p>
            </p:txBody>
          </p:sp>
          <p:sp>
            <p:nvSpPr>
              <p:cNvPr id="31825" name="Rectangle 179"/>
              <p:cNvSpPr>
                <a:spLocks noChangeArrowheads="1"/>
              </p:cNvSpPr>
              <p:nvPr/>
            </p:nvSpPr>
            <p:spPr bwMode="auto">
              <a:xfrm>
                <a:off x="975" y="2865"/>
                <a:ext cx="1134" cy="180"/>
              </a:xfrm>
              <a:prstGeom prst="rect">
                <a:avLst/>
              </a:prstGeom>
              <a:solidFill>
                <a:srgbClr val="FFFF66"/>
              </a:solidFill>
              <a:ln w="19050" algn="ctr">
                <a:solidFill>
                  <a:schemeClr val="tx1"/>
                </a:solidFill>
                <a:miter lim="800000"/>
              </a:ln>
            </p:spPr>
            <p:txBody>
              <a:bodyPr wrap="none" anchor="ctr"/>
              <a:lstStyle/>
              <a:p>
                <a:pPr algn="r"/>
                <a:r>
                  <a:rPr lang="en-US" altLang="zh-CN" sz="1800">
                    <a:latin typeface="Arial" panose="020B0604020202020204" pitchFamily="34" charset="0"/>
                  </a:rPr>
                  <a:t>1 0100 0101 10</a:t>
                </a:r>
                <a:endParaRPr lang="en-US" altLang="zh-CN" sz="1800">
                  <a:latin typeface="Arial" panose="020B0604020202020204" pitchFamily="34" charset="0"/>
                </a:endParaRPr>
              </a:p>
            </p:txBody>
          </p:sp>
          <p:sp>
            <p:nvSpPr>
              <p:cNvPr id="31826" name="Rectangle 180"/>
              <p:cNvSpPr>
                <a:spLocks noChangeArrowheads="1"/>
              </p:cNvSpPr>
              <p:nvPr/>
            </p:nvSpPr>
            <p:spPr bwMode="auto">
              <a:xfrm>
                <a:off x="975" y="3045"/>
                <a:ext cx="1134" cy="180"/>
              </a:xfrm>
              <a:prstGeom prst="rect">
                <a:avLst/>
              </a:prstGeom>
              <a:solidFill>
                <a:srgbClr val="FFFF66"/>
              </a:solidFill>
              <a:ln w="19050" algn="ctr">
                <a:solidFill>
                  <a:schemeClr val="tx1"/>
                </a:solidFill>
                <a:miter lim="800000"/>
              </a:ln>
            </p:spPr>
            <p:txBody>
              <a:bodyPr wrap="none" anchor="ctr"/>
              <a:lstStyle/>
              <a:p>
                <a:pPr algn="r"/>
                <a:r>
                  <a:rPr lang="en-US" altLang="zh-CN" sz="1800">
                    <a:latin typeface="Arial" panose="020B0604020202020204" pitchFamily="34" charset="0"/>
                  </a:rPr>
                  <a:t>1 0100 0101 10</a:t>
                </a:r>
                <a:endParaRPr lang="en-US" altLang="zh-CN" sz="1800">
                  <a:latin typeface="Arial" panose="020B0604020202020204" pitchFamily="34" charset="0"/>
                </a:endParaRPr>
              </a:p>
            </p:txBody>
          </p:sp>
        </p:grpSp>
        <p:sp>
          <p:nvSpPr>
            <p:cNvPr id="31805" name="Rectangle 72"/>
            <p:cNvSpPr>
              <a:spLocks noChangeArrowheads="1"/>
            </p:cNvSpPr>
            <p:nvPr/>
          </p:nvSpPr>
          <p:spPr bwMode="auto">
            <a:xfrm>
              <a:off x="249" y="3935"/>
              <a:ext cx="408" cy="181"/>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组号</a:t>
              </a:r>
              <a:endParaRPr lang="en-US" altLang="zh-CN" sz="1800">
                <a:solidFill>
                  <a:srgbClr val="CC0066"/>
                </a:solidFill>
                <a:latin typeface="Arial" panose="020B0604020202020204" pitchFamily="34" charset="0"/>
              </a:endParaRPr>
            </a:p>
          </p:txBody>
        </p:sp>
        <p:sp>
          <p:nvSpPr>
            <p:cNvPr id="31806" name="Rectangle 73"/>
            <p:cNvSpPr>
              <a:spLocks noChangeArrowheads="1"/>
            </p:cNvSpPr>
            <p:nvPr/>
          </p:nvSpPr>
          <p:spPr bwMode="auto">
            <a:xfrm>
              <a:off x="1156" y="3952"/>
              <a:ext cx="816" cy="181"/>
            </a:xfrm>
            <a:prstGeom prst="rect">
              <a:avLst/>
            </a:prstGeom>
            <a:noFill/>
            <a:ln w="19050" algn="ctr">
              <a:noFill/>
              <a:miter lim="800000"/>
            </a:ln>
          </p:spPr>
          <p:txBody>
            <a:bodyPr wrap="none" anchor="ctr"/>
            <a:lstStyle/>
            <a:p>
              <a:pPr algn="ctr"/>
              <a:r>
                <a:rPr lang="zh-CN" altLang="en-US" sz="1800">
                  <a:solidFill>
                    <a:srgbClr val="CC0066"/>
                  </a:solidFill>
                  <a:latin typeface="Arial" panose="020B0604020202020204" pitchFamily="34" charset="0"/>
                </a:rPr>
                <a:t>区号</a:t>
              </a:r>
              <a:endParaRPr lang="en-US" altLang="zh-CN" sz="1800">
                <a:solidFill>
                  <a:srgbClr val="CC0066"/>
                </a:solidFill>
                <a:latin typeface="Arial" panose="020B0604020202020204" pitchFamily="34" charset="0"/>
              </a:endParaRPr>
            </a:p>
          </p:txBody>
        </p:sp>
        <p:sp>
          <p:nvSpPr>
            <p:cNvPr id="31807" name="Rectangle 74"/>
            <p:cNvSpPr>
              <a:spLocks noChangeArrowheads="1"/>
            </p:cNvSpPr>
            <p:nvPr/>
          </p:nvSpPr>
          <p:spPr bwMode="auto">
            <a:xfrm>
              <a:off x="476" y="3970"/>
              <a:ext cx="772" cy="272"/>
            </a:xfrm>
            <a:prstGeom prst="rect">
              <a:avLst/>
            </a:prstGeom>
            <a:noFill/>
            <a:ln w="19050" algn="ctr">
              <a:noFill/>
              <a:miter lim="800000"/>
            </a:ln>
          </p:spPr>
          <p:txBody>
            <a:bodyPr wrap="none" anchor="ctr"/>
            <a:lstStyle/>
            <a:p>
              <a:pPr algn="ctr">
                <a:lnSpc>
                  <a:spcPct val="80000"/>
                </a:lnSpc>
              </a:pPr>
              <a:r>
                <a:rPr lang="en-US" altLang="zh-CN" sz="1800">
                  <a:solidFill>
                    <a:srgbClr val="CC0066"/>
                  </a:solidFill>
                </a:rPr>
                <a:t>Cache</a:t>
              </a:r>
              <a:br>
                <a:rPr lang="en-US" altLang="zh-CN" sz="1800">
                  <a:solidFill>
                    <a:srgbClr val="CC0066"/>
                  </a:solidFill>
                </a:rPr>
              </a:br>
              <a:r>
                <a:rPr lang="zh-CN" altLang="en-US" sz="1800">
                  <a:solidFill>
                    <a:srgbClr val="CC0066"/>
                  </a:solidFill>
                </a:rPr>
                <a:t>组内块号</a:t>
              </a:r>
              <a:endParaRPr lang="zh-CN" altLang="en-US" sz="1800">
                <a:solidFill>
                  <a:srgbClr val="CC0066"/>
                </a:solidFill>
              </a:endParaRPr>
            </a:p>
          </p:txBody>
        </p:sp>
        <p:sp>
          <p:nvSpPr>
            <p:cNvPr id="31808" name="Rectangle 75"/>
            <p:cNvSpPr>
              <a:spLocks noChangeArrowheads="1"/>
            </p:cNvSpPr>
            <p:nvPr/>
          </p:nvSpPr>
          <p:spPr bwMode="auto">
            <a:xfrm>
              <a:off x="1921" y="3940"/>
              <a:ext cx="681" cy="318"/>
            </a:xfrm>
            <a:prstGeom prst="rect">
              <a:avLst/>
            </a:prstGeom>
            <a:noFill/>
            <a:ln w="19050" algn="ctr">
              <a:noFill/>
              <a:miter lim="800000"/>
            </a:ln>
          </p:spPr>
          <p:txBody>
            <a:bodyPr wrap="none" anchor="ctr"/>
            <a:lstStyle/>
            <a:p>
              <a:pPr algn="ctr">
                <a:lnSpc>
                  <a:spcPct val="80000"/>
                </a:lnSpc>
              </a:pPr>
              <a:r>
                <a:rPr lang="zh-CN" altLang="en-US" sz="1800">
                  <a:solidFill>
                    <a:srgbClr val="CC0066"/>
                  </a:solidFill>
                </a:rPr>
                <a:t>主存</a:t>
              </a:r>
              <a:br>
                <a:rPr lang="zh-CN" altLang="en-US" sz="1800">
                  <a:solidFill>
                    <a:srgbClr val="CC0066"/>
                  </a:solidFill>
                </a:rPr>
              </a:br>
              <a:r>
                <a:rPr lang="zh-CN" altLang="en-US" sz="1800">
                  <a:solidFill>
                    <a:srgbClr val="CC0066"/>
                  </a:solidFill>
                </a:rPr>
                <a:t>组内块号</a:t>
              </a:r>
              <a:endParaRPr lang="zh-CN" altLang="en-US" sz="1800">
                <a:solidFill>
                  <a:srgbClr val="CC0066"/>
                </a:solidFill>
              </a:endParaRPr>
            </a:p>
          </p:txBody>
        </p:sp>
        <p:sp>
          <p:nvSpPr>
            <p:cNvPr id="31809" name="Text Box 140"/>
            <p:cNvSpPr txBox="1">
              <a:spLocks noChangeArrowheads="1"/>
            </p:cNvSpPr>
            <p:nvPr/>
          </p:nvSpPr>
          <p:spPr bwMode="auto">
            <a:xfrm>
              <a:off x="159" y="2547"/>
              <a:ext cx="272" cy="634"/>
            </a:xfrm>
            <a:prstGeom prst="rect">
              <a:avLst/>
            </a:prstGeom>
            <a:noFill/>
            <a:ln w="28575" algn="ctr">
              <a:noFill/>
              <a:miter lim="800000"/>
            </a:ln>
          </p:spPr>
          <p:txBody>
            <a:bodyPr>
              <a:spAutoFit/>
            </a:bodyPr>
            <a:lstStyle/>
            <a:p>
              <a:pPr algn="ctr">
                <a:spcBef>
                  <a:spcPct val="50000"/>
                </a:spcBef>
              </a:pPr>
              <a:r>
                <a:rPr lang="zh-CN" altLang="en-US" sz="2000">
                  <a:solidFill>
                    <a:srgbClr val="0000FF"/>
                  </a:solidFill>
                </a:rPr>
                <a:t>目录表</a:t>
              </a:r>
              <a:endParaRPr lang="zh-CN" altLang="en-US" sz="2000">
                <a:solidFill>
                  <a:srgbClr val="0000FF"/>
                </a:solidFill>
              </a:endParaRPr>
            </a:p>
          </p:txBody>
        </p:sp>
        <p:grpSp>
          <p:nvGrpSpPr>
            <p:cNvPr id="31810" name="Group 188"/>
            <p:cNvGrpSpPr/>
            <p:nvPr/>
          </p:nvGrpSpPr>
          <p:grpSpPr bwMode="auto">
            <a:xfrm>
              <a:off x="476" y="2501"/>
              <a:ext cx="227" cy="1450"/>
              <a:chOff x="476" y="2523"/>
              <a:chExt cx="408" cy="1450"/>
            </a:xfrm>
          </p:grpSpPr>
          <p:sp>
            <p:nvSpPr>
              <p:cNvPr id="31811" name="Rectangle 65"/>
              <p:cNvSpPr>
                <a:spLocks noChangeArrowheads="1"/>
              </p:cNvSpPr>
              <p:nvPr/>
            </p:nvSpPr>
            <p:spPr bwMode="auto">
              <a:xfrm>
                <a:off x="476" y="2523"/>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12" name="Rectangle 66"/>
              <p:cNvSpPr>
                <a:spLocks noChangeArrowheads="1"/>
              </p:cNvSpPr>
              <p:nvPr/>
            </p:nvSpPr>
            <p:spPr bwMode="auto">
              <a:xfrm>
                <a:off x="476" y="2703"/>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13" name="Rectangle 67"/>
              <p:cNvSpPr>
                <a:spLocks noChangeArrowheads="1"/>
              </p:cNvSpPr>
              <p:nvPr/>
            </p:nvSpPr>
            <p:spPr bwMode="auto">
              <a:xfrm>
                <a:off x="476" y="3247"/>
                <a:ext cx="408" cy="181"/>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14" name="Rectangle 68"/>
              <p:cNvSpPr>
                <a:spLocks noChangeArrowheads="1"/>
              </p:cNvSpPr>
              <p:nvPr/>
            </p:nvSpPr>
            <p:spPr bwMode="auto">
              <a:xfrm>
                <a:off x="476" y="3432"/>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15" name="Rectangle 177"/>
              <p:cNvSpPr>
                <a:spLocks noChangeArrowheads="1"/>
              </p:cNvSpPr>
              <p:nvPr/>
            </p:nvSpPr>
            <p:spPr bwMode="auto">
              <a:xfrm>
                <a:off x="476" y="3608"/>
                <a:ext cx="408" cy="181"/>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16" name="Rectangle 178"/>
              <p:cNvSpPr>
                <a:spLocks noChangeArrowheads="1"/>
              </p:cNvSpPr>
              <p:nvPr/>
            </p:nvSpPr>
            <p:spPr bwMode="auto">
              <a:xfrm>
                <a:off x="476" y="3793"/>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1</a:t>
                </a:r>
                <a:endParaRPr lang="en-US" altLang="zh-CN" sz="1800">
                  <a:latin typeface="Arial" panose="020B0604020202020204" pitchFamily="34" charset="0"/>
                </a:endParaRPr>
              </a:p>
            </p:txBody>
          </p:sp>
          <p:sp>
            <p:nvSpPr>
              <p:cNvPr id="31817" name="Rectangle 185"/>
              <p:cNvSpPr>
                <a:spLocks noChangeArrowheads="1"/>
              </p:cNvSpPr>
              <p:nvPr/>
            </p:nvSpPr>
            <p:spPr bwMode="auto">
              <a:xfrm>
                <a:off x="476" y="2887"/>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a:t>
                </a:r>
                <a:endParaRPr lang="en-US" altLang="zh-CN" sz="1800">
                  <a:latin typeface="Arial" panose="020B0604020202020204" pitchFamily="34" charset="0"/>
                </a:endParaRPr>
              </a:p>
            </p:txBody>
          </p:sp>
          <p:sp>
            <p:nvSpPr>
              <p:cNvPr id="31818" name="Rectangle 186"/>
              <p:cNvSpPr>
                <a:spLocks noChangeArrowheads="1"/>
              </p:cNvSpPr>
              <p:nvPr/>
            </p:nvSpPr>
            <p:spPr bwMode="auto">
              <a:xfrm>
                <a:off x="476" y="3067"/>
                <a:ext cx="408" cy="180"/>
              </a:xfrm>
              <a:prstGeom prst="rect">
                <a:avLst/>
              </a:prstGeom>
              <a:noFill/>
              <a:ln w="19050" algn="ctr">
                <a:solidFill>
                  <a:schemeClr val="tx1"/>
                </a:solidFill>
                <a:miter lim="800000"/>
              </a:ln>
            </p:spPr>
            <p:txBody>
              <a:bodyPr wrap="none" anchor="ctr"/>
              <a:lstStyle/>
              <a:p>
                <a:pPr algn="r"/>
                <a:r>
                  <a:rPr lang="en-US" altLang="zh-CN" sz="1800">
                    <a:latin typeface="Arial" panose="020B0604020202020204" pitchFamily="34" charset="0"/>
                  </a:rPr>
                  <a:t>0</a:t>
                </a:r>
                <a:endParaRPr lang="en-US" altLang="zh-CN" sz="1800">
                  <a:latin typeface="Arial" panose="020B0604020202020204" pitchFamily="34" charset="0"/>
                </a:endParaRPr>
              </a:p>
            </p:txBody>
          </p:sp>
        </p:grpSp>
      </p:grpSp>
      <p:sp>
        <p:nvSpPr>
          <p:cNvPr id="1626202" name="AutoShape 90"/>
          <p:cNvSpPr>
            <a:spLocks noChangeArrowheads="1"/>
          </p:cNvSpPr>
          <p:nvPr/>
        </p:nvSpPr>
        <p:spPr bwMode="auto">
          <a:xfrm>
            <a:off x="1589088" y="5157788"/>
            <a:ext cx="2224087" cy="1069975"/>
          </a:xfrm>
          <a:prstGeom prst="roundRect">
            <a:avLst>
              <a:gd name="adj" fmla="val 20278"/>
            </a:avLst>
          </a:prstGeom>
          <a:gradFill rotWithShape="1">
            <a:gsLst>
              <a:gs pos="0">
                <a:srgbClr val="FF0000">
                  <a:alpha val="39998"/>
                </a:srgbClr>
              </a:gs>
              <a:gs pos="100000">
                <a:srgbClr val="760000">
                  <a:alpha val="39998"/>
                </a:srgbClr>
              </a:gs>
            </a:gsLst>
            <a:lin ang="5400000" scaled="1"/>
          </a:gradFill>
          <a:ln w="19050" algn="ctr">
            <a:solidFill>
              <a:srgbClr val="FF0000"/>
            </a:solidFill>
            <a:round/>
          </a:ln>
        </p:spPr>
        <p:txBody>
          <a:bodyPr wrap="none" anchor="ctr"/>
          <a:lstStyle/>
          <a:p>
            <a:pPr algn="ctr">
              <a:spcBef>
                <a:spcPct val="50000"/>
              </a:spcBef>
            </a:pPr>
            <a:endParaRPr lang="zh-CN" altLang="en-US"/>
          </a:p>
        </p:txBody>
      </p:sp>
      <p:sp>
        <p:nvSpPr>
          <p:cNvPr id="1626214" name="AutoShape 102"/>
          <p:cNvSpPr>
            <a:spLocks noChangeArrowheads="1"/>
          </p:cNvSpPr>
          <p:nvPr/>
        </p:nvSpPr>
        <p:spPr bwMode="auto">
          <a:xfrm>
            <a:off x="1158875" y="5699125"/>
            <a:ext cx="360363" cy="288925"/>
          </a:xfrm>
          <a:prstGeom prst="roundRect">
            <a:avLst>
              <a:gd name="adj" fmla="val 50000"/>
            </a:avLst>
          </a:prstGeom>
          <a:noFill/>
          <a:ln w="19050" algn="ctr">
            <a:solidFill>
              <a:srgbClr val="FF0000"/>
            </a:solidFill>
            <a:round/>
          </a:ln>
        </p:spPr>
        <p:txBody>
          <a:bodyPr wrap="none" anchor="ctr"/>
          <a:lstStyle/>
          <a:p>
            <a:pPr algn="ctr"/>
            <a:endParaRPr lang="zh-CN" altLang="en-US" sz="1800" b="0">
              <a:solidFill>
                <a:srgbClr val="008000"/>
              </a:solidFill>
              <a:latin typeface="Arial" panose="020B0604020202020204" pitchFamily="34" charset="0"/>
            </a:endParaRPr>
          </a:p>
        </p:txBody>
      </p:sp>
      <p:sp>
        <p:nvSpPr>
          <p:cNvPr id="1626204" name="Line 92"/>
          <p:cNvSpPr>
            <a:spLocks noChangeShapeType="1"/>
          </p:cNvSpPr>
          <p:nvPr/>
        </p:nvSpPr>
        <p:spPr bwMode="auto">
          <a:xfrm flipV="1">
            <a:off x="2392363" y="3649663"/>
            <a:ext cx="0" cy="1531937"/>
          </a:xfrm>
          <a:prstGeom prst="line">
            <a:avLst/>
          </a:prstGeom>
          <a:noFill/>
          <a:ln w="19050">
            <a:solidFill>
              <a:srgbClr val="0000FF"/>
            </a:solidFill>
            <a:round/>
          </a:ln>
        </p:spPr>
        <p:txBody>
          <a:bodyPr wrap="none" anchor="ctr"/>
          <a:lstStyle/>
          <a:p>
            <a:endParaRPr lang="zh-CN" altLang="en-US"/>
          </a:p>
        </p:txBody>
      </p:sp>
      <p:sp>
        <p:nvSpPr>
          <p:cNvPr id="1626211" name="Line 99"/>
          <p:cNvSpPr>
            <a:spLocks noChangeShapeType="1"/>
          </p:cNvSpPr>
          <p:nvPr/>
        </p:nvSpPr>
        <p:spPr bwMode="auto">
          <a:xfrm flipV="1">
            <a:off x="1466850" y="3789363"/>
            <a:ext cx="296863" cy="1979612"/>
          </a:xfrm>
          <a:prstGeom prst="line">
            <a:avLst/>
          </a:prstGeom>
          <a:noFill/>
          <a:ln w="28575">
            <a:solidFill>
              <a:srgbClr val="FF0000"/>
            </a:solidFill>
            <a:round/>
          </a:ln>
        </p:spPr>
        <p:txBody>
          <a:bodyPr wrap="none" anchor="ctr"/>
          <a:lstStyle/>
          <a:p>
            <a:endParaRPr lang="zh-CN" altLang="en-US"/>
          </a:p>
        </p:txBody>
      </p:sp>
      <p:sp>
        <p:nvSpPr>
          <p:cNvPr id="1626253" name="Line 141"/>
          <p:cNvSpPr>
            <a:spLocks noChangeShapeType="1"/>
          </p:cNvSpPr>
          <p:nvPr/>
        </p:nvSpPr>
        <p:spPr bwMode="auto">
          <a:xfrm>
            <a:off x="4068763" y="5842000"/>
            <a:ext cx="431800" cy="0"/>
          </a:xfrm>
          <a:prstGeom prst="line">
            <a:avLst/>
          </a:prstGeom>
          <a:noFill/>
          <a:ln w="19050">
            <a:solidFill>
              <a:srgbClr val="9900CC"/>
            </a:solidFill>
            <a:round/>
            <a:tailEnd type="triangle" w="med" len="lg"/>
          </a:ln>
        </p:spPr>
        <p:txBody>
          <a:bodyPr wrap="none" anchor="ctr"/>
          <a:lstStyle/>
          <a:p>
            <a:endParaRPr lang="zh-CN" altLang="en-US"/>
          </a:p>
        </p:txBody>
      </p:sp>
      <p:sp>
        <p:nvSpPr>
          <p:cNvPr id="1626310" name="AutoShape 198"/>
          <p:cNvSpPr>
            <a:spLocks noChangeArrowheads="1"/>
          </p:cNvSpPr>
          <p:nvPr/>
        </p:nvSpPr>
        <p:spPr bwMode="auto">
          <a:xfrm>
            <a:off x="615950" y="1490663"/>
            <a:ext cx="2243138" cy="346075"/>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ln>
        </p:spPr>
        <p:txBody>
          <a:bodyPr wrap="none" anchor="ctr"/>
          <a:lstStyle/>
          <a:p>
            <a:pPr algn="ctr">
              <a:spcBef>
                <a:spcPct val="50000"/>
              </a:spcBef>
            </a:pPr>
            <a:endParaRPr lang="zh-CN" altLang="en-US"/>
          </a:p>
        </p:txBody>
      </p:sp>
      <p:sp>
        <p:nvSpPr>
          <p:cNvPr id="1626311" name="AutoShape 199"/>
          <p:cNvSpPr>
            <a:spLocks noChangeArrowheads="1"/>
          </p:cNvSpPr>
          <p:nvPr/>
        </p:nvSpPr>
        <p:spPr bwMode="auto">
          <a:xfrm>
            <a:off x="3063875" y="1490663"/>
            <a:ext cx="422275" cy="350837"/>
          </a:xfrm>
          <a:prstGeom prst="roundRect">
            <a:avLst>
              <a:gd name="adj" fmla="val 50000"/>
            </a:avLst>
          </a:prstGeom>
          <a:gradFill rotWithShape="1">
            <a:gsLst>
              <a:gs pos="0">
                <a:srgbClr val="FF0000">
                  <a:alpha val="39998"/>
                </a:srgbClr>
              </a:gs>
              <a:gs pos="100000">
                <a:srgbClr val="760000">
                  <a:alpha val="39998"/>
                </a:srgbClr>
              </a:gs>
            </a:gsLst>
            <a:lin ang="5400000" scaled="1"/>
          </a:gradFill>
          <a:ln w="19050" algn="ctr">
            <a:solidFill>
              <a:srgbClr val="FF0000"/>
            </a:solidFill>
            <a:round/>
          </a:ln>
        </p:spPr>
        <p:txBody>
          <a:bodyPr wrap="none" anchor="ctr"/>
          <a:lstStyle/>
          <a:p>
            <a:pPr algn="ctr">
              <a:spcBef>
                <a:spcPct val="50000"/>
              </a:spcBef>
            </a:pPr>
            <a:endParaRPr lang="zh-CN" altLang="en-US"/>
          </a:p>
        </p:txBody>
      </p:sp>
      <p:sp>
        <p:nvSpPr>
          <p:cNvPr id="1626316" name="AutoShape 204"/>
          <p:cNvSpPr>
            <a:spLocks noChangeArrowheads="1"/>
          </p:cNvSpPr>
          <p:nvPr/>
        </p:nvSpPr>
        <p:spPr bwMode="auto">
          <a:xfrm>
            <a:off x="1609725" y="5713413"/>
            <a:ext cx="2165350" cy="247650"/>
          </a:xfrm>
          <a:prstGeom prst="roundRect">
            <a:avLst>
              <a:gd name="adj" fmla="val 50000"/>
            </a:avLst>
          </a:prstGeom>
          <a:noFill/>
          <a:ln w="19050" algn="ctr">
            <a:solidFill>
              <a:srgbClr val="D60093"/>
            </a:solidFill>
            <a:round/>
          </a:ln>
        </p:spPr>
        <p:txBody>
          <a:bodyPr wrap="none" anchor="ctr"/>
          <a:lstStyle/>
          <a:p>
            <a:pPr algn="ctr">
              <a:spcBef>
                <a:spcPct val="50000"/>
              </a:spcBef>
            </a:pP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26188">
                                            <p:txEl>
                                              <p:pRg st="1" end="1"/>
                                            </p:txEl>
                                          </p:spTgt>
                                        </p:tgtEl>
                                        <p:attrNameLst>
                                          <p:attrName>style.visibility</p:attrName>
                                        </p:attrNameLst>
                                      </p:cBhvr>
                                      <p:to>
                                        <p:strVal val="visible"/>
                                      </p:to>
                                    </p:set>
                                    <p:anim calcmode="discrete" valueType="clr">
                                      <p:cBhvr override="childStyle">
                                        <p:cTn id="7" dur="80"/>
                                        <p:tgtEl>
                                          <p:spTgt spid="162618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26188">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1626188">
                                            <p:txEl>
                                              <p:pRg st="1" end="1"/>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26188">
                                            <p:txEl>
                                              <p:pRg st="2" end="2"/>
                                            </p:txEl>
                                          </p:spTgt>
                                        </p:tgtEl>
                                        <p:attrNameLst>
                                          <p:attrName>style.visibility</p:attrName>
                                        </p:attrNameLst>
                                      </p:cBhvr>
                                      <p:to>
                                        <p:strVal val="visible"/>
                                      </p:to>
                                    </p:set>
                                    <p:anim calcmode="discrete" valueType="clr">
                                      <p:cBhvr override="childStyle">
                                        <p:cTn id="14" dur="80"/>
                                        <p:tgtEl>
                                          <p:spTgt spid="1626188">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26188">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626188">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26189"/>
                                        </p:tgtEl>
                                        <p:attrNameLst>
                                          <p:attrName>style.visibility</p:attrName>
                                        </p:attrNameLst>
                                      </p:cBhvr>
                                      <p:to>
                                        <p:strVal val="visible"/>
                                      </p:to>
                                    </p:set>
                                    <p:anim calcmode="discrete" valueType="clr">
                                      <p:cBhvr override="childStyle">
                                        <p:cTn id="21" dur="80"/>
                                        <p:tgtEl>
                                          <p:spTgt spid="1626189"/>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26189"/>
                                        </p:tgtEl>
                                        <p:attrNameLst>
                                          <p:attrName>fillcolor</p:attrName>
                                        </p:attrNameLst>
                                      </p:cBhvr>
                                      <p:tavLst>
                                        <p:tav tm="0">
                                          <p:val>
                                            <p:clrVal>
                                              <a:schemeClr val="accent2"/>
                                            </p:clrVal>
                                          </p:val>
                                        </p:tav>
                                        <p:tav tm="50000">
                                          <p:val>
                                            <p:clrVal>
                                              <a:schemeClr val="hlink"/>
                                            </p:clrVal>
                                          </p:val>
                                        </p:tav>
                                      </p:tavLst>
                                    </p:anim>
                                    <p:set>
                                      <p:cBhvr>
                                        <p:cTn id="23" dur="80"/>
                                        <p:tgtEl>
                                          <p:spTgt spid="1626189"/>
                                        </p:tgtEl>
                                        <p:attrNameLst>
                                          <p:attrName>fill.type</p:attrName>
                                        </p:attrNameLst>
                                      </p:cBhvr>
                                      <p:to>
                                        <p:strVal val="solid"/>
                                      </p:to>
                                    </p:set>
                                  </p:childTnLst>
                                </p:cTn>
                              </p:par>
                            </p:childTnLst>
                          </p:cTn>
                        </p:par>
                        <p:par>
                          <p:cTn id="24" fill="hold">
                            <p:stCondLst>
                              <p:cond delay="2319"/>
                            </p:stCondLst>
                            <p:childTnLst>
                              <p:par>
                                <p:cTn id="25" presetID="17" presetClass="entr" presetSubtype="8" fill="hold" grpId="0" nodeType="afterEffect">
                                  <p:stCondLst>
                                    <p:cond delay="0"/>
                                  </p:stCondLst>
                                  <p:childTnLst>
                                    <p:set>
                                      <p:cBhvr>
                                        <p:cTn id="26" dur="1" fill="hold">
                                          <p:stCondLst>
                                            <p:cond delay="0"/>
                                          </p:stCondLst>
                                        </p:cTn>
                                        <p:tgtEl>
                                          <p:spTgt spid="1626114"/>
                                        </p:tgtEl>
                                        <p:attrNameLst>
                                          <p:attrName>style.visibility</p:attrName>
                                        </p:attrNameLst>
                                      </p:cBhvr>
                                      <p:to>
                                        <p:strVal val="visible"/>
                                      </p:to>
                                    </p:set>
                                    <p:anim calcmode="lin" valueType="num">
                                      <p:cBhvr>
                                        <p:cTn id="27" dur="500" fill="hold"/>
                                        <p:tgtEl>
                                          <p:spTgt spid="1626114"/>
                                        </p:tgtEl>
                                        <p:attrNameLst>
                                          <p:attrName>ppt_x</p:attrName>
                                        </p:attrNameLst>
                                      </p:cBhvr>
                                      <p:tavLst>
                                        <p:tav tm="0">
                                          <p:val>
                                            <p:strVal val="#ppt_x-#ppt_w/2"/>
                                          </p:val>
                                        </p:tav>
                                        <p:tav tm="100000">
                                          <p:val>
                                            <p:strVal val="#ppt_x"/>
                                          </p:val>
                                        </p:tav>
                                      </p:tavLst>
                                    </p:anim>
                                    <p:anim calcmode="lin" valueType="num">
                                      <p:cBhvr>
                                        <p:cTn id="28" dur="500" fill="hold"/>
                                        <p:tgtEl>
                                          <p:spTgt spid="1626114"/>
                                        </p:tgtEl>
                                        <p:attrNameLst>
                                          <p:attrName>ppt_y</p:attrName>
                                        </p:attrNameLst>
                                      </p:cBhvr>
                                      <p:tavLst>
                                        <p:tav tm="0">
                                          <p:val>
                                            <p:strVal val="#ppt_y"/>
                                          </p:val>
                                        </p:tav>
                                        <p:tav tm="100000">
                                          <p:val>
                                            <p:strVal val="#ppt_y"/>
                                          </p:val>
                                        </p:tav>
                                      </p:tavLst>
                                    </p:anim>
                                    <p:anim calcmode="lin" valueType="num">
                                      <p:cBhvr>
                                        <p:cTn id="29" dur="500" fill="hold"/>
                                        <p:tgtEl>
                                          <p:spTgt spid="1626114"/>
                                        </p:tgtEl>
                                        <p:attrNameLst>
                                          <p:attrName>ppt_w</p:attrName>
                                        </p:attrNameLst>
                                      </p:cBhvr>
                                      <p:tavLst>
                                        <p:tav tm="0">
                                          <p:val>
                                            <p:fltVal val="0"/>
                                          </p:val>
                                        </p:tav>
                                        <p:tav tm="100000">
                                          <p:val>
                                            <p:strVal val="#ppt_w"/>
                                          </p:val>
                                        </p:tav>
                                      </p:tavLst>
                                    </p:anim>
                                    <p:anim calcmode="lin" valueType="num">
                                      <p:cBhvr>
                                        <p:cTn id="30" dur="500" fill="hold"/>
                                        <p:tgtEl>
                                          <p:spTgt spid="1626114"/>
                                        </p:tgtEl>
                                        <p:attrNameLst>
                                          <p:attrName>ppt_h</p:attrName>
                                        </p:attrNameLst>
                                      </p:cBhvr>
                                      <p:tavLst>
                                        <p:tav tm="0">
                                          <p:val>
                                            <p:strVal val="#ppt_h"/>
                                          </p:val>
                                        </p:tav>
                                        <p:tav tm="100000">
                                          <p:val>
                                            <p:strVal val="#ppt_h"/>
                                          </p:val>
                                        </p:tav>
                                      </p:tavLst>
                                    </p:anim>
                                  </p:childTnLst>
                                </p:cTn>
                              </p:par>
                            </p:childTnLst>
                          </p:cTn>
                        </p:par>
                        <p:par>
                          <p:cTn id="31" fill="hold">
                            <p:stCondLst>
                              <p:cond delay="2819"/>
                            </p:stCondLst>
                            <p:childTnLst>
                              <p:par>
                                <p:cTn id="32" presetID="1" presetClass="entr" presetSubtype="0" fill="hold" grpId="0" nodeType="afterEffect">
                                  <p:stCondLst>
                                    <p:cond delay="0"/>
                                  </p:stCondLst>
                                  <p:childTnLst>
                                    <p:set>
                                      <p:cBhvr>
                                        <p:cTn id="33" dur="1" fill="hold">
                                          <p:stCondLst>
                                            <p:cond delay="0"/>
                                          </p:stCondLst>
                                        </p:cTn>
                                        <p:tgtEl>
                                          <p:spTgt spid="16262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2619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6262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2619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62619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2619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62619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26193"/>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62619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up)">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up)">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up)">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7" presetClass="entr" presetSubtype="4" fill="hold" grpId="0" nodeType="clickEffect">
                                  <p:stCondLst>
                                    <p:cond delay="0"/>
                                  </p:stCondLst>
                                  <p:childTnLst>
                                    <p:set>
                                      <p:cBhvr>
                                        <p:cTn id="76" dur="1" fill="hold">
                                          <p:stCondLst>
                                            <p:cond delay="0"/>
                                          </p:stCondLst>
                                        </p:cTn>
                                        <p:tgtEl>
                                          <p:spTgt spid="1626198"/>
                                        </p:tgtEl>
                                        <p:attrNameLst>
                                          <p:attrName>style.visibility</p:attrName>
                                        </p:attrNameLst>
                                      </p:cBhvr>
                                      <p:to>
                                        <p:strVal val="visible"/>
                                      </p:to>
                                    </p:set>
                                    <p:anim calcmode="lin" valueType="num">
                                      <p:cBhvr>
                                        <p:cTn id="77" dur="500" fill="hold"/>
                                        <p:tgtEl>
                                          <p:spTgt spid="1626198"/>
                                        </p:tgtEl>
                                        <p:attrNameLst>
                                          <p:attrName>ppt_x</p:attrName>
                                        </p:attrNameLst>
                                      </p:cBhvr>
                                      <p:tavLst>
                                        <p:tav tm="0">
                                          <p:val>
                                            <p:strVal val="#ppt_x"/>
                                          </p:val>
                                        </p:tav>
                                        <p:tav tm="100000">
                                          <p:val>
                                            <p:strVal val="#ppt_x"/>
                                          </p:val>
                                        </p:tav>
                                      </p:tavLst>
                                    </p:anim>
                                    <p:anim calcmode="lin" valueType="num">
                                      <p:cBhvr>
                                        <p:cTn id="78" dur="500" fill="hold"/>
                                        <p:tgtEl>
                                          <p:spTgt spid="1626198"/>
                                        </p:tgtEl>
                                        <p:attrNameLst>
                                          <p:attrName>ppt_y</p:attrName>
                                        </p:attrNameLst>
                                      </p:cBhvr>
                                      <p:tavLst>
                                        <p:tav tm="0">
                                          <p:val>
                                            <p:strVal val="#ppt_y+#ppt_h/2"/>
                                          </p:val>
                                        </p:tav>
                                        <p:tav tm="100000">
                                          <p:val>
                                            <p:strVal val="#ppt_y"/>
                                          </p:val>
                                        </p:tav>
                                      </p:tavLst>
                                    </p:anim>
                                    <p:anim calcmode="lin" valueType="num">
                                      <p:cBhvr>
                                        <p:cTn id="79" dur="500" fill="hold"/>
                                        <p:tgtEl>
                                          <p:spTgt spid="1626198"/>
                                        </p:tgtEl>
                                        <p:attrNameLst>
                                          <p:attrName>ppt_w</p:attrName>
                                        </p:attrNameLst>
                                      </p:cBhvr>
                                      <p:tavLst>
                                        <p:tav tm="0">
                                          <p:val>
                                            <p:strVal val="#ppt_w"/>
                                          </p:val>
                                        </p:tav>
                                        <p:tav tm="100000">
                                          <p:val>
                                            <p:strVal val="#ppt_w"/>
                                          </p:val>
                                        </p:tav>
                                      </p:tavLst>
                                    </p:anim>
                                    <p:anim calcmode="lin" valueType="num">
                                      <p:cBhvr>
                                        <p:cTn id="80" dur="500" fill="hold"/>
                                        <p:tgtEl>
                                          <p:spTgt spid="1626198"/>
                                        </p:tgtEl>
                                        <p:attrNameLst>
                                          <p:attrName>ppt_h</p:attrName>
                                        </p:attrNameLst>
                                      </p:cBhvr>
                                      <p:tavLst>
                                        <p:tav tm="0">
                                          <p:val>
                                            <p:fltVal val="0"/>
                                          </p:val>
                                        </p:tav>
                                        <p:tav tm="100000">
                                          <p:val>
                                            <p:strVal val="#ppt_h"/>
                                          </p:val>
                                        </p:tav>
                                      </p:tavLst>
                                    </p:anim>
                                  </p:childTnLst>
                                </p:cTn>
                              </p:par>
                            </p:childTnLst>
                          </p:cTn>
                        </p:par>
                        <p:par>
                          <p:cTn id="81" fill="hold">
                            <p:stCondLst>
                              <p:cond delay="500"/>
                            </p:stCondLst>
                            <p:childTnLst>
                              <p:par>
                                <p:cTn id="82" presetID="17" presetClass="entr" presetSubtype="2" fill="hold" grpId="0" nodeType="afterEffect">
                                  <p:stCondLst>
                                    <p:cond delay="0"/>
                                  </p:stCondLst>
                                  <p:childTnLst>
                                    <p:set>
                                      <p:cBhvr>
                                        <p:cTn id="83" dur="1" fill="hold">
                                          <p:stCondLst>
                                            <p:cond delay="0"/>
                                          </p:stCondLst>
                                        </p:cTn>
                                        <p:tgtEl>
                                          <p:spTgt spid="1626199"/>
                                        </p:tgtEl>
                                        <p:attrNameLst>
                                          <p:attrName>style.visibility</p:attrName>
                                        </p:attrNameLst>
                                      </p:cBhvr>
                                      <p:to>
                                        <p:strVal val="visible"/>
                                      </p:to>
                                    </p:set>
                                    <p:anim calcmode="lin" valueType="num">
                                      <p:cBhvr>
                                        <p:cTn id="84" dur="500" fill="hold"/>
                                        <p:tgtEl>
                                          <p:spTgt spid="1626199"/>
                                        </p:tgtEl>
                                        <p:attrNameLst>
                                          <p:attrName>ppt_x</p:attrName>
                                        </p:attrNameLst>
                                      </p:cBhvr>
                                      <p:tavLst>
                                        <p:tav tm="0">
                                          <p:val>
                                            <p:strVal val="#ppt_x+#ppt_w/2"/>
                                          </p:val>
                                        </p:tav>
                                        <p:tav tm="100000">
                                          <p:val>
                                            <p:strVal val="#ppt_x"/>
                                          </p:val>
                                        </p:tav>
                                      </p:tavLst>
                                    </p:anim>
                                    <p:anim calcmode="lin" valueType="num">
                                      <p:cBhvr>
                                        <p:cTn id="85" dur="500" fill="hold"/>
                                        <p:tgtEl>
                                          <p:spTgt spid="1626199"/>
                                        </p:tgtEl>
                                        <p:attrNameLst>
                                          <p:attrName>ppt_y</p:attrName>
                                        </p:attrNameLst>
                                      </p:cBhvr>
                                      <p:tavLst>
                                        <p:tav tm="0">
                                          <p:val>
                                            <p:strVal val="#ppt_y"/>
                                          </p:val>
                                        </p:tav>
                                        <p:tav tm="100000">
                                          <p:val>
                                            <p:strVal val="#ppt_y"/>
                                          </p:val>
                                        </p:tav>
                                      </p:tavLst>
                                    </p:anim>
                                    <p:anim calcmode="lin" valueType="num">
                                      <p:cBhvr>
                                        <p:cTn id="86" dur="500" fill="hold"/>
                                        <p:tgtEl>
                                          <p:spTgt spid="1626199"/>
                                        </p:tgtEl>
                                        <p:attrNameLst>
                                          <p:attrName>ppt_w</p:attrName>
                                        </p:attrNameLst>
                                      </p:cBhvr>
                                      <p:tavLst>
                                        <p:tav tm="0">
                                          <p:val>
                                            <p:fltVal val="0"/>
                                          </p:val>
                                        </p:tav>
                                        <p:tav tm="100000">
                                          <p:val>
                                            <p:strVal val="#ppt_w"/>
                                          </p:val>
                                        </p:tav>
                                      </p:tavLst>
                                    </p:anim>
                                    <p:anim calcmode="lin" valueType="num">
                                      <p:cBhvr>
                                        <p:cTn id="87" dur="500" fill="hold"/>
                                        <p:tgtEl>
                                          <p:spTgt spid="1626199"/>
                                        </p:tgtEl>
                                        <p:attrNameLst>
                                          <p:attrName>ppt_h</p:attrName>
                                        </p:attrNameLst>
                                      </p:cBhvr>
                                      <p:tavLst>
                                        <p:tav tm="0">
                                          <p:val>
                                            <p:strVal val="#ppt_h"/>
                                          </p:val>
                                        </p:tav>
                                        <p:tav tm="100000">
                                          <p:val>
                                            <p:strVal val="#ppt_h"/>
                                          </p:val>
                                        </p:tav>
                                      </p:tavLst>
                                    </p:anim>
                                  </p:childTnLst>
                                </p:cTn>
                              </p:par>
                            </p:childTnLst>
                          </p:cTn>
                        </p:par>
                        <p:par>
                          <p:cTn id="88" fill="hold">
                            <p:stCondLst>
                              <p:cond delay="1000"/>
                            </p:stCondLst>
                            <p:childTnLst>
                              <p:par>
                                <p:cTn id="89" presetID="17" presetClass="entr" presetSubtype="1" fill="hold" grpId="0" nodeType="afterEffect">
                                  <p:stCondLst>
                                    <p:cond delay="0"/>
                                  </p:stCondLst>
                                  <p:childTnLst>
                                    <p:set>
                                      <p:cBhvr>
                                        <p:cTn id="90" dur="1" fill="hold">
                                          <p:stCondLst>
                                            <p:cond delay="0"/>
                                          </p:stCondLst>
                                        </p:cTn>
                                        <p:tgtEl>
                                          <p:spTgt spid="1626200"/>
                                        </p:tgtEl>
                                        <p:attrNameLst>
                                          <p:attrName>style.visibility</p:attrName>
                                        </p:attrNameLst>
                                      </p:cBhvr>
                                      <p:to>
                                        <p:strVal val="visible"/>
                                      </p:to>
                                    </p:set>
                                    <p:anim calcmode="lin" valueType="num">
                                      <p:cBhvr>
                                        <p:cTn id="91" dur="500" fill="hold"/>
                                        <p:tgtEl>
                                          <p:spTgt spid="1626200"/>
                                        </p:tgtEl>
                                        <p:attrNameLst>
                                          <p:attrName>ppt_x</p:attrName>
                                        </p:attrNameLst>
                                      </p:cBhvr>
                                      <p:tavLst>
                                        <p:tav tm="0">
                                          <p:val>
                                            <p:strVal val="#ppt_x"/>
                                          </p:val>
                                        </p:tav>
                                        <p:tav tm="100000">
                                          <p:val>
                                            <p:strVal val="#ppt_x"/>
                                          </p:val>
                                        </p:tav>
                                      </p:tavLst>
                                    </p:anim>
                                    <p:anim calcmode="lin" valueType="num">
                                      <p:cBhvr>
                                        <p:cTn id="92" dur="500" fill="hold"/>
                                        <p:tgtEl>
                                          <p:spTgt spid="1626200"/>
                                        </p:tgtEl>
                                        <p:attrNameLst>
                                          <p:attrName>ppt_y</p:attrName>
                                        </p:attrNameLst>
                                      </p:cBhvr>
                                      <p:tavLst>
                                        <p:tav tm="0">
                                          <p:val>
                                            <p:strVal val="#ppt_y-#ppt_h/2"/>
                                          </p:val>
                                        </p:tav>
                                        <p:tav tm="100000">
                                          <p:val>
                                            <p:strVal val="#ppt_y"/>
                                          </p:val>
                                        </p:tav>
                                      </p:tavLst>
                                    </p:anim>
                                    <p:anim calcmode="lin" valueType="num">
                                      <p:cBhvr>
                                        <p:cTn id="93" dur="500" fill="hold"/>
                                        <p:tgtEl>
                                          <p:spTgt spid="1626200"/>
                                        </p:tgtEl>
                                        <p:attrNameLst>
                                          <p:attrName>ppt_w</p:attrName>
                                        </p:attrNameLst>
                                      </p:cBhvr>
                                      <p:tavLst>
                                        <p:tav tm="0">
                                          <p:val>
                                            <p:strVal val="#ppt_w"/>
                                          </p:val>
                                        </p:tav>
                                        <p:tav tm="100000">
                                          <p:val>
                                            <p:strVal val="#ppt_w"/>
                                          </p:val>
                                        </p:tav>
                                      </p:tavLst>
                                    </p:anim>
                                    <p:anim calcmode="lin" valueType="num">
                                      <p:cBhvr>
                                        <p:cTn id="94" dur="500" fill="hold"/>
                                        <p:tgtEl>
                                          <p:spTgt spid="1626200"/>
                                        </p:tgtEl>
                                        <p:attrNameLst>
                                          <p:attrName>ppt_h</p:attrName>
                                        </p:attrNameLst>
                                      </p:cBhvr>
                                      <p:tavLst>
                                        <p:tav tm="0">
                                          <p:val>
                                            <p:fltVal val="0"/>
                                          </p:val>
                                        </p:tav>
                                        <p:tav tm="100000">
                                          <p:val>
                                            <p:strVal val="#ppt_h"/>
                                          </p:val>
                                        </p:tav>
                                      </p:tavLst>
                                    </p:anim>
                                  </p:childTnLst>
                                </p:cTn>
                              </p:par>
                              <p:par>
                                <p:cTn id="95" presetID="27" presetClass="entr" presetSubtype="0" fill="hold" grpId="0" nodeType="withEffect">
                                  <p:stCondLst>
                                    <p:cond delay="0"/>
                                  </p:stCondLst>
                                  <p:iterate type="lt">
                                    <p:tmPct val="50000"/>
                                  </p:iterate>
                                  <p:childTnLst>
                                    <p:set>
                                      <p:cBhvr>
                                        <p:cTn id="96" dur="1" fill="hold">
                                          <p:stCondLst>
                                            <p:cond delay="0"/>
                                          </p:stCondLst>
                                        </p:cTn>
                                        <p:tgtEl>
                                          <p:spTgt spid="1626234"/>
                                        </p:tgtEl>
                                        <p:attrNameLst>
                                          <p:attrName>style.visibility</p:attrName>
                                        </p:attrNameLst>
                                      </p:cBhvr>
                                      <p:to>
                                        <p:strVal val="visible"/>
                                      </p:to>
                                    </p:set>
                                    <p:anim calcmode="discrete" valueType="clr">
                                      <p:cBhvr override="childStyle">
                                        <p:cTn id="97" dur="80"/>
                                        <p:tgtEl>
                                          <p:spTgt spid="1626234"/>
                                        </p:tgtEl>
                                        <p:attrNameLst>
                                          <p:attrName>style.color</p:attrName>
                                        </p:attrNameLst>
                                      </p:cBhvr>
                                      <p:tavLst>
                                        <p:tav tm="0">
                                          <p:val>
                                            <p:clrVal>
                                              <a:schemeClr val="accent2"/>
                                            </p:clrVal>
                                          </p:val>
                                        </p:tav>
                                        <p:tav tm="50000">
                                          <p:val>
                                            <p:clrVal>
                                              <a:schemeClr val="hlink"/>
                                            </p:clrVal>
                                          </p:val>
                                        </p:tav>
                                      </p:tavLst>
                                    </p:anim>
                                    <p:anim calcmode="discrete" valueType="clr">
                                      <p:cBhvr>
                                        <p:cTn id="98" dur="80"/>
                                        <p:tgtEl>
                                          <p:spTgt spid="1626234"/>
                                        </p:tgtEl>
                                        <p:attrNameLst>
                                          <p:attrName>fillcolor</p:attrName>
                                        </p:attrNameLst>
                                      </p:cBhvr>
                                      <p:tavLst>
                                        <p:tav tm="0">
                                          <p:val>
                                            <p:clrVal>
                                              <a:schemeClr val="accent2"/>
                                            </p:clrVal>
                                          </p:val>
                                        </p:tav>
                                        <p:tav tm="50000">
                                          <p:val>
                                            <p:clrVal>
                                              <a:schemeClr val="hlink"/>
                                            </p:clrVal>
                                          </p:val>
                                        </p:tav>
                                      </p:tavLst>
                                    </p:anim>
                                    <p:set>
                                      <p:cBhvr>
                                        <p:cTn id="99" dur="80"/>
                                        <p:tgtEl>
                                          <p:spTgt spid="1626234"/>
                                        </p:tgtEl>
                                        <p:attrNameLst>
                                          <p:attrName>fill.type</p:attrName>
                                        </p:attrNameLst>
                                      </p:cBhvr>
                                      <p:to>
                                        <p:strVal val="solid"/>
                                      </p:to>
                                    </p:set>
                                  </p:childTnLst>
                                </p:cTn>
                              </p:par>
                            </p:childTnLst>
                          </p:cTn>
                        </p:par>
                        <p:par>
                          <p:cTn id="100" fill="hold">
                            <p:stCondLst>
                              <p:cond delay="1500"/>
                            </p:stCondLst>
                            <p:childTnLst>
                              <p:par>
                                <p:cTn id="101" presetID="17" presetClass="entr" presetSubtype="8" fill="hold" grpId="0" nodeType="afterEffect">
                                  <p:stCondLst>
                                    <p:cond delay="0"/>
                                  </p:stCondLst>
                                  <p:childTnLst>
                                    <p:set>
                                      <p:cBhvr>
                                        <p:cTn id="102" dur="1" fill="hold">
                                          <p:stCondLst>
                                            <p:cond delay="0"/>
                                          </p:stCondLst>
                                        </p:cTn>
                                        <p:tgtEl>
                                          <p:spTgt spid="1626201"/>
                                        </p:tgtEl>
                                        <p:attrNameLst>
                                          <p:attrName>style.visibility</p:attrName>
                                        </p:attrNameLst>
                                      </p:cBhvr>
                                      <p:to>
                                        <p:strVal val="visible"/>
                                      </p:to>
                                    </p:set>
                                    <p:anim calcmode="lin" valueType="num">
                                      <p:cBhvr>
                                        <p:cTn id="103" dur="500" fill="hold"/>
                                        <p:tgtEl>
                                          <p:spTgt spid="1626201"/>
                                        </p:tgtEl>
                                        <p:attrNameLst>
                                          <p:attrName>ppt_x</p:attrName>
                                        </p:attrNameLst>
                                      </p:cBhvr>
                                      <p:tavLst>
                                        <p:tav tm="0">
                                          <p:val>
                                            <p:strVal val="#ppt_x-#ppt_w/2"/>
                                          </p:val>
                                        </p:tav>
                                        <p:tav tm="100000">
                                          <p:val>
                                            <p:strVal val="#ppt_x"/>
                                          </p:val>
                                        </p:tav>
                                      </p:tavLst>
                                    </p:anim>
                                    <p:anim calcmode="lin" valueType="num">
                                      <p:cBhvr>
                                        <p:cTn id="104" dur="500" fill="hold"/>
                                        <p:tgtEl>
                                          <p:spTgt spid="1626201"/>
                                        </p:tgtEl>
                                        <p:attrNameLst>
                                          <p:attrName>ppt_y</p:attrName>
                                        </p:attrNameLst>
                                      </p:cBhvr>
                                      <p:tavLst>
                                        <p:tav tm="0">
                                          <p:val>
                                            <p:strVal val="#ppt_y"/>
                                          </p:val>
                                        </p:tav>
                                        <p:tav tm="100000">
                                          <p:val>
                                            <p:strVal val="#ppt_y"/>
                                          </p:val>
                                        </p:tav>
                                      </p:tavLst>
                                    </p:anim>
                                    <p:anim calcmode="lin" valueType="num">
                                      <p:cBhvr>
                                        <p:cTn id="105" dur="500" fill="hold"/>
                                        <p:tgtEl>
                                          <p:spTgt spid="1626201"/>
                                        </p:tgtEl>
                                        <p:attrNameLst>
                                          <p:attrName>ppt_w</p:attrName>
                                        </p:attrNameLst>
                                      </p:cBhvr>
                                      <p:tavLst>
                                        <p:tav tm="0">
                                          <p:val>
                                            <p:fltVal val="0"/>
                                          </p:val>
                                        </p:tav>
                                        <p:tav tm="100000">
                                          <p:val>
                                            <p:strVal val="#ppt_w"/>
                                          </p:val>
                                        </p:tav>
                                      </p:tavLst>
                                    </p:anim>
                                    <p:anim calcmode="lin" valueType="num">
                                      <p:cBhvr>
                                        <p:cTn id="106" dur="500" fill="hold"/>
                                        <p:tgtEl>
                                          <p:spTgt spid="1626201"/>
                                        </p:tgtEl>
                                        <p:attrNameLst>
                                          <p:attrName>ppt_h</p:attrName>
                                        </p:attrNameLst>
                                      </p:cBhvr>
                                      <p:tavLst>
                                        <p:tav tm="0">
                                          <p:val>
                                            <p:strVal val="#ppt_h"/>
                                          </p:val>
                                        </p:tav>
                                        <p:tav tm="100000">
                                          <p:val>
                                            <p:strVal val="#ppt_h"/>
                                          </p:val>
                                        </p:tav>
                                      </p:tavLst>
                                    </p:anim>
                                  </p:childTnLst>
                                </p:cTn>
                              </p:par>
                            </p:childTnLst>
                          </p:cTn>
                        </p:par>
                        <p:par>
                          <p:cTn id="107" fill="hold">
                            <p:stCondLst>
                              <p:cond delay="2000"/>
                            </p:stCondLst>
                            <p:childTnLst>
                              <p:par>
                                <p:cTn id="108" presetID="1" presetClass="entr" presetSubtype="0" fill="hold" grpId="0" nodeType="afterEffect">
                                  <p:stCondLst>
                                    <p:cond delay="0"/>
                                  </p:stCondLst>
                                  <p:childTnLst>
                                    <p:set>
                                      <p:cBhvr>
                                        <p:cTn id="109" dur="1" fill="hold">
                                          <p:stCondLst>
                                            <p:cond delay="0"/>
                                          </p:stCondLst>
                                        </p:cTn>
                                        <p:tgtEl>
                                          <p:spTgt spid="1626197"/>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7" presetClass="entr" presetSubtype="10" fill="hold" grpId="0" nodeType="clickEffect">
                                  <p:stCondLst>
                                    <p:cond delay="0"/>
                                  </p:stCondLst>
                                  <p:childTnLst>
                                    <p:set>
                                      <p:cBhvr>
                                        <p:cTn id="113" dur="1" fill="hold">
                                          <p:stCondLst>
                                            <p:cond delay="0"/>
                                          </p:stCondLst>
                                        </p:cTn>
                                        <p:tgtEl>
                                          <p:spTgt spid="1626202"/>
                                        </p:tgtEl>
                                        <p:attrNameLst>
                                          <p:attrName>style.visibility</p:attrName>
                                        </p:attrNameLst>
                                      </p:cBhvr>
                                      <p:to>
                                        <p:strVal val="visible"/>
                                      </p:to>
                                    </p:set>
                                    <p:anim calcmode="lin" valueType="num">
                                      <p:cBhvr>
                                        <p:cTn id="114" dur="500" fill="hold"/>
                                        <p:tgtEl>
                                          <p:spTgt spid="1626202"/>
                                        </p:tgtEl>
                                        <p:attrNameLst>
                                          <p:attrName>ppt_w</p:attrName>
                                        </p:attrNameLst>
                                      </p:cBhvr>
                                      <p:tavLst>
                                        <p:tav tm="0">
                                          <p:val>
                                            <p:fltVal val="0"/>
                                          </p:val>
                                        </p:tav>
                                        <p:tav tm="100000">
                                          <p:val>
                                            <p:strVal val="#ppt_w"/>
                                          </p:val>
                                        </p:tav>
                                      </p:tavLst>
                                    </p:anim>
                                    <p:anim calcmode="lin" valueType="num">
                                      <p:cBhvr>
                                        <p:cTn id="115" dur="500" fill="hold"/>
                                        <p:tgtEl>
                                          <p:spTgt spid="1626202"/>
                                        </p:tgtEl>
                                        <p:attrNameLst>
                                          <p:attrName>ppt_h</p:attrName>
                                        </p:attrNameLst>
                                      </p:cBhvr>
                                      <p:tavLst>
                                        <p:tav tm="0">
                                          <p:val>
                                            <p:strVal val="#ppt_h"/>
                                          </p:val>
                                        </p:tav>
                                        <p:tav tm="100000">
                                          <p:val>
                                            <p:strVal val="#ppt_h"/>
                                          </p:val>
                                        </p:tav>
                                      </p:tavLst>
                                    </p:anim>
                                  </p:childTnLst>
                                </p:cTn>
                              </p:par>
                            </p:childTnLst>
                          </p:cTn>
                        </p:par>
                        <p:par>
                          <p:cTn id="116" fill="hold">
                            <p:stCondLst>
                              <p:cond delay="500"/>
                            </p:stCondLst>
                            <p:childTnLst>
                              <p:par>
                                <p:cTn id="117" presetID="17" presetClass="entr" presetSubtype="10" fill="hold" grpId="0" nodeType="afterEffect">
                                  <p:stCondLst>
                                    <p:cond delay="0"/>
                                  </p:stCondLst>
                                  <p:childTnLst>
                                    <p:set>
                                      <p:cBhvr>
                                        <p:cTn id="118" dur="1" fill="hold">
                                          <p:stCondLst>
                                            <p:cond delay="0"/>
                                          </p:stCondLst>
                                        </p:cTn>
                                        <p:tgtEl>
                                          <p:spTgt spid="1626310"/>
                                        </p:tgtEl>
                                        <p:attrNameLst>
                                          <p:attrName>style.visibility</p:attrName>
                                        </p:attrNameLst>
                                      </p:cBhvr>
                                      <p:to>
                                        <p:strVal val="visible"/>
                                      </p:to>
                                    </p:set>
                                    <p:anim calcmode="lin" valueType="num">
                                      <p:cBhvr>
                                        <p:cTn id="119" dur="500" fill="hold"/>
                                        <p:tgtEl>
                                          <p:spTgt spid="1626310"/>
                                        </p:tgtEl>
                                        <p:attrNameLst>
                                          <p:attrName>ppt_w</p:attrName>
                                        </p:attrNameLst>
                                      </p:cBhvr>
                                      <p:tavLst>
                                        <p:tav tm="0">
                                          <p:val>
                                            <p:fltVal val="0"/>
                                          </p:val>
                                        </p:tav>
                                        <p:tav tm="100000">
                                          <p:val>
                                            <p:strVal val="#ppt_w"/>
                                          </p:val>
                                        </p:tav>
                                      </p:tavLst>
                                    </p:anim>
                                    <p:anim calcmode="lin" valueType="num">
                                      <p:cBhvr>
                                        <p:cTn id="120" dur="500" fill="hold"/>
                                        <p:tgtEl>
                                          <p:spTgt spid="1626310"/>
                                        </p:tgtEl>
                                        <p:attrNameLst>
                                          <p:attrName>ppt_h</p:attrName>
                                        </p:attrNameLst>
                                      </p:cBhvr>
                                      <p:tavLst>
                                        <p:tav tm="0">
                                          <p:val>
                                            <p:strVal val="#ppt_h"/>
                                          </p:val>
                                        </p:tav>
                                        <p:tav tm="100000">
                                          <p:val>
                                            <p:strVal val="#ppt_h"/>
                                          </p:val>
                                        </p:tav>
                                      </p:tavLst>
                                    </p:anim>
                                  </p:childTnLst>
                                </p:cTn>
                              </p:par>
                              <p:par>
                                <p:cTn id="121" presetID="17" presetClass="entr" presetSubtype="10" fill="hold" grpId="0" nodeType="withEffect">
                                  <p:stCondLst>
                                    <p:cond delay="0"/>
                                  </p:stCondLst>
                                  <p:childTnLst>
                                    <p:set>
                                      <p:cBhvr>
                                        <p:cTn id="122" dur="1" fill="hold">
                                          <p:stCondLst>
                                            <p:cond delay="0"/>
                                          </p:stCondLst>
                                        </p:cTn>
                                        <p:tgtEl>
                                          <p:spTgt spid="1626311"/>
                                        </p:tgtEl>
                                        <p:attrNameLst>
                                          <p:attrName>style.visibility</p:attrName>
                                        </p:attrNameLst>
                                      </p:cBhvr>
                                      <p:to>
                                        <p:strVal val="visible"/>
                                      </p:to>
                                    </p:set>
                                    <p:anim calcmode="lin" valueType="num">
                                      <p:cBhvr>
                                        <p:cTn id="123" dur="500" fill="hold"/>
                                        <p:tgtEl>
                                          <p:spTgt spid="1626311"/>
                                        </p:tgtEl>
                                        <p:attrNameLst>
                                          <p:attrName>ppt_w</p:attrName>
                                        </p:attrNameLst>
                                      </p:cBhvr>
                                      <p:tavLst>
                                        <p:tav tm="0">
                                          <p:val>
                                            <p:fltVal val="0"/>
                                          </p:val>
                                        </p:tav>
                                        <p:tav tm="100000">
                                          <p:val>
                                            <p:strVal val="#ppt_w"/>
                                          </p:val>
                                        </p:tav>
                                      </p:tavLst>
                                    </p:anim>
                                    <p:anim calcmode="lin" valueType="num">
                                      <p:cBhvr>
                                        <p:cTn id="124" dur="500" fill="hold"/>
                                        <p:tgtEl>
                                          <p:spTgt spid="1626311"/>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7" presetClass="entr" presetSubtype="4" fill="hold" grpId="0" nodeType="clickEffect">
                                  <p:stCondLst>
                                    <p:cond delay="0"/>
                                  </p:stCondLst>
                                  <p:childTnLst>
                                    <p:set>
                                      <p:cBhvr>
                                        <p:cTn id="128" dur="1" fill="hold">
                                          <p:stCondLst>
                                            <p:cond delay="0"/>
                                          </p:stCondLst>
                                        </p:cTn>
                                        <p:tgtEl>
                                          <p:spTgt spid="1626204"/>
                                        </p:tgtEl>
                                        <p:attrNameLst>
                                          <p:attrName>style.visibility</p:attrName>
                                        </p:attrNameLst>
                                      </p:cBhvr>
                                      <p:to>
                                        <p:strVal val="visible"/>
                                      </p:to>
                                    </p:set>
                                    <p:anim calcmode="lin" valueType="num">
                                      <p:cBhvr>
                                        <p:cTn id="129" dur="500" fill="hold"/>
                                        <p:tgtEl>
                                          <p:spTgt spid="1626204"/>
                                        </p:tgtEl>
                                        <p:attrNameLst>
                                          <p:attrName>ppt_x</p:attrName>
                                        </p:attrNameLst>
                                      </p:cBhvr>
                                      <p:tavLst>
                                        <p:tav tm="0">
                                          <p:val>
                                            <p:strVal val="#ppt_x"/>
                                          </p:val>
                                        </p:tav>
                                        <p:tav tm="100000">
                                          <p:val>
                                            <p:strVal val="#ppt_x"/>
                                          </p:val>
                                        </p:tav>
                                      </p:tavLst>
                                    </p:anim>
                                    <p:anim calcmode="lin" valueType="num">
                                      <p:cBhvr>
                                        <p:cTn id="130" dur="500" fill="hold"/>
                                        <p:tgtEl>
                                          <p:spTgt spid="1626204"/>
                                        </p:tgtEl>
                                        <p:attrNameLst>
                                          <p:attrName>ppt_y</p:attrName>
                                        </p:attrNameLst>
                                      </p:cBhvr>
                                      <p:tavLst>
                                        <p:tav tm="0">
                                          <p:val>
                                            <p:strVal val="#ppt_y+#ppt_h/2"/>
                                          </p:val>
                                        </p:tav>
                                        <p:tav tm="100000">
                                          <p:val>
                                            <p:strVal val="#ppt_y"/>
                                          </p:val>
                                        </p:tav>
                                      </p:tavLst>
                                    </p:anim>
                                    <p:anim calcmode="lin" valueType="num">
                                      <p:cBhvr>
                                        <p:cTn id="131" dur="500" fill="hold"/>
                                        <p:tgtEl>
                                          <p:spTgt spid="1626204"/>
                                        </p:tgtEl>
                                        <p:attrNameLst>
                                          <p:attrName>ppt_w</p:attrName>
                                        </p:attrNameLst>
                                      </p:cBhvr>
                                      <p:tavLst>
                                        <p:tav tm="0">
                                          <p:val>
                                            <p:strVal val="#ppt_w"/>
                                          </p:val>
                                        </p:tav>
                                        <p:tav tm="100000">
                                          <p:val>
                                            <p:strVal val="#ppt_w"/>
                                          </p:val>
                                        </p:tav>
                                      </p:tavLst>
                                    </p:anim>
                                    <p:anim calcmode="lin" valueType="num">
                                      <p:cBhvr>
                                        <p:cTn id="132" dur="500" fill="hold"/>
                                        <p:tgtEl>
                                          <p:spTgt spid="1626204"/>
                                        </p:tgtEl>
                                        <p:attrNameLst>
                                          <p:attrName>ppt_h</p:attrName>
                                        </p:attrNameLst>
                                      </p:cBhvr>
                                      <p:tavLst>
                                        <p:tav tm="0">
                                          <p:val>
                                            <p:fltVal val="0"/>
                                          </p:val>
                                        </p:tav>
                                        <p:tav tm="100000">
                                          <p:val>
                                            <p:strVal val="#ppt_h"/>
                                          </p:val>
                                        </p:tav>
                                      </p:tavLst>
                                    </p:anim>
                                  </p:childTnLst>
                                </p:cTn>
                              </p:par>
                            </p:childTnLst>
                          </p:cTn>
                        </p:par>
                        <p:par>
                          <p:cTn id="133" fill="hold">
                            <p:stCondLst>
                              <p:cond delay="500"/>
                            </p:stCondLst>
                            <p:childTnLst>
                              <p:par>
                                <p:cTn id="134" presetID="17" presetClass="entr" presetSubtype="2" fill="hold" grpId="0" nodeType="afterEffect">
                                  <p:stCondLst>
                                    <p:cond delay="0"/>
                                  </p:stCondLst>
                                  <p:childTnLst>
                                    <p:set>
                                      <p:cBhvr>
                                        <p:cTn id="135" dur="1" fill="hold">
                                          <p:stCondLst>
                                            <p:cond delay="0"/>
                                          </p:stCondLst>
                                        </p:cTn>
                                        <p:tgtEl>
                                          <p:spTgt spid="1626215"/>
                                        </p:tgtEl>
                                        <p:attrNameLst>
                                          <p:attrName>style.visibility</p:attrName>
                                        </p:attrNameLst>
                                      </p:cBhvr>
                                      <p:to>
                                        <p:strVal val="visible"/>
                                      </p:to>
                                    </p:set>
                                    <p:anim calcmode="lin" valueType="num">
                                      <p:cBhvr>
                                        <p:cTn id="136" dur="500" fill="hold"/>
                                        <p:tgtEl>
                                          <p:spTgt spid="1626215"/>
                                        </p:tgtEl>
                                        <p:attrNameLst>
                                          <p:attrName>ppt_x</p:attrName>
                                        </p:attrNameLst>
                                      </p:cBhvr>
                                      <p:tavLst>
                                        <p:tav tm="0">
                                          <p:val>
                                            <p:strVal val="#ppt_x+#ppt_w/2"/>
                                          </p:val>
                                        </p:tav>
                                        <p:tav tm="100000">
                                          <p:val>
                                            <p:strVal val="#ppt_x"/>
                                          </p:val>
                                        </p:tav>
                                      </p:tavLst>
                                    </p:anim>
                                    <p:anim calcmode="lin" valueType="num">
                                      <p:cBhvr>
                                        <p:cTn id="137" dur="500" fill="hold"/>
                                        <p:tgtEl>
                                          <p:spTgt spid="1626215"/>
                                        </p:tgtEl>
                                        <p:attrNameLst>
                                          <p:attrName>ppt_y</p:attrName>
                                        </p:attrNameLst>
                                      </p:cBhvr>
                                      <p:tavLst>
                                        <p:tav tm="0">
                                          <p:val>
                                            <p:strVal val="#ppt_y"/>
                                          </p:val>
                                        </p:tav>
                                        <p:tav tm="100000">
                                          <p:val>
                                            <p:strVal val="#ppt_y"/>
                                          </p:val>
                                        </p:tav>
                                      </p:tavLst>
                                    </p:anim>
                                    <p:anim calcmode="lin" valueType="num">
                                      <p:cBhvr>
                                        <p:cTn id="138" dur="500" fill="hold"/>
                                        <p:tgtEl>
                                          <p:spTgt spid="1626215"/>
                                        </p:tgtEl>
                                        <p:attrNameLst>
                                          <p:attrName>ppt_w</p:attrName>
                                        </p:attrNameLst>
                                      </p:cBhvr>
                                      <p:tavLst>
                                        <p:tav tm="0">
                                          <p:val>
                                            <p:fltVal val="0"/>
                                          </p:val>
                                        </p:tav>
                                        <p:tav tm="100000">
                                          <p:val>
                                            <p:strVal val="#ppt_w"/>
                                          </p:val>
                                        </p:tav>
                                      </p:tavLst>
                                    </p:anim>
                                    <p:anim calcmode="lin" valueType="num">
                                      <p:cBhvr>
                                        <p:cTn id="139" dur="500" fill="hold"/>
                                        <p:tgtEl>
                                          <p:spTgt spid="1626215"/>
                                        </p:tgtEl>
                                        <p:attrNameLst>
                                          <p:attrName>ppt_h</p:attrName>
                                        </p:attrNameLst>
                                      </p:cBhvr>
                                      <p:tavLst>
                                        <p:tav tm="0">
                                          <p:val>
                                            <p:strVal val="#ppt_h"/>
                                          </p:val>
                                        </p:tav>
                                        <p:tav tm="100000">
                                          <p:val>
                                            <p:strVal val="#ppt_h"/>
                                          </p:val>
                                        </p:tav>
                                      </p:tavLst>
                                    </p:anim>
                                  </p:childTnLst>
                                </p:cTn>
                              </p:par>
                            </p:childTnLst>
                          </p:cTn>
                        </p:par>
                        <p:par>
                          <p:cTn id="140" fill="hold">
                            <p:stCondLst>
                              <p:cond delay="1000"/>
                            </p:stCondLst>
                            <p:childTnLst>
                              <p:par>
                                <p:cTn id="141" presetID="17" presetClass="entr" presetSubtype="4" fill="hold" grpId="0" nodeType="afterEffect">
                                  <p:stCondLst>
                                    <p:cond delay="0"/>
                                  </p:stCondLst>
                                  <p:childTnLst>
                                    <p:set>
                                      <p:cBhvr>
                                        <p:cTn id="142" dur="1" fill="hold">
                                          <p:stCondLst>
                                            <p:cond delay="0"/>
                                          </p:stCondLst>
                                        </p:cTn>
                                        <p:tgtEl>
                                          <p:spTgt spid="1626216"/>
                                        </p:tgtEl>
                                        <p:attrNameLst>
                                          <p:attrName>style.visibility</p:attrName>
                                        </p:attrNameLst>
                                      </p:cBhvr>
                                      <p:to>
                                        <p:strVal val="visible"/>
                                      </p:to>
                                    </p:set>
                                    <p:anim calcmode="lin" valueType="num">
                                      <p:cBhvr>
                                        <p:cTn id="143" dur="500" fill="hold"/>
                                        <p:tgtEl>
                                          <p:spTgt spid="1626216"/>
                                        </p:tgtEl>
                                        <p:attrNameLst>
                                          <p:attrName>ppt_x</p:attrName>
                                        </p:attrNameLst>
                                      </p:cBhvr>
                                      <p:tavLst>
                                        <p:tav tm="0">
                                          <p:val>
                                            <p:strVal val="#ppt_x"/>
                                          </p:val>
                                        </p:tav>
                                        <p:tav tm="100000">
                                          <p:val>
                                            <p:strVal val="#ppt_x"/>
                                          </p:val>
                                        </p:tav>
                                      </p:tavLst>
                                    </p:anim>
                                    <p:anim calcmode="lin" valueType="num">
                                      <p:cBhvr>
                                        <p:cTn id="144" dur="500" fill="hold"/>
                                        <p:tgtEl>
                                          <p:spTgt spid="1626216"/>
                                        </p:tgtEl>
                                        <p:attrNameLst>
                                          <p:attrName>ppt_y</p:attrName>
                                        </p:attrNameLst>
                                      </p:cBhvr>
                                      <p:tavLst>
                                        <p:tav tm="0">
                                          <p:val>
                                            <p:strVal val="#ppt_y+#ppt_h/2"/>
                                          </p:val>
                                        </p:tav>
                                        <p:tav tm="100000">
                                          <p:val>
                                            <p:strVal val="#ppt_y"/>
                                          </p:val>
                                        </p:tav>
                                      </p:tavLst>
                                    </p:anim>
                                    <p:anim calcmode="lin" valueType="num">
                                      <p:cBhvr>
                                        <p:cTn id="145" dur="500" fill="hold"/>
                                        <p:tgtEl>
                                          <p:spTgt spid="1626216"/>
                                        </p:tgtEl>
                                        <p:attrNameLst>
                                          <p:attrName>ppt_w</p:attrName>
                                        </p:attrNameLst>
                                      </p:cBhvr>
                                      <p:tavLst>
                                        <p:tav tm="0">
                                          <p:val>
                                            <p:strVal val="#ppt_w"/>
                                          </p:val>
                                        </p:tav>
                                        <p:tav tm="100000">
                                          <p:val>
                                            <p:strVal val="#ppt_w"/>
                                          </p:val>
                                        </p:tav>
                                      </p:tavLst>
                                    </p:anim>
                                    <p:anim calcmode="lin" valueType="num">
                                      <p:cBhvr>
                                        <p:cTn id="146" dur="500" fill="hold"/>
                                        <p:tgtEl>
                                          <p:spTgt spid="1626216"/>
                                        </p:tgtEl>
                                        <p:attrNameLst>
                                          <p:attrName>ppt_h</p:attrName>
                                        </p:attrNameLst>
                                      </p:cBhvr>
                                      <p:tavLst>
                                        <p:tav tm="0">
                                          <p:val>
                                            <p:fltVal val="0"/>
                                          </p:val>
                                        </p:tav>
                                        <p:tav tm="100000">
                                          <p:val>
                                            <p:strVal val="#ppt_h"/>
                                          </p:val>
                                        </p:tav>
                                      </p:tavLst>
                                    </p:anim>
                                  </p:childTnLst>
                                </p:cTn>
                              </p:par>
                            </p:childTnLst>
                          </p:cTn>
                        </p:par>
                        <p:par>
                          <p:cTn id="147" fill="hold">
                            <p:stCondLst>
                              <p:cond delay="1500"/>
                            </p:stCondLst>
                            <p:childTnLst>
                              <p:par>
                                <p:cTn id="148" presetID="17" presetClass="entr" presetSubtype="1" fill="hold" grpId="0" nodeType="afterEffect">
                                  <p:stCondLst>
                                    <p:cond delay="0"/>
                                  </p:stCondLst>
                                  <p:childTnLst>
                                    <p:set>
                                      <p:cBhvr>
                                        <p:cTn id="149" dur="1" fill="hold">
                                          <p:stCondLst>
                                            <p:cond delay="0"/>
                                          </p:stCondLst>
                                        </p:cTn>
                                        <p:tgtEl>
                                          <p:spTgt spid="1626220"/>
                                        </p:tgtEl>
                                        <p:attrNameLst>
                                          <p:attrName>style.visibility</p:attrName>
                                        </p:attrNameLst>
                                      </p:cBhvr>
                                      <p:to>
                                        <p:strVal val="visible"/>
                                      </p:to>
                                    </p:set>
                                    <p:anim calcmode="lin" valueType="num">
                                      <p:cBhvr>
                                        <p:cTn id="150" dur="500" fill="hold"/>
                                        <p:tgtEl>
                                          <p:spTgt spid="1626220"/>
                                        </p:tgtEl>
                                        <p:attrNameLst>
                                          <p:attrName>ppt_x</p:attrName>
                                        </p:attrNameLst>
                                      </p:cBhvr>
                                      <p:tavLst>
                                        <p:tav tm="0">
                                          <p:val>
                                            <p:strVal val="#ppt_x"/>
                                          </p:val>
                                        </p:tav>
                                        <p:tav tm="100000">
                                          <p:val>
                                            <p:strVal val="#ppt_x"/>
                                          </p:val>
                                        </p:tav>
                                      </p:tavLst>
                                    </p:anim>
                                    <p:anim calcmode="lin" valueType="num">
                                      <p:cBhvr>
                                        <p:cTn id="151" dur="500" fill="hold"/>
                                        <p:tgtEl>
                                          <p:spTgt spid="1626220"/>
                                        </p:tgtEl>
                                        <p:attrNameLst>
                                          <p:attrName>ppt_y</p:attrName>
                                        </p:attrNameLst>
                                      </p:cBhvr>
                                      <p:tavLst>
                                        <p:tav tm="0">
                                          <p:val>
                                            <p:strVal val="#ppt_y-#ppt_h/2"/>
                                          </p:val>
                                        </p:tav>
                                        <p:tav tm="100000">
                                          <p:val>
                                            <p:strVal val="#ppt_y"/>
                                          </p:val>
                                        </p:tav>
                                      </p:tavLst>
                                    </p:anim>
                                    <p:anim calcmode="lin" valueType="num">
                                      <p:cBhvr>
                                        <p:cTn id="152" dur="500" fill="hold"/>
                                        <p:tgtEl>
                                          <p:spTgt spid="1626220"/>
                                        </p:tgtEl>
                                        <p:attrNameLst>
                                          <p:attrName>ppt_w</p:attrName>
                                        </p:attrNameLst>
                                      </p:cBhvr>
                                      <p:tavLst>
                                        <p:tav tm="0">
                                          <p:val>
                                            <p:strVal val="#ppt_w"/>
                                          </p:val>
                                        </p:tav>
                                        <p:tav tm="100000">
                                          <p:val>
                                            <p:strVal val="#ppt_w"/>
                                          </p:val>
                                        </p:tav>
                                      </p:tavLst>
                                    </p:anim>
                                    <p:anim calcmode="lin" valueType="num">
                                      <p:cBhvr>
                                        <p:cTn id="153" dur="500" fill="hold"/>
                                        <p:tgtEl>
                                          <p:spTgt spid="1626220"/>
                                        </p:tgtEl>
                                        <p:attrNameLst>
                                          <p:attrName>ppt_h</p:attrName>
                                        </p:attrNameLst>
                                      </p:cBhvr>
                                      <p:tavLst>
                                        <p:tav tm="0">
                                          <p:val>
                                            <p:fltVal val="0"/>
                                          </p:val>
                                        </p:tav>
                                        <p:tav tm="100000">
                                          <p:val>
                                            <p:strVal val="#ppt_h"/>
                                          </p:val>
                                        </p:tav>
                                      </p:tavLst>
                                    </p:anim>
                                  </p:childTnLst>
                                </p:cTn>
                              </p:par>
                              <p:par>
                                <p:cTn id="154" presetID="17" presetClass="entr" presetSubtype="1" fill="hold" grpId="0" nodeType="withEffect">
                                  <p:stCondLst>
                                    <p:cond delay="0"/>
                                  </p:stCondLst>
                                  <p:childTnLst>
                                    <p:set>
                                      <p:cBhvr>
                                        <p:cTn id="155" dur="1" fill="hold">
                                          <p:stCondLst>
                                            <p:cond delay="0"/>
                                          </p:stCondLst>
                                        </p:cTn>
                                        <p:tgtEl>
                                          <p:spTgt spid="1626217"/>
                                        </p:tgtEl>
                                        <p:attrNameLst>
                                          <p:attrName>style.visibility</p:attrName>
                                        </p:attrNameLst>
                                      </p:cBhvr>
                                      <p:to>
                                        <p:strVal val="visible"/>
                                      </p:to>
                                    </p:set>
                                    <p:anim calcmode="lin" valueType="num">
                                      <p:cBhvr>
                                        <p:cTn id="156" dur="500" fill="hold"/>
                                        <p:tgtEl>
                                          <p:spTgt spid="1626217"/>
                                        </p:tgtEl>
                                        <p:attrNameLst>
                                          <p:attrName>ppt_x</p:attrName>
                                        </p:attrNameLst>
                                      </p:cBhvr>
                                      <p:tavLst>
                                        <p:tav tm="0">
                                          <p:val>
                                            <p:strVal val="#ppt_x"/>
                                          </p:val>
                                        </p:tav>
                                        <p:tav tm="100000">
                                          <p:val>
                                            <p:strVal val="#ppt_x"/>
                                          </p:val>
                                        </p:tav>
                                      </p:tavLst>
                                    </p:anim>
                                    <p:anim calcmode="lin" valueType="num">
                                      <p:cBhvr>
                                        <p:cTn id="157" dur="500" fill="hold"/>
                                        <p:tgtEl>
                                          <p:spTgt spid="1626217"/>
                                        </p:tgtEl>
                                        <p:attrNameLst>
                                          <p:attrName>ppt_y</p:attrName>
                                        </p:attrNameLst>
                                      </p:cBhvr>
                                      <p:tavLst>
                                        <p:tav tm="0">
                                          <p:val>
                                            <p:strVal val="#ppt_y-#ppt_h/2"/>
                                          </p:val>
                                        </p:tav>
                                        <p:tav tm="100000">
                                          <p:val>
                                            <p:strVal val="#ppt_y"/>
                                          </p:val>
                                        </p:tav>
                                      </p:tavLst>
                                    </p:anim>
                                    <p:anim calcmode="lin" valueType="num">
                                      <p:cBhvr>
                                        <p:cTn id="158" dur="500" fill="hold"/>
                                        <p:tgtEl>
                                          <p:spTgt spid="1626217"/>
                                        </p:tgtEl>
                                        <p:attrNameLst>
                                          <p:attrName>ppt_w</p:attrName>
                                        </p:attrNameLst>
                                      </p:cBhvr>
                                      <p:tavLst>
                                        <p:tav tm="0">
                                          <p:val>
                                            <p:strVal val="#ppt_w"/>
                                          </p:val>
                                        </p:tav>
                                        <p:tav tm="100000">
                                          <p:val>
                                            <p:strVal val="#ppt_w"/>
                                          </p:val>
                                        </p:tav>
                                      </p:tavLst>
                                    </p:anim>
                                    <p:anim calcmode="lin" valueType="num">
                                      <p:cBhvr>
                                        <p:cTn id="159" dur="500" fill="hold"/>
                                        <p:tgtEl>
                                          <p:spTgt spid="1626217"/>
                                        </p:tgtEl>
                                        <p:attrNameLst>
                                          <p:attrName>ppt_h</p:attrName>
                                        </p:attrNameLst>
                                      </p:cBhvr>
                                      <p:tavLst>
                                        <p:tav tm="0">
                                          <p:val>
                                            <p:fltVal val="0"/>
                                          </p:val>
                                        </p:tav>
                                        <p:tav tm="100000">
                                          <p:val>
                                            <p:strVal val="#ppt_h"/>
                                          </p:val>
                                        </p:tav>
                                      </p:tavLst>
                                    </p:anim>
                                  </p:childTnLst>
                                </p:cTn>
                              </p:par>
                            </p:childTnLst>
                          </p:cTn>
                        </p:par>
                        <p:par>
                          <p:cTn id="160" fill="hold">
                            <p:stCondLst>
                              <p:cond delay="2000"/>
                            </p:stCondLst>
                            <p:childTnLst>
                              <p:par>
                                <p:cTn id="161" presetID="17" presetClass="entr" presetSubtype="2" fill="hold" grpId="0" nodeType="afterEffect">
                                  <p:stCondLst>
                                    <p:cond delay="0"/>
                                  </p:stCondLst>
                                  <p:childTnLst>
                                    <p:set>
                                      <p:cBhvr>
                                        <p:cTn id="162" dur="1" fill="hold">
                                          <p:stCondLst>
                                            <p:cond delay="0"/>
                                          </p:stCondLst>
                                        </p:cTn>
                                        <p:tgtEl>
                                          <p:spTgt spid="1626218"/>
                                        </p:tgtEl>
                                        <p:attrNameLst>
                                          <p:attrName>style.visibility</p:attrName>
                                        </p:attrNameLst>
                                      </p:cBhvr>
                                      <p:to>
                                        <p:strVal val="visible"/>
                                      </p:to>
                                    </p:set>
                                    <p:anim calcmode="lin" valueType="num">
                                      <p:cBhvr>
                                        <p:cTn id="163" dur="500" fill="hold"/>
                                        <p:tgtEl>
                                          <p:spTgt spid="1626218"/>
                                        </p:tgtEl>
                                        <p:attrNameLst>
                                          <p:attrName>ppt_x</p:attrName>
                                        </p:attrNameLst>
                                      </p:cBhvr>
                                      <p:tavLst>
                                        <p:tav tm="0">
                                          <p:val>
                                            <p:strVal val="#ppt_x+#ppt_w/2"/>
                                          </p:val>
                                        </p:tav>
                                        <p:tav tm="100000">
                                          <p:val>
                                            <p:strVal val="#ppt_x"/>
                                          </p:val>
                                        </p:tav>
                                      </p:tavLst>
                                    </p:anim>
                                    <p:anim calcmode="lin" valueType="num">
                                      <p:cBhvr>
                                        <p:cTn id="164" dur="500" fill="hold"/>
                                        <p:tgtEl>
                                          <p:spTgt spid="1626218"/>
                                        </p:tgtEl>
                                        <p:attrNameLst>
                                          <p:attrName>ppt_y</p:attrName>
                                        </p:attrNameLst>
                                      </p:cBhvr>
                                      <p:tavLst>
                                        <p:tav tm="0">
                                          <p:val>
                                            <p:strVal val="#ppt_y"/>
                                          </p:val>
                                        </p:tav>
                                        <p:tav tm="100000">
                                          <p:val>
                                            <p:strVal val="#ppt_y"/>
                                          </p:val>
                                        </p:tav>
                                      </p:tavLst>
                                    </p:anim>
                                    <p:anim calcmode="lin" valueType="num">
                                      <p:cBhvr>
                                        <p:cTn id="165" dur="500" fill="hold"/>
                                        <p:tgtEl>
                                          <p:spTgt spid="1626218"/>
                                        </p:tgtEl>
                                        <p:attrNameLst>
                                          <p:attrName>ppt_w</p:attrName>
                                        </p:attrNameLst>
                                      </p:cBhvr>
                                      <p:tavLst>
                                        <p:tav tm="0">
                                          <p:val>
                                            <p:fltVal val="0"/>
                                          </p:val>
                                        </p:tav>
                                        <p:tav tm="100000">
                                          <p:val>
                                            <p:strVal val="#ppt_w"/>
                                          </p:val>
                                        </p:tav>
                                      </p:tavLst>
                                    </p:anim>
                                    <p:anim calcmode="lin" valueType="num">
                                      <p:cBhvr>
                                        <p:cTn id="166" dur="500" fill="hold"/>
                                        <p:tgtEl>
                                          <p:spTgt spid="1626218"/>
                                        </p:tgtEl>
                                        <p:attrNameLst>
                                          <p:attrName>ppt_h</p:attrName>
                                        </p:attrNameLst>
                                      </p:cBhvr>
                                      <p:tavLst>
                                        <p:tav tm="0">
                                          <p:val>
                                            <p:strVal val="#ppt_h"/>
                                          </p:val>
                                        </p:tav>
                                        <p:tav tm="100000">
                                          <p:val>
                                            <p:strVal val="#ppt_h"/>
                                          </p:val>
                                        </p:tav>
                                      </p:tavLst>
                                    </p:anim>
                                  </p:childTnLst>
                                </p:cTn>
                              </p:par>
                              <p:par>
                                <p:cTn id="167" presetID="1" presetClass="entr" presetSubtype="0" fill="hold" grpId="0" nodeType="withEffect">
                                  <p:stCondLst>
                                    <p:cond delay="0"/>
                                  </p:stCondLst>
                                  <p:childTnLst>
                                    <p:set>
                                      <p:cBhvr>
                                        <p:cTn id="168" dur="1" fill="hold">
                                          <p:stCondLst>
                                            <p:cond delay="0"/>
                                          </p:stCondLst>
                                        </p:cTn>
                                        <p:tgtEl>
                                          <p:spTgt spid="1626230"/>
                                        </p:tgtEl>
                                        <p:attrNameLst>
                                          <p:attrName>style.visibility</p:attrName>
                                        </p:attrNameLst>
                                      </p:cBhvr>
                                      <p:to>
                                        <p:strVal val="visible"/>
                                      </p:to>
                                    </p:set>
                                  </p:childTnLst>
                                </p:cTn>
                              </p:par>
                            </p:childTnLst>
                          </p:cTn>
                        </p:par>
                        <p:par>
                          <p:cTn id="169" fill="hold">
                            <p:stCondLst>
                              <p:cond delay="2500"/>
                            </p:stCondLst>
                            <p:childTnLst>
                              <p:par>
                                <p:cTn id="170" presetID="17" presetClass="entr" presetSubtype="1" fill="hold" grpId="0" nodeType="afterEffect">
                                  <p:stCondLst>
                                    <p:cond delay="0"/>
                                  </p:stCondLst>
                                  <p:childTnLst>
                                    <p:set>
                                      <p:cBhvr>
                                        <p:cTn id="171" dur="1" fill="hold">
                                          <p:stCondLst>
                                            <p:cond delay="0"/>
                                          </p:stCondLst>
                                        </p:cTn>
                                        <p:tgtEl>
                                          <p:spTgt spid="1626219"/>
                                        </p:tgtEl>
                                        <p:attrNameLst>
                                          <p:attrName>style.visibility</p:attrName>
                                        </p:attrNameLst>
                                      </p:cBhvr>
                                      <p:to>
                                        <p:strVal val="visible"/>
                                      </p:to>
                                    </p:set>
                                    <p:anim calcmode="lin" valueType="num">
                                      <p:cBhvr>
                                        <p:cTn id="172" dur="500" fill="hold"/>
                                        <p:tgtEl>
                                          <p:spTgt spid="1626219"/>
                                        </p:tgtEl>
                                        <p:attrNameLst>
                                          <p:attrName>ppt_x</p:attrName>
                                        </p:attrNameLst>
                                      </p:cBhvr>
                                      <p:tavLst>
                                        <p:tav tm="0">
                                          <p:val>
                                            <p:strVal val="#ppt_x"/>
                                          </p:val>
                                        </p:tav>
                                        <p:tav tm="100000">
                                          <p:val>
                                            <p:strVal val="#ppt_x"/>
                                          </p:val>
                                        </p:tav>
                                      </p:tavLst>
                                    </p:anim>
                                    <p:anim calcmode="lin" valueType="num">
                                      <p:cBhvr>
                                        <p:cTn id="173" dur="500" fill="hold"/>
                                        <p:tgtEl>
                                          <p:spTgt spid="1626219"/>
                                        </p:tgtEl>
                                        <p:attrNameLst>
                                          <p:attrName>ppt_y</p:attrName>
                                        </p:attrNameLst>
                                      </p:cBhvr>
                                      <p:tavLst>
                                        <p:tav tm="0">
                                          <p:val>
                                            <p:strVal val="#ppt_y-#ppt_h/2"/>
                                          </p:val>
                                        </p:tav>
                                        <p:tav tm="100000">
                                          <p:val>
                                            <p:strVal val="#ppt_y"/>
                                          </p:val>
                                        </p:tav>
                                      </p:tavLst>
                                    </p:anim>
                                    <p:anim calcmode="lin" valueType="num">
                                      <p:cBhvr>
                                        <p:cTn id="174" dur="500" fill="hold"/>
                                        <p:tgtEl>
                                          <p:spTgt spid="1626219"/>
                                        </p:tgtEl>
                                        <p:attrNameLst>
                                          <p:attrName>ppt_w</p:attrName>
                                        </p:attrNameLst>
                                      </p:cBhvr>
                                      <p:tavLst>
                                        <p:tav tm="0">
                                          <p:val>
                                            <p:strVal val="#ppt_w"/>
                                          </p:val>
                                        </p:tav>
                                        <p:tav tm="100000">
                                          <p:val>
                                            <p:strVal val="#ppt_w"/>
                                          </p:val>
                                        </p:tav>
                                      </p:tavLst>
                                    </p:anim>
                                    <p:anim calcmode="lin" valueType="num">
                                      <p:cBhvr>
                                        <p:cTn id="175" dur="500" fill="hold"/>
                                        <p:tgtEl>
                                          <p:spTgt spid="1626219"/>
                                        </p:tgtEl>
                                        <p:attrNameLst>
                                          <p:attrName>ppt_h</p:attrName>
                                        </p:attrNameLst>
                                      </p:cBhvr>
                                      <p:tavLst>
                                        <p:tav tm="0">
                                          <p:val>
                                            <p:fltVal val="0"/>
                                          </p:val>
                                        </p:tav>
                                        <p:tav tm="100000">
                                          <p:val>
                                            <p:strVal val="#ppt_h"/>
                                          </p:val>
                                        </p:tav>
                                      </p:tavLst>
                                    </p:anim>
                                  </p:childTnLst>
                                </p:cTn>
                              </p:par>
                            </p:childTnLst>
                          </p:cTn>
                        </p:par>
                        <p:par>
                          <p:cTn id="176" fill="hold">
                            <p:stCondLst>
                              <p:cond delay="3000"/>
                            </p:stCondLst>
                            <p:childTnLst>
                              <p:par>
                                <p:cTn id="177" presetID="1" presetClass="entr" presetSubtype="0" fill="hold" grpId="0" nodeType="afterEffect">
                                  <p:stCondLst>
                                    <p:cond delay="0"/>
                                  </p:stCondLst>
                                  <p:childTnLst>
                                    <p:set>
                                      <p:cBhvr>
                                        <p:cTn id="178" dur="1" fill="hold">
                                          <p:stCondLst>
                                            <p:cond delay="0"/>
                                          </p:stCondLst>
                                        </p:cTn>
                                        <p:tgtEl>
                                          <p:spTgt spid="1626203"/>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7" presetClass="entr" presetSubtype="2" fill="hold" grpId="0" nodeType="clickEffect">
                                  <p:stCondLst>
                                    <p:cond delay="0"/>
                                  </p:stCondLst>
                                  <p:childTnLst>
                                    <p:set>
                                      <p:cBhvr>
                                        <p:cTn id="182" dur="1" fill="hold">
                                          <p:stCondLst>
                                            <p:cond delay="0"/>
                                          </p:stCondLst>
                                        </p:cTn>
                                        <p:tgtEl>
                                          <p:spTgt spid="1626221"/>
                                        </p:tgtEl>
                                        <p:attrNameLst>
                                          <p:attrName>style.visibility</p:attrName>
                                        </p:attrNameLst>
                                      </p:cBhvr>
                                      <p:to>
                                        <p:strVal val="visible"/>
                                      </p:to>
                                    </p:set>
                                    <p:anim calcmode="lin" valueType="num">
                                      <p:cBhvr>
                                        <p:cTn id="183" dur="500" fill="hold"/>
                                        <p:tgtEl>
                                          <p:spTgt spid="1626221"/>
                                        </p:tgtEl>
                                        <p:attrNameLst>
                                          <p:attrName>ppt_x</p:attrName>
                                        </p:attrNameLst>
                                      </p:cBhvr>
                                      <p:tavLst>
                                        <p:tav tm="0">
                                          <p:val>
                                            <p:strVal val="#ppt_x+#ppt_w/2"/>
                                          </p:val>
                                        </p:tav>
                                        <p:tav tm="100000">
                                          <p:val>
                                            <p:strVal val="#ppt_x"/>
                                          </p:val>
                                        </p:tav>
                                      </p:tavLst>
                                    </p:anim>
                                    <p:anim calcmode="lin" valueType="num">
                                      <p:cBhvr>
                                        <p:cTn id="184" dur="500" fill="hold"/>
                                        <p:tgtEl>
                                          <p:spTgt spid="1626221"/>
                                        </p:tgtEl>
                                        <p:attrNameLst>
                                          <p:attrName>ppt_y</p:attrName>
                                        </p:attrNameLst>
                                      </p:cBhvr>
                                      <p:tavLst>
                                        <p:tav tm="0">
                                          <p:val>
                                            <p:strVal val="#ppt_y"/>
                                          </p:val>
                                        </p:tav>
                                        <p:tav tm="100000">
                                          <p:val>
                                            <p:strVal val="#ppt_y"/>
                                          </p:val>
                                        </p:tav>
                                      </p:tavLst>
                                    </p:anim>
                                    <p:anim calcmode="lin" valueType="num">
                                      <p:cBhvr>
                                        <p:cTn id="185" dur="500" fill="hold"/>
                                        <p:tgtEl>
                                          <p:spTgt spid="1626221"/>
                                        </p:tgtEl>
                                        <p:attrNameLst>
                                          <p:attrName>ppt_w</p:attrName>
                                        </p:attrNameLst>
                                      </p:cBhvr>
                                      <p:tavLst>
                                        <p:tav tm="0">
                                          <p:val>
                                            <p:fltVal val="0"/>
                                          </p:val>
                                        </p:tav>
                                        <p:tav tm="100000">
                                          <p:val>
                                            <p:strVal val="#ppt_w"/>
                                          </p:val>
                                        </p:tav>
                                      </p:tavLst>
                                    </p:anim>
                                    <p:anim calcmode="lin" valueType="num">
                                      <p:cBhvr>
                                        <p:cTn id="186" dur="500" fill="hold"/>
                                        <p:tgtEl>
                                          <p:spTgt spid="1626221"/>
                                        </p:tgtEl>
                                        <p:attrNameLst>
                                          <p:attrName>ppt_h</p:attrName>
                                        </p:attrNameLst>
                                      </p:cBhvr>
                                      <p:tavLst>
                                        <p:tav tm="0">
                                          <p:val>
                                            <p:strVal val="#ppt_h"/>
                                          </p:val>
                                        </p:tav>
                                        <p:tav tm="100000">
                                          <p:val>
                                            <p:strVal val="#ppt_h"/>
                                          </p:val>
                                        </p:tav>
                                      </p:tavLst>
                                    </p:anim>
                                  </p:child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0"/>
                                          </p:stCondLst>
                                        </p:cTn>
                                        <p:tgtEl>
                                          <p:spTgt spid="1626228"/>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ID="17" presetClass="entr" presetSubtype="8" fill="hold" grpId="0" nodeType="clickEffect">
                                  <p:stCondLst>
                                    <p:cond delay="0"/>
                                  </p:stCondLst>
                                  <p:childTnLst>
                                    <p:set>
                                      <p:cBhvr>
                                        <p:cTn id="193" dur="1" fill="hold">
                                          <p:stCondLst>
                                            <p:cond delay="0"/>
                                          </p:stCondLst>
                                        </p:cTn>
                                        <p:tgtEl>
                                          <p:spTgt spid="1626222"/>
                                        </p:tgtEl>
                                        <p:attrNameLst>
                                          <p:attrName>style.visibility</p:attrName>
                                        </p:attrNameLst>
                                      </p:cBhvr>
                                      <p:to>
                                        <p:strVal val="visible"/>
                                      </p:to>
                                    </p:set>
                                    <p:anim calcmode="lin" valueType="num">
                                      <p:cBhvr>
                                        <p:cTn id="194" dur="500" fill="hold"/>
                                        <p:tgtEl>
                                          <p:spTgt spid="1626222"/>
                                        </p:tgtEl>
                                        <p:attrNameLst>
                                          <p:attrName>ppt_x</p:attrName>
                                        </p:attrNameLst>
                                      </p:cBhvr>
                                      <p:tavLst>
                                        <p:tav tm="0">
                                          <p:val>
                                            <p:strVal val="#ppt_x-#ppt_w/2"/>
                                          </p:val>
                                        </p:tav>
                                        <p:tav tm="100000">
                                          <p:val>
                                            <p:strVal val="#ppt_x"/>
                                          </p:val>
                                        </p:tav>
                                      </p:tavLst>
                                    </p:anim>
                                    <p:anim calcmode="lin" valueType="num">
                                      <p:cBhvr>
                                        <p:cTn id="195" dur="500" fill="hold"/>
                                        <p:tgtEl>
                                          <p:spTgt spid="1626222"/>
                                        </p:tgtEl>
                                        <p:attrNameLst>
                                          <p:attrName>ppt_y</p:attrName>
                                        </p:attrNameLst>
                                      </p:cBhvr>
                                      <p:tavLst>
                                        <p:tav tm="0">
                                          <p:val>
                                            <p:strVal val="#ppt_y"/>
                                          </p:val>
                                        </p:tav>
                                        <p:tav tm="100000">
                                          <p:val>
                                            <p:strVal val="#ppt_y"/>
                                          </p:val>
                                        </p:tav>
                                      </p:tavLst>
                                    </p:anim>
                                    <p:anim calcmode="lin" valueType="num">
                                      <p:cBhvr>
                                        <p:cTn id="196" dur="500" fill="hold"/>
                                        <p:tgtEl>
                                          <p:spTgt spid="1626222"/>
                                        </p:tgtEl>
                                        <p:attrNameLst>
                                          <p:attrName>ppt_w</p:attrName>
                                        </p:attrNameLst>
                                      </p:cBhvr>
                                      <p:tavLst>
                                        <p:tav tm="0">
                                          <p:val>
                                            <p:fltVal val="0"/>
                                          </p:val>
                                        </p:tav>
                                        <p:tav tm="100000">
                                          <p:val>
                                            <p:strVal val="#ppt_w"/>
                                          </p:val>
                                        </p:tav>
                                      </p:tavLst>
                                    </p:anim>
                                    <p:anim calcmode="lin" valueType="num">
                                      <p:cBhvr>
                                        <p:cTn id="197" dur="500" fill="hold"/>
                                        <p:tgtEl>
                                          <p:spTgt spid="1626222"/>
                                        </p:tgtEl>
                                        <p:attrNameLst>
                                          <p:attrName>ppt_h</p:attrName>
                                        </p:attrNameLst>
                                      </p:cBhvr>
                                      <p:tavLst>
                                        <p:tav tm="0">
                                          <p:val>
                                            <p:strVal val="#ppt_h"/>
                                          </p:val>
                                        </p:tav>
                                        <p:tav tm="100000">
                                          <p:val>
                                            <p:strVal val="#ppt_h"/>
                                          </p:val>
                                        </p:tav>
                                      </p:tavLst>
                                    </p:anim>
                                  </p:childTnLst>
                                </p:cTn>
                              </p:par>
                            </p:childTnLst>
                          </p:cTn>
                        </p:par>
                        <p:par>
                          <p:cTn id="198" fill="hold">
                            <p:stCondLst>
                              <p:cond delay="500"/>
                            </p:stCondLst>
                            <p:childTnLst>
                              <p:par>
                                <p:cTn id="199" presetID="1" presetClass="entr" presetSubtype="0" fill="hold" grpId="0" nodeType="afterEffect">
                                  <p:stCondLst>
                                    <p:cond delay="0"/>
                                  </p:stCondLst>
                                  <p:childTnLst>
                                    <p:set>
                                      <p:cBhvr>
                                        <p:cTn id="200" dur="1" fill="hold">
                                          <p:stCondLst>
                                            <p:cond delay="0"/>
                                          </p:stCondLst>
                                        </p:cTn>
                                        <p:tgtEl>
                                          <p:spTgt spid="1626229"/>
                                        </p:tgtEl>
                                        <p:attrNameLst>
                                          <p:attrName>style.visibility</p:attrName>
                                        </p:attrNameLst>
                                      </p:cBhvr>
                                      <p:to>
                                        <p:strVal val="visible"/>
                                      </p:to>
                                    </p:set>
                                  </p:childTnLst>
                                </p:cTn>
                              </p:par>
                            </p:childTnLst>
                          </p:cTn>
                        </p:par>
                        <p:par>
                          <p:cTn id="201" fill="hold">
                            <p:stCondLst>
                              <p:cond delay="500"/>
                            </p:stCondLst>
                            <p:childTnLst>
                              <p:par>
                                <p:cTn id="202" presetID="17" presetClass="entr" presetSubtype="10" fill="hold" grpId="0" nodeType="afterEffect">
                                  <p:stCondLst>
                                    <p:cond delay="0"/>
                                  </p:stCondLst>
                                  <p:childTnLst>
                                    <p:set>
                                      <p:cBhvr>
                                        <p:cTn id="203" dur="1" fill="hold">
                                          <p:stCondLst>
                                            <p:cond delay="0"/>
                                          </p:stCondLst>
                                        </p:cTn>
                                        <p:tgtEl>
                                          <p:spTgt spid="1626316"/>
                                        </p:tgtEl>
                                        <p:attrNameLst>
                                          <p:attrName>style.visibility</p:attrName>
                                        </p:attrNameLst>
                                      </p:cBhvr>
                                      <p:to>
                                        <p:strVal val="visible"/>
                                      </p:to>
                                    </p:set>
                                    <p:anim calcmode="lin" valueType="num">
                                      <p:cBhvr>
                                        <p:cTn id="204" dur="500" fill="hold"/>
                                        <p:tgtEl>
                                          <p:spTgt spid="1626316"/>
                                        </p:tgtEl>
                                        <p:attrNameLst>
                                          <p:attrName>ppt_w</p:attrName>
                                        </p:attrNameLst>
                                      </p:cBhvr>
                                      <p:tavLst>
                                        <p:tav tm="0">
                                          <p:val>
                                            <p:fltVal val="0"/>
                                          </p:val>
                                        </p:tav>
                                        <p:tav tm="100000">
                                          <p:val>
                                            <p:strVal val="#ppt_w"/>
                                          </p:val>
                                        </p:tav>
                                      </p:tavLst>
                                    </p:anim>
                                    <p:anim calcmode="lin" valueType="num">
                                      <p:cBhvr>
                                        <p:cTn id="205" dur="500" fill="hold"/>
                                        <p:tgtEl>
                                          <p:spTgt spid="1626316"/>
                                        </p:tgtEl>
                                        <p:attrNameLst>
                                          <p:attrName>ppt_h</p:attrName>
                                        </p:attrNameLst>
                                      </p:cBhvr>
                                      <p:tavLst>
                                        <p:tav tm="0">
                                          <p:val>
                                            <p:strVal val="#ppt_h"/>
                                          </p:val>
                                        </p:tav>
                                        <p:tav tm="100000">
                                          <p:val>
                                            <p:strVal val="#ppt_h"/>
                                          </p:val>
                                        </p:tav>
                                      </p:tavLst>
                                    </p:anim>
                                  </p:childTnLst>
                                </p:cTn>
                              </p:par>
                            </p:childTnLst>
                          </p:cTn>
                        </p:par>
                      </p:childTnLst>
                    </p:cTn>
                  </p:par>
                  <p:par>
                    <p:cTn id="206" fill="hold">
                      <p:stCondLst>
                        <p:cond delay="indefinite"/>
                      </p:stCondLst>
                      <p:childTnLst>
                        <p:par>
                          <p:cTn id="207" fill="hold">
                            <p:stCondLst>
                              <p:cond delay="0"/>
                            </p:stCondLst>
                            <p:childTnLst>
                              <p:par>
                                <p:cTn id="208" presetID="27" presetClass="entr" presetSubtype="0" fill="hold" grpId="0" nodeType="clickEffect">
                                  <p:stCondLst>
                                    <p:cond delay="0"/>
                                  </p:stCondLst>
                                  <p:iterate type="lt">
                                    <p:tmPct val="50000"/>
                                  </p:iterate>
                                  <p:childTnLst>
                                    <p:set>
                                      <p:cBhvr>
                                        <p:cTn id="209" dur="1" fill="hold">
                                          <p:stCondLst>
                                            <p:cond delay="0"/>
                                          </p:stCondLst>
                                        </p:cTn>
                                        <p:tgtEl>
                                          <p:spTgt spid="1626205"/>
                                        </p:tgtEl>
                                        <p:attrNameLst>
                                          <p:attrName>style.visibility</p:attrName>
                                        </p:attrNameLst>
                                      </p:cBhvr>
                                      <p:to>
                                        <p:strVal val="visible"/>
                                      </p:to>
                                    </p:set>
                                    <p:anim calcmode="discrete" valueType="clr">
                                      <p:cBhvr override="childStyle">
                                        <p:cTn id="210" dur="80"/>
                                        <p:tgtEl>
                                          <p:spTgt spid="1626205"/>
                                        </p:tgtEl>
                                        <p:attrNameLst>
                                          <p:attrName>style.color</p:attrName>
                                        </p:attrNameLst>
                                      </p:cBhvr>
                                      <p:tavLst>
                                        <p:tav tm="0">
                                          <p:val>
                                            <p:clrVal>
                                              <a:schemeClr val="accent2"/>
                                            </p:clrVal>
                                          </p:val>
                                        </p:tav>
                                        <p:tav tm="50000">
                                          <p:val>
                                            <p:clrVal>
                                              <a:schemeClr val="hlink"/>
                                            </p:clrVal>
                                          </p:val>
                                        </p:tav>
                                      </p:tavLst>
                                    </p:anim>
                                    <p:anim calcmode="discrete" valueType="clr">
                                      <p:cBhvr>
                                        <p:cTn id="211" dur="80"/>
                                        <p:tgtEl>
                                          <p:spTgt spid="1626205"/>
                                        </p:tgtEl>
                                        <p:attrNameLst>
                                          <p:attrName>fillcolor</p:attrName>
                                        </p:attrNameLst>
                                      </p:cBhvr>
                                      <p:tavLst>
                                        <p:tav tm="0">
                                          <p:val>
                                            <p:clrVal>
                                              <a:schemeClr val="accent2"/>
                                            </p:clrVal>
                                          </p:val>
                                        </p:tav>
                                        <p:tav tm="50000">
                                          <p:val>
                                            <p:clrVal>
                                              <a:schemeClr val="hlink"/>
                                            </p:clrVal>
                                          </p:val>
                                        </p:tav>
                                      </p:tavLst>
                                    </p:anim>
                                    <p:set>
                                      <p:cBhvr>
                                        <p:cTn id="212" dur="80"/>
                                        <p:tgtEl>
                                          <p:spTgt spid="1626205"/>
                                        </p:tgtEl>
                                        <p:attrNameLst>
                                          <p:attrName>fill.type</p:attrName>
                                        </p:attrNameLst>
                                      </p:cBhvr>
                                      <p:to>
                                        <p:strVal val="solid"/>
                                      </p:to>
                                    </p:set>
                                  </p:childTnLst>
                                </p:cTn>
                              </p:par>
                            </p:childTnLst>
                          </p:cTn>
                        </p:par>
                        <p:par>
                          <p:cTn id="213" fill="hold">
                            <p:stCondLst>
                              <p:cond delay="1319"/>
                            </p:stCondLst>
                            <p:childTnLst>
                              <p:par>
                                <p:cTn id="214" presetID="17" presetClass="entr" presetSubtype="1" fill="hold" grpId="0" nodeType="afterEffect">
                                  <p:stCondLst>
                                    <p:cond delay="0"/>
                                  </p:stCondLst>
                                  <p:childTnLst>
                                    <p:set>
                                      <p:cBhvr>
                                        <p:cTn id="215" dur="1" fill="hold">
                                          <p:stCondLst>
                                            <p:cond delay="0"/>
                                          </p:stCondLst>
                                        </p:cTn>
                                        <p:tgtEl>
                                          <p:spTgt spid="1626209"/>
                                        </p:tgtEl>
                                        <p:attrNameLst>
                                          <p:attrName>style.visibility</p:attrName>
                                        </p:attrNameLst>
                                      </p:cBhvr>
                                      <p:to>
                                        <p:strVal val="visible"/>
                                      </p:to>
                                    </p:set>
                                    <p:anim calcmode="lin" valueType="num">
                                      <p:cBhvr>
                                        <p:cTn id="216" dur="500" fill="hold"/>
                                        <p:tgtEl>
                                          <p:spTgt spid="1626209"/>
                                        </p:tgtEl>
                                        <p:attrNameLst>
                                          <p:attrName>ppt_x</p:attrName>
                                        </p:attrNameLst>
                                      </p:cBhvr>
                                      <p:tavLst>
                                        <p:tav tm="0">
                                          <p:val>
                                            <p:strVal val="#ppt_x"/>
                                          </p:val>
                                        </p:tav>
                                        <p:tav tm="100000">
                                          <p:val>
                                            <p:strVal val="#ppt_x"/>
                                          </p:val>
                                        </p:tav>
                                      </p:tavLst>
                                    </p:anim>
                                    <p:anim calcmode="lin" valueType="num">
                                      <p:cBhvr>
                                        <p:cTn id="217" dur="500" fill="hold"/>
                                        <p:tgtEl>
                                          <p:spTgt spid="1626209"/>
                                        </p:tgtEl>
                                        <p:attrNameLst>
                                          <p:attrName>ppt_y</p:attrName>
                                        </p:attrNameLst>
                                      </p:cBhvr>
                                      <p:tavLst>
                                        <p:tav tm="0">
                                          <p:val>
                                            <p:strVal val="#ppt_y-#ppt_h/2"/>
                                          </p:val>
                                        </p:tav>
                                        <p:tav tm="100000">
                                          <p:val>
                                            <p:strVal val="#ppt_y"/>
                                          </p:val>
                                        </p:tav>
                                      </p:tavLst>
                                    </p:anim>
                                    <p:anim calcmode="lin" valueType="num">
                                      <p:cBhvr>
                                        <p:cTn id="218" dur="500" fill="hold"/>
                                        <p:tgtEl>
                                          <p:spTgt spid="1626209"/>
                                        </p:tgtEl>
                                        <p:attrNameLst>
                                          <p:attrName>ppt_w</p:attrName>
                                        </p:attrNameLst>
                                      </p:cBhvr>
                                      <p:tavLst>
                                        <p:tav tm="0">
                                          <p:val>
                                            <p:strVal val="#ppt_w"/>
                                          </p:val>
                                        </p:tav>
                                        <p:tav tm="100000">
                                          <p:val>
                                            <p:strVal val="#ppt_w"/>
                                          </p:val>
                                        </p:tav>
                                      </p:tavLst>
                                    </p:anim>
                                    <p:anim calcmode="lin" valueType="num">
                                      <p:cBhvr>
                                        <p:cTn id="219" dur="500" fill="hold"/>
                                        <p:tgtEl>
                                          <p:spTgt spid="1626209"/>
                                        </p:tgtEl>
                                        <p:attrNameLst>
                                          <p:attrName>ppt_h</p:attrName>
                                        </p:attrNameLst>
                                      </p:cBhvr>
                                      <p:tavLst>
                                        <p:tav tm="0">
                                          <p:val>
                                            <p:fltVal val="0"/>
                                          </p:val>
                                        </p:tav>
                                        <p:tav tm="100000">
                                          <p:val>
                                            <p:strVal val="#ppt_h"/>
                                          </p:val>
                                        </p:tav>
                                      </p:tavLst>
                                    </p:anim>
                                  </p:childTnLst>
                                </p:cTn>
                              </p:par>
                            </p:childTnLst>
                          </p:cTn>
                        </p:par>
                        <p:par>
                          <p:cTn id="220" fill="hold">
                            <p:stCondLst>
                              <p:cond delay="1819"/>
                            </p:stCondLst>
                            <p:childTnLst>
                              <p:par>
                                <p:cTn id="221" presetID="1" presetClass="entr" presetSubtype="0" fill="hold" grpId="0" nodeType="afterEffect">
                                  <p:stCondLst>
                                    <p:cond delay="0"/>
                                  </p:stCondLst>
                                  <p:childTnLst>
                                    <p:set>
                                      <p:cBhvr>
                                        <p:cTn id="222" dur="1" fill="hold">
                                          <p:stCondLst>
                                            <p:cond delay="0"/>
                                          </p:stCondLst>
                                        </p:cTn>
                                        <p:tgtEl>
                                          <p:spTgt spid="1626208"/>
                                        </p:tgtEl>
                                        <p:attrNameLst>
                                          <p:attrName>style.visibility</p:attrName>
                                        </p:attrNameLst>
                                      </p:cBhvr>
                                      <p:to>
                                        <p:strVal val="visible"/>
                                      </p:to>
                                    </p:set>
                                  </p:childTnLst>
                                </p:cTn>
                              </p:par>
                            </p:childTnLst>
                          </p:cTn>
                        </p:par>
                        <p:par>
                          <p:cTn id="223" fill="hold">
                            <p:stCondLst>
                              <p:cond delay="1819"/>
                            </p:stCondLst>
                            <p:childTnLst>
                              <p:par>
                                <p:cTn id="224" presetID="17" presetClass="entr" presetSubtype="1" fill="hold" grpId="0" nodeType="afterEffect">
                                  <p:stCondLst>
                                    <p:cond delay="0"/>
                                  </p:stCondLst>
                                  <p:childTnLst>
                                    <p:set>
                                      <p:cBhvr>
                                        <p:cTn id="225" dur="1" fill="hold">
                                          <p:stCondLst>
                                            <p:cond delay="0"/>
                                          </p:stCondLst>
                                        </p:cTn>
                                        <p:tgtEl>
                                          <p:spTgt spid="1626210"/>
                                        </p:tgtEl>
                                        <p:attrNameLst>
                                          <p:attrName>style.visibility</p:attrName>
                                        </p:attrNameLst>
                                      </p:cBhvr>
                                      <p:to>
                                        <p:strVal val="visible"/>
                                      </p:to>
                                    </p:set>
                                    <p:anim calcmode="lin" valueType="num">
                                      <p:cBhvr>
                                        <p:cTn id="226" dur="500" fill="hold"/>
                                        <p:tgtEl>
                                          <p:spTgt spid="1626210"/>
                                        </p:tgtEl>
                                        <p:attrNameLst>
                                          <p:attrName>ppt_x</p:attrName>
                                        </p:attrNameLst>
                                      </p:cBhvr>
                                      <p:tavLst>
                                        <p:tav tm="0">
                                          <p:val>
                                            <p:strVal val="#ppt_x"/>
                                          </p:val>
                                        </p:tav>
                                        <p:tav tm="100000">
                                          <p:val>
                                            <p:strVal val="#ppt_x"/>
                                          </p:val>
                                        </p:tav>
                                      </p:tavLst>
                                    </p:anim>
                                    <p:anim calcmode="lin" valueType="num">
                                      <p:cBhvr>
                                        <p:cTn id="227" dur="500" fill="hold"/>
                                        <p:tgtEl>
                                          <p:spTgt spid="1626210"/>
                                        </p:tgtEl>
                                        <p:attrNameLst>
                                          <p:attrName>ppt_y</p:attrName>
                                        </p:attrNameLst>
                                      </p:cBhvr>
                                      <p:tavLst>
                                        <p:tav tm="0">
                                          <p:val>
                                            <p:strVal val="#ppt_y-#ppt_h/2"/>
                                          </p:val>
                                        </p:tav>
                                        <p:tav tm="100000">
                                          <p:val>
                                            <p:strVal val="#ppt_y"/>
                                          </p:val>
                                        </p:tav>
                                      </p:tavLst>
                                    </p:anim>
                                    <p:anim calcmode="lin" valueType="num">
                                      <p:cBhvr>
                                        <p:cTn id="228" dur="500" fill="hold"/>
                                        <p:tgtEl>
                                          <p:spTgt spid="1626210"/>
                                        </p:tgtEl>
                                        <p:attrNameLst>
                                          <p:attrName>ppt_w</p:attrName>
                                        </p:attrNameLst>
                                      </p:cBhvr>
                                      <p:tavLst>
                                        <p:tav tm="0">
                                          <p:val>
                                            <p:strVal val="#ppt_w"/>
                                          </p:val>
                                        </p:tav>
                                        <p:tav tm="100000">
                                          <p:val>
                                            <p:strVal val="#ppt_w"/>
                                          </p:val>
                                        </p:tav>
                                      </p:tavLst>
                                    </p:anim>
                                    <p:anim calcmode="lin" valueType="num">
                                      <p:cBhvr>
                                        <p:cTn id="229" dur="500" fill="hold"/>
                                        <p:tgtEl>
                                          <p:spTgt spid="1626210"/>
                                        </p:tgtEl>
                                        <p:attrNameLst>
                                          <p:attrName>ppt_h</p:attrName>
                                        </p:attrNameLst>
                                      </p:cBhvr>
                                      <p:tavLst>
                                        <p:tav tm="0">
                                          <p:val>
                                            <p:fltVal val="0"/>
                                          </p:val>
                                        </p:tav>
                                        <p:tav tm="100000">
                                          <p:val>
                                            <p:strVal val="#ppt_h"/>
                                          </p:val>
                                        </p:tav>
                                      </p:tavLst>
                                    </p:anim>
                                  </p:childTnLst>
                                </p:cTn>
                              </p:par>
                            </p:childTnLst>
                          </p:cTn>
                        </p:par>
                        <p:par>
                          <p:cTn id="230" fill="hold">
                            <p:stCondLst>
                              <p:cond delay="2319"/>
                            </p:stCondLst>
                            <p:childTnLst>
                              <p:par>
                                <p:cTn id="231" presetID="1" presetClass="entr" presetSubtype="0" fill="hold" grpId="0" nodeType="afterEffect">
                                  <p:stCondLst>
                                    <p:cond delay="0"/>
                                  </p:stCondLst>
                                  <p:childTnLst>
                                    <p:set>
                                      <p:cBhvr>
                                        <p:cTn id="232" dur="1" fill="hold">
                                          <p:stCondLst>
                                            <p:cond delay="0"/>
                                          </p:stCondLst>
                                        </p:cTn>
                                        <p:tgtEl>
                                          <p:spTgt spid="1626206"/>
                                        </p:tgtEl>
                                        <p:attrNameLst>
                                          <p:attrName>style.visibility</p:attrName>
                                        </p:attrNameLst>
                                      </p:cBhvr>
                                      <p:to>
                                        <p:strVal val="visible"/>
                                      </p:to>
                                    </p:set>
                                  </p:childTnLst>
                                </p:cTn>
                              </p:par>
                            </p:childTnLst>
                          </p:cTn>
                        </p:par>
                        <p:par>
                          <p:cTn id="233" fill="hold">
                            <p:stCondLst>
                              <p:cond delay="2319"/>
                            </p:stCondLst>
                            <p:childTnLst>
                              <p:par>
                                <p:cTn id="234" presetID="1" presetClass="entr" presetSubtype="0" fill="hold" grpId="0" nodeType="afterEffect">
                                  <p:stCondLst>
                                    <p:cond delay="0"/>
                                  </p:stCondLst>
                                  <p:childTnLst>
                                    <p:set>
                                      <p:cBhvr>
                                        <p:cTn id="235" dur="1" fill="hold">
                                          <p:stCondLst>
                                            <p:cond delay="0"/>
                                          </p:stCondLst>
                                        </p:cTn>
                                        <p:tgtEl>
                                          <p:spTgt spid="1626214"/>
                                        </p:tgtEl>
                                        <p:attrNameLst>
                                          <p:attrName>style.visibility</p:attrName>
                                        </p:attrNameLst>
                                      </p:cBhvr>
                                      <p:to>
                                        <p:strVal val="visible"/>
                                      </p:to>
                                    </p:set>
                                  </p:childTnLst>
                                </p:cTn>
                              </p:par>
                            </p:childTnLst>
                          </p:cTn>
                        </p:par>
                        <p:par>
                          <p:cTn id="236" fill="hold">
                            <p:stCondLst>
                              <p:cond delay="2319"/>
                            </p:stCondLst>
                            <p:childTnLst>
                              <p:par>
                                <p:cTn id="237" presetID="18" presetClass="entr" presetSubtype="3" fill="hold" grpId="0" nodeType="afterEffect">
                                  <p:stCondLst>
                                    <p:cond delay="0"/>
                                  </p:stCondLst>
                                  <p:childTnLst>
                                    <p:set>
                                      <p:cBhvr>
                                        <p:cTn id="238" dur="1" fill="hold">
                                          <p:stCondLst>
                                            <p:cond delay="0"/>
                                          </p:stCondLst>
                                        </p:cTn>
                                        <p:tgtEl>
                                          <p:spTgt spid="1626211"/>
                                        </p:tgtEl>
                                        <p:attrNameLst>
                                          <p:attrName>style.visibility</p:attrName>
                                        </p:attrNameLst>
                                      </p:cBhvr>
                                      <p:to>
                                        <p:strVal val="visible"/>
                                      </p:to>
                                    </p:set>
                                    <p:animEffect transition="in" filter="strips(upRight)">
                                      <p:cBhvr>
                                        <p:cTn id="239" dur="500"/>
                                        <p:tgtEl>
                                          <p:spTgt spid="1626211"/>
                                        </p:tgtEl>
                                      </p:cBhvr>
                                    </p:animEffect>
                                  </p:childTnLst>
                                </p:cTn>
                              </p:par>
                            </p:childTnLst>
                          </p:cTn>
                        </p:par>
                        <p:par>
                          <p:cTn id="240" fill="hold">
                            <p:stCondLst>
                              <p:cond delay="2819"/>
                            </p:stCondLst>
                            <p:childTnLst>
                              <p:par>
                                <p:cTn id="241" presetID="17" presetClass="entr" presetSubtype="8" fill="hold" grpId="0" nodeType="afterEffect">
                                  <p:stCondLst>
                                    <p:cond delay="0"/>
                                  </p:stCondLst>
                                  <p:childTnLst>
                                    <p:set>
                                      <p:cBhvr>
                                        <p:cTn id="242" dur="1" fill="hold">
                                          <p:stCondLst>
                                            <p:cond delay="0"/>
                                          </p:stCondLst>
                                        </p:cTn>
                                        <p:tgtEl>
                                          <p:spTgt spid="1626212"/>
                                        </p:tgtEl>
                                        <p:attrNameLst>
                                          <p:attrName>style.visibility</p:attrName>
                                        </p:attrNameLst>
                                      </p:cBhvr>
                                      <p:to>
                                        <p:strVal val="visible"/>
                                      </p:to>
                                    </p:set>
                                    <p:anim calcmode="lin" valueType="num">
                                      <p:cBhvr>
                                        <p:cTn id="243" dur="500" fill="hold"/>
                                        <p:tgtEl>
                                          <p:spTgt spid="1626212"/>
                                        </p:tgtEl>
                                        <p:attrNameLst>
                                          <p:attrName>ppt_x</p:attrName>
                                        </p:attrNameLst>
                                      </p:cBhvr>
                                      <p:tavLst>
                                        <p:tav tm="0">
                                          <p:val>
                                            <p:strVal val="#ppt_x-#ppt_w/2"/>
                                          </p:val>
                                        </p:tav>
                                        <p:tav tm="100000">
                                          <p:val>
                                            <p:strVal val="#ppt_x"/>
                                          </p:val>
                                        </p:tav>
                                      </p:tavLst>
                                    </p:anim>
                                    <p:anim calcmode="lin" valueType="num">
                                      <p:cBhvr>
                                        <p:cTn id="244" dur="500" fill="hold"/>
                                        <p:tgtEl>
                                          <p:spTgt spid="1626212"/>
                                        </p:tgtEl>
                                        <p:attrNameLst>
                                          <p:attrName>ppt_y</p:attrName>
                                        </p:attrNameLst>
                                      </p:cBhvr>
                                      <p:tavLst>
                                        <p:tav tm="0">
                                          <p:val>
                                            <p:strVal val="#ppt_y"/>
                                          </p:val>
                                        </p:tav>
                                        <p:tav tm="100000">
                                          <p:val>
                                            <p:strVal val="#ppt_y"/>
                                          </p:val>
                                        </p:tav>
                                      </p:tavLst>
                                    </p:anim>
                                    <p:anim calcmode="lin" valueType="num">
                                      <p:cBhvr>
                                        <p:cTn id="245" dur="500" fill="hold"/>
                                        <p:tgtEl>
                                          <p:spTgt spid="1626212"/>
                                        </p:tgtEl>
                                        <p:attrNameLst>
                                          <p:attrName>ppt_w</p:attrName>
                                        </p:attrNameLst>
                                      </p:cBhvr>
                                      <p:tavLst>
                                        <p:tav tm="0">
                                          <p:val>
                                            <p:fltVal val="0"/>
                                          </p:val>
                                        </p:tav>
                                        <p:tav tm="100000">
                                          <p:val>
                                            <p:strVal val="#ppt_w"/>
                                          </p:val>
                                        </p:tav>
                                      </p:tavLst>
                                    </p:anim>
                                    <p:anim calcmode="lin" valueType="num">
                                      <p:cBhvr>
                                        <p:cTn id="246" dur="500" fill="hold"/>
                                        <p:tgtEl>
                                          <p:spTgt spid="1626212"/>
                                        </p:tgtEl>
                                        <p:attrNameLst>
                                          <p:attrName>ppt_h</p:attrName>
                                        </p:attrNameLst>
                                      </p:cBhvr>
                                      <p:tavLst>
                                        <p:tav tm="0">
                                          <p:val>
                                            <p:strVal val="#ppt_h"/>
                                          </p:val>
                                        </p:tav>
                                        <p:tav tm="100000">
                                          <p:val>
                                            <p:strVal val="#ppt_h"/>
                                          </p:val>
                                        </p:tav>
                                      </p:tavLst>
                                    </p:anim>
                                  </p:childTnLst>
                                </p:cTn>
                              </p:par>
                            </p:childTnLst>
                          </p:cTn>
                        </p:par>
                        <p:par>
                          <p:cTn id="247" fill="hold">
                            <p:stCondLst>
                              <p:cond delay="3319"/>
                            </p:stCondLst>
                            <p:childTnLst>
                              <p:par>
                                <p:cTn id="248" presetID="17" presetClass="entr" presetSubtype="4" fill="hold" grpId="0" nodeType="afterEffect">
                                  <p:stCondLst>
                                    <p:cond delay="0"/>
                                  </p:stCondLst>
                                  <p:childTnLst>
                                    <p:set>
                                      <p:cBhvr>
                                        <p:cTn id="249" dur="1" fill="hold">
                                          <p:stCondLst>
                                            <p:cond delay="0"/>
                                          </p:stCondLst>
                                        </p:cTn>
                                        <p:tgtEl>
                                          <p:spTgt spid="1626213"/>
                                        </p:tgtEl>
                                        <p:attrNameLst>
                                          <p:attrName>style.visibility</p:attrName>
                                        </p:attrNameLst>
                                      </p:cBhvr>
                                      <p:to>
                                        <p:strVal val="visible"/>
                                      </p:to>
                                    </p:set>
                                    <p:anim calcmode="lin" valueType="num">
                                      <p:cBhvr>
                                        <p:cTn id="250" dur="500" fill="hold"/>
                                        <p:tgtEl>
                                          <p:spTgt spid="1626213"/>
                                        </p:tgtEl>
                                        <p:attrNameLst>
                                          <p:attrName>ppt_x</p:attrName>
                                        </p:attrNameLst>
                                      </p:cBhvr>
                                      <p:tavLst>
                                        <p:tav tm="0">
                                          <p:val>
                                            <p:strVal val="#ppt_x"/>
                                          </p:val>
                                        </p:tav>
                                        <p:tav tm="100000">
                                          <p:val>
                                            <p:strVal val="#ppt_x"/>
                                          </p:val>
                                        </p:tav>
                                      </p:tavLst>
                                    </p:anim>
                                    <p:anim calcmode="lin" valueType="num">
                                      <p:cBhvr>
                                        <p:cTn id="251" dur="500" fill="hold"/>
                                        <p:tgtEl>
                                          <p:spTgt spid="1626213"/>
                                        </p:tgtEl>
                                        <p:attrNameLst>
                                          <p:attrName>ppt_y</p:attrName>
                                        </p:attrNameLst>
                                      </p:cBhvr>
                                      <p:tavLst>
                                        <p:tav tm="0">
                                          <p:val>
                                            <p:strVal val="#ppt_y+#ppt_h/2"/>
                                          </p:val>
                                        </p:tav>
                                        <p:tav tm="100000">
                                          <p:val>
                                            <p:strVal val="#ppt_y"/>
                                          </p:val>
                                        </p:tav>
                                      </p:tavLst>
                                    </p:anim>
                                    <p:anim calcmode="lin" valueType="num">
                                      <p:cBhvr>
                                        <p:cTn id="252" dur="500" fill="hold"/>
                                        <p:tgtEl>
                                          <p:spTgt spid="1626213"/>
                                        </p:tgtEl>
                                        <p:attrNameLst>
                                          <p:attrName>ppt_w</p:attrName>
                                        </p:attrNameLst>
                                      </p:cBhvr>
                                      <p:tavLst>
                                        <p:tav tm="0">
                                          <p:val>
                                            <p:strVal val="#ppt_w"/>
                                          </p:val>
                                        </p:tav>
                                        <p:tav tm="100000">
                                          <p:val>
                                            <p:strVal val="#ppt_w"/>
                                          </p:val>
                                        </p:tav>
                                      </p:tavLst>
                                    </p:anim>
                                    <p:anim calcmode="lin" valueType="num">
                                      <p:cBhvr>
                                        <p:cTn id="253" dur="500" fill="hold"/>
                                        <p:tgtEl>
                                          <p:spTgt spid="1626213"/>
                                        </p:tgtEl>
                                        <p:attrNameLst>
                                          <p:attrName>ppt_h</p:attrName>
                                        </p:attrNameLst>
                                      </p:cBhvr>
                                      <p:tavLst>
                                        <p:tav tm="0">
                                          <p:val>
                                            <p:fltVal val="0"/>
                                          </p:val>
                                        </p:tav>
                                        <p:tav tm="100000">
                                          <p:val>
                                            <p:strVal val="#ppt_h"/>
                                          </p:val>
                                        </p:tav>
                                      </p:tavLst>
                                    </p:anim>
                                  </p:childTnLst>
                                </p:cTn>
                              </p:par>
                            </p:childTnLst>
                          </p:cTn>
                        </p:par>
                        <p:par>
                          <p:cTn id="254" fill="hold">
                            <p:stCondLst>
                              <p:cond delay="3819"/>
                            </p:stCondLst>
                            <p:childTnLst>
                              <p:par>
                                <p:cTn id="255" presetID="1" presetClass="entr" presetSubtype="0" fill="hold" grpId="0" nodeType="afterEffect">
                                  <p:stCondLst>
                                    <p:cond delay="0"/>
                                  </p:stCondLst>
                                  <p:childTnLst>
                                    <p:set>
                                      <p:cBhvr>
                                        <p:cTn id="256" dur="1" fill="hold">
                                          <p:stCondLst>
                                            <p:cond delay="0"/>
                                          </p:stCondLst>
                                        </p:cTn>
                                        <p:tgtEl>
                                          <p:spTgt spid="1626207"/>
                                        </p:tgtEl>
                                        <p:attrNameLst>
                                          <p:attrName>style.visibility</p:attrName>
                                        </p:attrNameLst>
                                      </p:cBhvr>
                                      <p:to>
                                        <p:strVal val="visible"/>
                                      </p:to>
                                    </p:set>
                                  </p:childTnLst>
                                </p:cTn>
                              </p:par>
                            </p:childTnLst>
                          </p:cTn>
                        </p:par>
                        <p:par>
                          <p:cTn id="257" fill="hold">
                            <p:stCondLst>
                              <p:cond delay="3819"/>
                            </p:stCondLst>
                            <p:childTnLst>
                              <p:par>
                                <p:cTn id="258" presetID="17" presetClass="entr" presetSubtype="8" fill="hold" grpId="0" nodeType="afterEffect">
                                  <p:stCondLst>
                                    <p:cond delay="0"/>
                                  </p:stCondLst>
                                  <p:childTnLst>
                                    <p:set>
                                      <p:cBhvr>
                                        <p:cTn id="259" dur="1" fill="hold">
                                          <p:stCondLst>
                                            <p:cond delay="0"/>
                                          </p:stCondLst>
                                        </p:cTn>
                                        <p:tgtEl>
                                          <p:spTgt spid="1626232"/>
                                        </p:tgtEl>
                                        <p:attrNameLst>
                                          <p:attrName>style.visibility</p:attrName>
                                        </p:attrNameLst>
                                      </p:cBhvr>
                                      <p:to>
                                        <p:strVal val="visible"/>
                                      </p:to>
                                    </p:set>
                                    <p:anim calcmode="lin" valueType="num">
                                      <p:cBhvr>
                                        <p:cTn id="260" dur="500" fill="hold"/>
                                        <p:tgtEl>
                                          <p:spTgt spid="1626232"/>
                                        </p:tgtEl>
                                        <p:attrNameLst>
                                          <p:attrName>ppt_x</p:attrName>
                                        </p:attrNameLst>
                                      </p:cBhvr>
                                      <p:tavLst>
                                        <p:tav tm="0">
                                          <p:val>
                                            <p:strVal val="#ppt_x-#ppt_w/2"/>
                                          </p:val>
                                        </p:tav>
                                        <p:tav tm="100000">
                                          <p:val>
                                            <p:strVal val="#ppt_x"/>
                                          </p:val>
                                        </p:tav>
                                      </p:tavLst>
                                    </p:anim>
                                    <p:anim calcmode="lin" valueType="num">
                                      <p:cBhvr>
                                        <p:cTn id="261" dur="500" fill="hold"/>
                                        <p:tgtEl>
                                          <p:spTgt spid="1626232"/>
                                        </p:tgtEl>
                                        <p:attrNameLst>
                                          <p:attrName>ppt_y</p:attrName>
                                        </p:attrNameLst>
                                      </p:cBhvr>
                                      <p:tavLst>
                                        <p:tav tm="0">
                                          <p:val>
                                            <p:strVal val="#ppt_y"/>
                                          </p:val>
                                        </p:tav>
                                        <p:tav tm="100000">
                                          <p:val>
                                            <p:strVal val="#ppt_y"/>
                                          </p:val>
                                        </p:tav>
                                      </p:tavLst>
                                    </p:anim>
                                    <p:anim calcmode="lin" valueType="num">
                                      <p:cBhvr>
                                        <p:cTn id="262" dur="500" fill="hold"/>
                                        <p:tgtEl>
                                          <p:spTgt spid="1626232"/>
                                        </p:tgtEl>
                                        <p:attrNameLst>
                                          <p:attrName>ppt_w</p:attrName>
                                        </p:attrNameLst>
                                      </p:cBhvr>
                                      <p:tavLst>
                                        <p:tav tm="0">
                                          <p:val>
                                            <p:fltVal val="0"/>
                                          </p:val>
                                        </p:tav>
                                        <p:tav tm="100000">
                                          <p:val>
                                            <p:strVal val="#ppt_w"/>
                                          </p:val>
                                        </p:tav>
                                      </p:tavLst>
                                    </p:anim>
                                    <p:anim calcmode="lin" valueType="num">
                                      <p:cBhvr>
                                        <p:cTn id="263" dur="500" fill="hold"/>
                                        <p:tgtEl>
                                          <p:spTgt spid="1626232"/>
                                        </p:tgtEl>
                                        <p:attrNameLst>
                                          <p:attrName>ppt_h</p:attrName>
                                        </p:attrNameLst>
                                      </p:cBhvr>
                                      <p:tavLst>
                                        <p:tav tm="0">
                                          <p:val>
                                            <p:strVal val="#ppt_h"/>
                                          </p:val>
                                        </p:tav>
                                        <p:tav tm="100000">
                                          <p:val>
                                            <p:strVal val="#ppt_h"/>
                                          </p:val>
                                        </p:tav>
                                      </p:tavLst>
                                    </p:anim>
                                  </p:childTnLst>
                                </p:cTn>
                              </p:par>
                            </p:childTnLst>
                          </p:cTn>
                        </p:par>
                        <p:par>
                          <p:cTn id="264" fill="hold">
                            <p:stCondLst>
                              <p:cond delay="4319"/>
                            </p:stCondLst>
                            <p:childTnLst>
                              <p:par>
                                <p:cTn id="265" presetID="1" presetClass="entr" presetSubtype="0" fill="hold" grpId="0" nodeType="afterEffect">
                                  <p:stCondLst>
                                    <p:cond delay="0"/>
                                  </p:stCondLst>
                                  <p:childTnLst>
                                    <p:set>
                                      <p:cBhvr>
                                        <p:cTn id="266" dur="1" fill="hold">
                                          <p:stCondLst>
                                            <p:cond delay="0"/>
                                          </p:stCondLst>
                                        </p:cTn>
                                        <p:tgtEl>
                                          <p:spTgt spid="1626233"/>
                                        </p:tgtEl>
                                        <p:attrNameLst>
                                          <p:attrName>style.visibility</p:attrName>
                                        </p:attrNameLst>
                                      </p:cBhvr>
                                      <p:to>
                                        <p:strVal val="visible"/>
                                      </p:to>
                                    </p:set>
                                  </p:childTnLst>
                                </p:cTn>
                              </p:par>
                            </p:childTnLst>
                          </p:cTn>
                        </p:par>
                        <p:par>
                          <p:cTn id="267" fill="hold">
                            <p:stCondLst>
                              <p:cond delay="4319"/>
                            </p:stCondLst>
                            <p:childTnLst>
                              <p:par>
                                <p:cTn id="268" presetID="1" presetClass="entr" presetSubtype="0" fill="hold" grpId="0" nodeType="afterEffect">
                                  <p:stCondLst>
                                    <p:cond delay="0"/>
                                  </p:stCondLst>
                                  <p:childTnLst>
                                    <p:set>
                                      <p:cBhvr>
                                        <p:cTn id="269" dur="1" fill="hold">
                                          <p:stCondLst>
                                            <p:cond delay="0"/>
                                          </p:stCondLst>
                                        </p:cTn>
                                        <p:tgtEl>
                                          <p:spTgt spid="1626227"/>
                                        </p:tgtEl>
                                        <p:attrNameLst>
                                          <p:attrName>style.visibility</p:attrName>
                                        </p:attrNameLst>
                                      </p:cBhvr>
                                      <p:to>
                                        <p:strVal val="visible"/>
                                      </p:to>
                                    </p:set>
                                  </p:childTnLst>
                                </p:cTn>
                              </p:par>
                            </p:childTnLst>
                          </p:cTn>
                        </p:par>
                        <p:par>
                          <p:cTn id="270" fill="hold">
                            <p:stCondLst>
                              <p:cond delay="4319"/>
                            </p:stCondLst>
                            <p:childTnLst>
                              <p:par>
                                <p:cTn id="271" presetID="17" presetClass="entr" presetSubtype="8" fill="hold" grpId="0" nodeType="afterEffect">
                                  <p:stCondLst>
                                    <p:cond delay="0"/>
                                  </p:stCondLst>
                                  <p:childTnLst>
                                    <p:set>
                                      <p:cBhvr>
                                        <p:cTn id="272" dur="1" fill="hold">
                                          <p:stCondLst>
                                            <p:cond delay="0"/>
                                          </p:stCondLst>
                                        </p:cTn>
                                        <p:tgtEl>
                                          <p:spTgt spid="1626226"/>
                                        </p:tgtEl>
                                        <p:attrNameLst>
                                          <p:attrName>style.visibility</p:attrName>
                                        </p:attrNameLst>
                                      </p:cBhvr>
                                      <p:to>
                                        <p:strVal val="visible"/>
                                      </p:to>
                                    </p:set>
                                    <p:anim calcmode="lin" valueType="num">
                                      <p:cBhvr>
                                        <p:cTn id="273" dur="500" fill="hold"/>
                                        <p:tgtEl>
                                          <p:spTgt spid="1626226"/>
                                        </p:tgtEl>
                                        <p:attrNameLst>
                                          <p:attrName>ppt_x</p:attrName>
                                        </p:attrNameLst>
                                      </p:cBhvr>
                                      <p:tavLst>
                                        <p:tav tm="0">
                                          <p:val>
                                            <p:strVal val="#ppt_x-#ppt_w/2"/>
                                          </p:val>
                                        </p:tav>
                                        <p:tav tm="100000">
                                          <p:val>
                                            <p:strVal val="#ppt_x"/>
                                          </p:val>
                                        </p:tav>
                                      </p:tavLst>
                                    </p:anim>
                                    <p:anim calcmode="lin" valueType="num">
                                      <p:cBhvr>
                                        <p:cTn id="274" dur="500" fill="hold"/>
                                        <p:tgtEl>
                                          <p:spTgt spid="1626226"/>
                                        </p:tgtEl>
                                        <p:attrNameLst>
                                          <p:attrName>ppt_y</p:attrName>
                                        </p:attrNameLst>
                                      </p:cBhvr>
                                      <p:tavLst>
                                        <p:tav tm="0">
                                          <p:val>
                                            <p:strVal val="#ppt_y"/>
                                          </p:val>
                                        </p:tav>
                                        <p:tav tm="100000">
                                          <p:val>
                                            <p:strVal val="#ppt_y"/>
                                          </p:val>
                                        </p:tav>
                                      </p:tavLst>
                                    </p:anim>
                                    <p:anim calcmode="lin" valueType="num">
                                      <p:cBhvr>
                                        <p:cTn id="275" dur="500" fill="hold"/>
                                        <p:tgtEl>
                                          <p:spTgt spid="1626226"/>
                                        </p:tgtEl>
                                        <p:attrNameLst>
                                          <p:attrName>ppt_w</p:attrName>
                                        </p:attrNameLst>
                                      </p:cBhvr>
                                      <p:tavLst>
                                        <p:tav tm="0">
                                          <p:val>
                                            <p:fltVal val="0"/>
                                          </p:val>
                                        </p:tav>
                                        <p:tav tm="100000">
                                          <p:val>
                                            <p:strVal val="#ppt_w"/>
                                          </p:val>
                                        </p:tav>
                                      </p:tavLst>
                                    </p:anim>
                                    <p:anim calcmode="lin" valueType="num">
                                      <p:cBhvr>
                                        <p:cTn id="276" dur="500" fill="hold"/>
                                        <p:tgtEl>
                                          <p:spTgt spid="1626226"/>
                                        </p:tgtEl>
                                        <p:attrNameLst>
                                          <p:attrName>ppt_h</p:attrName>
                                        </p:attrNameLst>
                                      </p:cBhvr>
                                      <p:tavLst>
                                        <p:tav tm="0">
                                          <p:val>
                                            <p:strVal val="#ppt_h"/>
                                          </p:val>
                                        </p:tav>
                                        <p:tav tm="100000">
                                          <p:val>
                                            <p:strVal val="#ppt_h"/>
                                          </p:val>
                                        </p:tav>
                                      </p:tavLst>
                                    </p:anim>
                                  </p:childTnLst>
                                </p:cTn>
                              </p:par>
                              <p:par>
                                <p:cTn id="277" presetID="17" presetClass="entr" presetSubtype="8" fill="hold" grpId="0" nodeType="withEffect">
                                  <p:stCondLst>
                                    <p:cond delay="0"/>
                                  </p:stCondLst>
                                  <p:childTnLst>
                                    <p:set>
                                      <p:cBhvr>
                                        <p:cTn id="278" dur="1" fill="hold">
                                          <p:stCondLst>
                                            <p:cond delay="0"/>
                                          </p:stCondLst>
                                        </p:cTn>
                                        <p:tgtEl>
                                          <p:spTgt spid="1626224"/>
                                        </p:tgtEl>
                                        <p:attrNameLst>
                                          <p:attrName>style.visibility</p:attrName>
                                        </p:attrNameLst>
                                      </p:cBhvr>
                                      <p:to>
                                        <p:strVal val="visible"/>
                                      </p:to>
                                    </p:set>
                                    <p:anim calcmode="lin" valueType="num">
                                      <p:cBhvr>
                                        <p:cTn id="279" dur="500" fill="hold"/>
                                        <p:tgtEl>
                                          <p:spTgt spid="1626224"/>
                                        </p:tgtEl>
                                        <p:attrNameLst>
                                          <p:attrName>ppt_x</p:attrName>
                                        </p:attrNameLst>
                                      </p:cBhvr>
                                      <p:tavLst>
                                        <p:tav tm="0">
                                          <p:val>
                                            <p:strVal val="#ppt_x-#ppt_w/2"/>
                                          </p:val>
                                        </p:tav>
                                        <p:tav tm="100000">
                                          <p:val>
                                            <p:strVal val="#ppt_x"/>
                                          </p:val>
                                        </p:tav>
                                      </p:tavLst>
                                    </p:anim>
                                    <p:anim calcmode="lin" valueType="num">
                                      <p:cBhvr>
                                        <p:cTn id="280" dur="500" fill="hold"/>
                                        <p:tgtEl>
                                          <p:spTgt spid="1626224"/>
                                        </p:tgtEl>
                                        <p:attrNameLst>
                                          <p:attrName>ppt_y</p:attrName>
                                        </p:attrNameLst>
                                      </p:cBhvr>
                                      <p:tavLst>
                                        <p:tav tm="0">
                                          <p:val>
                                            <p:strVal val="#ppt_y"/>
                                          </p:val>
                                        </p:tav>
                                        <p:tav tm="100000">
                                          <p:val>
                                            <p:strVal val="#ppt_y"/>
                                          </p:val>
                                        </p:tav>
                                      </p:tavLst>
                                    </p:anim>
                                    <p:anim calcmode="lin" valueType="num">
                                      <p:cBhvr>
                                        <p:cTn id="281" dur="500" fill="hold"/>
                                        <p:tgtEl>
                                          <p:spTgt spid="1626224"/>
                                        </p:tgtEl>
                                        <p:attrNameLst>
                                          <p:attrName>ppt_w</p:attrName>
                                        </p:attrNameLst>
                                      </p:cBhvr>
                                      <p:tavLst>
                                        <p:tav tm="0">
                                          <p:val>
                                            <p:fltVal val="0"/>
                                          </p:val>
                                        </p:tav>
                                        <p:tav tm="100000">
                                          <p:val>
                                            <p:strVal val="#ppt_w"/>
                                          </p:val>
                                        </p:tav>
                                      </p:tavLst>
                                    </p:anim>
                                    <p:anim calcmode="lin" valueType="num">
                                      <p:cBhvr>
                                        <p:cTn id="282" dur="500" fill="hold"/>
                                        <p:tgtEl>
                                          <p:spTgt spid="1626224"/>
                                        </p:tgtEl>
                                        <p:attrNameLst>
                                          <p:attrName>ppt_h</p:attrName>
                                        </p:attrNameLst>
                                      </p:cBhvr>
                                      <p:tavLst>
                                        <p:tav tm="0">
                                          <p:val>
                                            <p:strVal val="#ppt_h"/>
                                          </p:val>
                                        </p:tav>
                                        <p:tav tm="100000">
                                          <p:val>
                                            <p:strVal val="#ppt_h"/>
                                          </p:val>
                                        </p:tav>
                                      </p:tavLst>
                                    </p:anim>
                                  </p:childTnLst>
                                </p:cTn>
                              </p:par>
                            </p:childTnLst>
                          </p:cTn>
                        </p:par>
                        <p:par>
                          <p:cTn id="283" fill="hold">
                            <p:stCondLst>
                              <p:cond delay="4819"/>
                            </p:stCondLst>
                            <p:childTnLst>
                              <p:par>
                                <p:cTn id="284" presetID="17" presetClass="entr" presetSubtype="8" fill="hold" grpId="0" nodeType="afterEffect">
                                  <p:stCondLst>
                                    <p:cond delay="0"/>
                                  </p:stCondLst>
                                  <p:childTnLst>
                                    <p:set>
                                      <p:cBhvr>
                                        <p:cTn id="285" dur="1" fill="hold">
                                          <p:stCondLst>
                                            <p:cond delay="0"/>
                                          </p:stCondLst>
                                        </p:cTn>
                                        <p:tgtEl>
                                          <p:spTgt spid="1626225"/>
                                        </p:tgtEl>
                                        <p:attrNameLst>
                                          <p:attrName>style.visibility</p:attrName>
                                        </p:attrNameLst>
                                      </p:cBhvr>
                                      <p:to>
                                        <p:strVal val="visible"/>
                                      </p:to>
                                    </p:set>
                                    <p:anim calcmode="lin" valueType="num">
                                      <p:cBhvr>
                                        <p:cTn id="286" dur="500" fill="hold"/>
                                        <p:tgtEl>
                                          <p:spTgt spid="1626225"/>
                                        </p:tgtEl>
                                        <p:attrNameLst>
                                          <p:attrName>ppt_x</p:attrName>
                                        </p:attrNameLst>
                                      </p:cBhvr>
                                      <p:tavLst>
                                        <p:tav tm="0">
                                          <p:val>
                                            <p:strVal val="#ppt_x-#ppt_w/2"/>
                                          </p:val>
                                        </p:tav>
                                        <p:tav tm="100000">
                                          <p:val>
                                            <p:strVal val="#ppt_x"/>
                                          </p:val>
                                        </p:tav>
                                      </p:tavLst>
                                    </p:anim>
                                    <p:anim calcmode="lin" valueType="num">
                                      <p:cBhvr>
                                        <p:cTn id="287" dur="500" fill="hold"/>
                                        <p:tgtEl>
                                          <p:spTgt spid="1626225"/>
                                        </p:tgtEl>
                                        <p:attrNameLst>
                                          <p:attrName>ppt_y</p:attrName>
                                        </p:attrNameLst>
                                      </p:cBhvr>
                                      <p:tavLst>
                                        <p:tav tm="0">
                                          <p:val>
                                            <p:strVal val="#ppt_y"/>
                                          </p:val>
                                        </p:tav>
                                        <p:tav tm="100000">
                                          <p:val>
                                            <p:strVal val="#ppt_y"/>
                                          </p:val>
                                        </p:tav>
                                      </p:tavLst>
                                    </p:anim>
                                    <p:anim calcmode="lin" valueType="num">
                                      <p:cBhvr>
                                        <p:cTn id="288" dur="500" fill="hold"/>
                                        <p:tgtEl>
                                          <p:spTgt spid="1626225"/>
                                        </p:tgtEl>
                                        <p:attrNameLst>
                                          <p:attrName>ppt_w</p:attrName>
                                        </p:attrNameLst>
                                      </p:cBhvr>
                                      <p:tavLst>
                                        <p:tav tm="0">
                                          <p:val>
                                            <p:fltVal val="0"/>
                                          </p:val>
                                        </p:tav>
                                        <p:tav tm="100000">
                                          <p:val>
                                            <p:strVal val="#ppt_w"/>
                                          </p:val>
                                        </p:tav>
                                      </p:tavLst>
                                    </p:anim>
                                    <p:anim calcmode="lin" valueType="num">
                                      <p:cBhvr>
                                        <p:cTn id="289" dur="500" fill="hold"/>
                                        <p:tgtEl>
                                          <p:spTgt spid="1626225"/>
                                        </p:tgtEl>
                                        <p:attrNameLst>
                                          <p:attrName>ppt_h</p:attrName>
                                        </p:attrNameLst>
                                      </p:cBhvr>
                                      <p:tavLst>
                                        <p:tav tm="0">
                                          <p:val>
                                            <p:strVal val="#ppt_h"/>
                                          </p:val>
                                        </p:tav>
                                        <p:tav tm="100000">
                                          <p:val>
                                            <p:strVal val="#ppt_h"/>
                                          </p:val>
                                        </p:tav>
                                      </p:tavLst>
                                    </p:anim>
                                  </p:childTnLst>
                                </p:cTn>
                              </p:par>
                            </p:childTnLst>
                          </p:cTn>
                        </p:par>
                      </p:childTnLst>
                    </p:cTn>
                  </p:par>
                  <p:par>
                    <p:cTn id="290" fill="hold">
                      <p:stCondLst>
                        <p:cond delay="indefinite"/>
                      </p:stCondLst>
                      <p:childTnLst>
                        <p:par>
                          <p:cTn id="291" fill="hold">
                            <p:stCondLst>
                              <p:cond delay="0"/>
                            </p:stCondLst>
                            <p:childTnLst>
                              <p:par>
                                <p:cTn id="292" presetID="17" presetClass="entr" presetSubtype="1" fill="hold" grpId="0" nodeType="clickEffect">
                                  <p:stCondLst>
                                    <p:cond delay="0"/>
                                  </p:stCondLst>
                                  <p:childTnLst>
                                    <p:set>
                                      <p:cBhvr>
                                        <p:cTn id="293" dur="1" fill="hold">
                                          <p:stCondLst>
                                            <p:cond delay="0"/>
                                          </p:stCondLst>
                                        </p:cTn>
                                        <p:tgtEl>
                                          <p:spTgt spid="1626235"/>
                                        </p:tgtEl>
                                        <p:attrNameLst>
                                          <p:attrName>style.visibility</p:attrName>
                                        </p:attrNameLst>
                                      </p:cBhvr>
                                      <p:to>
                                        <p:strVal val="visible"/>
                                      </p:to>
                                    </p:set>
                                    <p:anim calcmode="lin" valueType="num">
                                      <p:cBhvr>
                                        <p:cTn id="294" dur="500" fill="hold"/>
                                        <p:tgtEl>
                                          <p:spTgt spid="1626235"/>
                                        </p:tgtEl>
                                        <p:attrNameLst>
                                          <p:attrName>ppt_x</p:attrName>
                                        </p:attrNameLst>
                                      </p:cBhvr>
                                      <p:tavLst>
                                        <p:tav tm="0">
                                          <p:val>
                                            <p:strVal val="#ppt_x"/>
                                          </p:val>
                                        </p:tav>
                                        <p:tav tm="100000">
                                          <p:val>
                                            <p:strVal val="#ppt_x"/>
                                          </p:val>
                                        </p:tav>
                                      </p:tavLst>
                                    </p:anim>
                                    <p:anim calcmode="lin" valueType="num">
                                      <p:cBhvr>
                                        <p:cTn id="295" dur="500" fill="hold"/>
                                        <p:tgtEl>
                                          <p:spTgt spid="1626235"/>
                                        </p:tgtEl>
                                        <p:attrNameLst>
                                          <p:attrName>ppt_y</p:attrName>
                                        </p:attrNameLst>
                                      </p:cBhvr>
                                      <p:tavLst>
                                        <p:tav tm="0">
                                          <p:val>
                                            <p:strVal val="#ppt_y-#ppt_h/2"/>
                                          </p:val>
                                        </p:tav>
                                        <p:tav tm="100000">
                                          <p:val>
                                            <p:strVal val="#ppt_y"/>
                                          </p:val>
                                        </p:tav>
                                      </p:tavLst>
                                    </p:anim>
                                    <p:anim calcmode="lin" valueType="num">
                                      <p:cBhvr>
                                        <p:cTn id="296" dur="500" fill="hold"/>
                                        <p:tgtEl>
                                          <p:spTgt spid="1626235"/>
                                        </p:tgtEl>
                                        <p:attrNameLst>
                                          <p:attrName>ppt_w</p:attrName>
                                        </p:attrNameLst>
                                      </p:cBhvr>
                                      <p:tavLst>
                                        <p:tav tm="0">
                                          <p:val>
                                            <p:strVal val="#ppt_w"/>
                                          </p:val>
                                        </p:tav>
                                        <p:tav tm="100000">
                                          <p:val>
                                            <p:strVal val="#ppt_w"/>
                                          </p:val>
                                        </p:tav>
                                      </p:tavLst>
                                    </p:anim>
                                    <p:anim calcmode="lin" valueType="num">
                                      <p:cBhvr>
                                        <p:cTn id="297" dur="500" fill="hold"/>
                                        <p:tgtEl>
                                          <p:spTgt spid="1626235"/>
                                        </p:tgtEl>
                                        <p:attrNameLst>
                                          <p:attrName>ppt_h</p:attrName>
                                        </p:attrNameLst>
                                      </p:cBhvr>
                                      <p:tavLst>
                                        <p:tav tm="0">
                                          <p:val>
                                            <p:fltVal val="0"/>
                                          </p:val>
                                        </p:tav>
                                        <p:tav tm="100000">
                                          <p:val>
                                            <p:strVal val="#ppt_h"/>
                                          </p:val>
                                        </p:tav>
                                      </p:tavLst>
                                    </p:anim>
                                  </p:childTnLst>
                                </p:cTn>
                              </p:par>
                            </p:childTnLst>
                          </p:cTn>
                        </p:par>
                        <p:par>
                          <p:cTn id="298" fill="hold">
                            <p:stCondLst>
                              <p:cond delay="500"/>
                            </p:stCondLst>
                            <p:childTnLst>
                              <p:par>
                                <p:cTn id="299" presetID="17" presetClass="entr" presetSubtype="8" fill="hold" grpId="0" nodeType="afterEffect">
                                  <p:stCondLst>
                                    <p:cond delay="0"/>
                                  </p:stCondLst>
                                  <p:childTnLst>
                                    <p:set>
                                      <p:cBhvr>
                                        <p:cTn id="300" dur="1" fill="hold">
                                          <p:stCondLst>
                                            <p:cond delay="0"/>
                                          </p:stCondLst>
                                        </p:cTn>
                                        <p:tgtEl>
                                          <p:spTgt spid="1626253"/>
                                        </p:tgtEl>
                                        <p:attrNameLst>
                                          <p:attrName>style.visibility</p:attrName>
                                        </p:attrNameLst>
                                      </p:cBhvr>
                                      <p:to>
                                        <p:strVal val="visible"/>
                                      </p:to>
                                    </p:set>
                                    <p:anim calcmode="lin" valueType="num">
                                      <p:cBhvr>
                                        <p:cTn id="301" dur="500" fill="hold"/>
                                        <p:tgtEl>
                                          <p:spTgt spid="1626253"/>
                                        </p:tgtEl>
                                        <p:attrNameLst>
                                          <p:attrName>ppt_x</p:attrName>
                                        </p:attrNameLst>
                                      </p:cBhvr>
                                      <p:tavLst>
                                        <p:tav tm="0">
                                          <p:val>
                                            <p:strVal val="#ppt_x-#ppt_w/2"/>
                                          </p:val>
                                        </p:tav>
                                        <p:tav tm="100000">
                                          <p:val>
                                            <p:strVal val="#ppt_x"/>
                                          </p:val>
                                        </p:tav>
                                      </p:tavLst>
                                    </p:anim>
                                    <p:anim calcmode="lin" valueType="num">
                                      <p:cBhvr>
                                        <p:cTn id="302" dur="500" fill="hold"/>
                                        <p:tgtEl>
                                          <p:spTgt spid="1626253"/>
                                        </p:tgtEl>
                                        <p:attrNameLst>
                                          <p:attrName>ppt_y</p:attrName>
                                        </p:attrNameLst>
                                      </p:cBhvr>
                                      <p:tavLst>
                                        <p:tav tm="0">
                                          <p:val>
                                            <p:strVal val="#ppt_y"/>
                                          </p:val>
                                        </p:tav>
                                        <p:tav tm="100000">
                                          <p:val>
                                            <p:strVal val="#ppt_y"/>
                                          </p:val>
                                        </p:tav>
                                      </p:tavLst>
                                    </p:anim>
                                    <p:anim calcmode="lin" valueType="num">
                                      <p:cBhvr>
                                        <p:cTn id="303" dur="500" fill="hold"/>
                                        <p:tgtEl>
                                          <p:spTgt spid="1626253"/>
                                        </p:tgtEl>
                                        <p:attrNameLst>
                                          <p:attrName>ppt_w</p:attrName>
                                        </p:attrNameLst>
                                      </p:cBhvr>
                                      <p:tavLst>
                                        <p:tav tm="0">
                                          <p:val>
                                            <p:fltVal val="0"/>
                                          </p:val>
                                        </p:tav>
                                        <p:tav tm="100000">
                                          <p:val>
                                            <p:strVal val="#ppt_w"/>
                                          </p:val>
                                        </p:tav>
                                      </p:tavLst>
                                    </p:anim>
                                    <p:anim calcmode="lin" valueType="num">
                                      <p:cBhvr>
                                        <p:cTn id="304" dur="500" fill="hold"/>
                                        <p:tgtEl>
                                          <p:spTgt spid="16262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6232" grpId="0" animBg="1"/>
      <p:bldP spid="1626114" grpId="0" animBg="1"/>
      <p:bldP spid="1626189" grpId="0"/>
      <p:bldP spid="1626190" grpId="0" animBg="1"/>
      <p:bldP spid="1626191" grpId="0" animBg="1"/>
      <p:bldP spid="1626192" grpId="0" animBg="1"/>
      <p:bldP spid="1626193" grpId="0" animBg="1"/>
      <p:bldP spid="1626194" grpId="0"/>
      <p:bldP spid="1626195" grpId="0"/>
      <p:bldP spid="1626196" grpId="0"/>
      <p:bldP spid="1626197" grpId="0" animBg="1"/>
      <p:bldP spid="1626198" grpId="0" animBg="1"/>
      <p:bldP spid="1626199" grpId="0" animBg="1"/>
      <p:bldP spid="1626200" grpId="0" animBg="1"/>
      <p:bldP spid="1626201" grpId="0" animBg="1"/>
      <p:bldP spid="1626203" grpId="0" animBg="1"/>
      <p:bldP spid="1626205" grpId="0"/>
      <p:bldP spid="1626206" grpId="0" animBg="1"/>
      <p:bldP spid="1626207" grpId="0" animBg="1"/>
      <p:bldP spid="1626208" grpId="0" animBg="1"/>
      <p:bldP spid="1626209" grpId="0" animBg="1"/>
      <p:bldP spid="1626210" grpId="0" animBg="1"/>
      <p:bldP spid="1626212" grpId="0" animBg="1"/>
      <p:bldP spid="1626213" grpId="0" animBg="1"/>
      <p:bldP spid="1626215" grpId="0" animBg="1"/>
      <p:bldP spid="1626216" grpId="0" animBg="1"/>
      <p:bldP spid="1626217" grpId="0" animBg="1"/>
      <p:bldP spid="1626218" grpId="0" animBg="1"/>
      <p:bldP spid="1626219" grpId="0" animBg="1"/>
      <p:bldP spid="1626220" grpId="0" animBg="1"/>
      <p:bldP spid="1626221" grpId="0" animBg="1"/>
      <p:bldP spid="1626222" grpId="0" animBg="1"/>
      <p:bldP spid="1626223" grpId="0"/>
      <p:bldP spid="1626224" grpId="0" animBg="1"/>
      <p:bldP spid="1626225" grpId="0" animBg="1"/>
      <p:bldP spid="1626226" grpId="0" animBg="1"/>
      <p:bldP spid="1626227" grpId="0" animBg="1"/>
      <p:bldP spid="1626228" grpId="0"/>
      <p:bldP spid="1626229" grpId="0"/>
      <p:bldP spid="1626230" grpId="0" animBg="1"/>
      <p:bldP spid="1626231" grpId="0"/>
      <p:bldP spid="1626233" grpId="0"/>
      <p:bldP spid="1626234" grpId="0"/>
      <p:bldP spid="1626235" grpId="0" animBg="1"/>
      <p:bldP spid="1626202" grpId="0" animBg="1"/>
      <p:bldP spid="1626214" grpId="0" animBg="1"/>
      <p:bldP spid="1626204" grpId="0" animBg="1"/>
      <p:bldP spid="1626211" grpId="0" animBg="1"/>
      <p:bldP spid="1626253" grpId="0" animBg="1"/>
      <p:bldP spid="1626310" grpId="0" animBg="1"/>
      <p:bldP spid="1626311" grpId="0" animBg="1"/>
      <p:bldP spid="162631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p>
            <a:fld id="{0ADD91AA-FBA3-4379-9E2C-24507D038139}" type="slidenum">
              <a:rPr lang="zh-CN" altLang="en-US" smtClean="0"/>
            </a:fld>
            <a:endParaRPr lang="en-US" altLang="zh-CN"/>
          </a:p>
        </p:txBody>
      </p:sp>
      <p:sp>
        <p:nvSpPr>
          <p:cNvPr id="54275" name="Rectangle 8"/>
          <p:cNvSpPr>
            <a:spLocks noGrp="1" noChangeArrowheads="1"/>
          </p:cNvSpPr>
          <p:nvPr>
            <p:ph type="title"/>
          </p:nvPr>
        </p:nvSpPr>
        <p:spPr>
          <a:xfrm>
            <a:off x="755948" y="1034329"/>
            <a:ext cx="4824164" cy="1078211"/>
          </a:xfrm>
        </p:spPr>
        <p:txBody>
          <a:bodyPr/>
          <a:lstStyle/>
          <a:p>
            <a:pPr eaLnBrk="1" hangingPunct="1"/>
            <a:r>
              <a:rPr lang="zh-CN" altLang="en-US" sz="3200"/>
              <a:t>西电版 </a:t>
            </a:r>
            <a:r>
              <a:rPr lang="en-US" altLang="zh-CN" sz="3200">
                <a:latin typeface="+mn-lt"/>
              </a:rPr>
              <a:t>P142</a:t>
            </a:r>
            <a:r>
              <a:rPr lang="zh-CN" altLang="en-US" sz="3200">
                <a:latin typeface="+mn-lt"/>
              </a:rPr>
              <a:t>～</a:t>
            </a:r>
            <a:r>
              <a:rPr lang="en-US" altLang="zh-CN" sz="3200">
                <a:latin typeface="+mn-lt"/>
              </a:rPr>
              <a:t>146</a:t>
            </a:r>
            <a:br>
              <a:rPr lang="en-US" altLang="zh-CN" sz="3200">
                <a:latin typeface="+mn-lt"/>
              </a:rPr>
            </a:br>
            <a:r>
              <a:rPr lang="zh-CN" altLang="en-US" sz="3200">
                <a:solidFill>
                  <a:srgbClr val="00007D"/>
                </a:solidFill>
              </a:rPr>
              <a:t>高教版 </a:t>
            </a:r>
            <a:r>
              <a:rPr lang="en-US" altLang="zh-CN" sz="3200">
                <a:solidFill>
                  <a:srgbClr val="00007D"/>
                </a:solidFill>
                <a:latin typeface="Times New Roman" panose="02020603050405020304"/>
              </a:rPr>
              <a:t>P177</a:t>
            </a:r>
            <a:r>
              <a:rPr lang="zh-CN" altLang="en-US" sz="3200">
                <a:solidFill>
                  <a:srgbClr val="00007D"/>
                </a:solidFill>
                <a:latin typeface="Times New Roman" panose="02020603050405020304"/>
              </a:rPr>
              <a:t>～</a:t>
            </a:r>
            <a:r>
              <a:rPr lang="en-US" altLang="zh-CN" sz="3200">
                <a:solidFill>
                  <a:srgbClr val="00007D"/>
                </a:solidFill>
                <a:latin typeface="Times New Roman" panose="02020603050405020304"/>
              </a:rPr>
              <a:t>181</a:t>
            </a:r>
            <a:endParaRPr lang="zh-CN" altLang="en-US" sz="3200">
              <a:latin typeface="+mn-lt"/>
            </a:endParaRPr>
          </a:p>
        </p:txBody>
      </p:sp>
      <p:sp>
        <p:nvSpPr>
          <p:cNvPr id="54276" name="Rectangle 9"/>
          <p:cNvSpPr>
            <a:spLocks noGrp="1" noChangeArrowheads="1"/>
          </p:cNvSpPr>
          <p:nvPr>
            <p:ph type="body" idx="1"/>
          </p:nvPr>
        </p:nvSpPr>
        <p:spPr>
          <a:xfrm>
            <a:off x="920354" y="2567781"/>
            <a:ext cx="7612086" cy="3165475"/>
          </a:xfrm>
        </p:spPr>
        <p:txBody>
          <a:bodyPr/>
          <a:lstStyle/>
          <a:p>
            <a:pPr marL="0" indent="0" eaLnBrk="1" hangingPunct="1">
              <a:buNone/>
            </a:pPr>
            <a:r>
              <a:rPr lang="en-US" altLang="zh-CN" sz="3200"/>
              <a:t>4.16 </a:t>
            </a:r>
            <a:r>
              <a:rPr lang="en-US" altLang="zh-CN" sz="3200">
                <a:latin typeface="+mn-ea"/>
              </a:rPr>
              <a:t>(</a:t>
            </a:r>
            <a:r>
              <a:rPr lang="en-US" altLang="zh-CN" sz="3200"/>
              <a:t>1</a:t>
            </a:r>
            <a:r>
              <a:rPr lang="en-US" altLang="zh-CN" sz="3200">
                <a:latin typeface="+mn-ea"/>
              </a:rPr>
              <a:t>)</a:t>
            </a:r>
            <a:endParaRPr lang="en-US" altLang="zh-CN" sz="3200"/>
          </a:p>
          <a:p>
            <a:pPr marL="0" indent="0" eaLnBrk="1" hangingPunct="1">
              <a:buFont typeface="Wingdings" panose="05000000000000000000" pitchFamily="2" charset="2"/>
              <a:buNone/>
            </a:pPr>
            <a:r>
              <a:rPr lang="en-US" altLang="zh-CN" sz="3200"/>
              <a:t>4.22</a:t>
            </a:r>
            <a:endParaRPr lang="en-US" altLang="zh-CN" sz="3200"/>
          </a:p>
          <a:p>
            <a:pPr marL="0" indent="0" eaLnBrk="1" hangingPunct="1">
              <a:buNone/>
            </a:pPr>
            <a:r>
              <a:rPr lang="en-US" altLang="zh-CN" sz="3200"/>
              <a:t>4.23 </a:t>
            </a:r>
            <a:r>
              <a:rPr lang="zh-CN" altLang="en-US" sz="3200"/>
              <a:t>西电版</a:t>
            </a:r>
            <a:r>
              <a:rPr lang="en-US" altLang="zh-CN" sz="3200">
                <a:latin typeface="+mn-ea"/>
              </a:rPr>
              <a:t>(</a:t>
            </a:r>
            <a:r>
              <a:rPr lang="en-US" altLang="zh-CN" sz="3200"/>
              <a:t>2</a:t>
            </a:r>
            <a:r>
              <a:rPr lang="en-US" altLang="zh-CN" sz="3200">
                <a:latin typeface="+mn-ea"/>
              </a:rPr>
              <a:t>)(</a:t>
            </a:r>
            <a:r>
              <a:rPr lang="en-US" altLang="zh-CN" sz="3200"/>
              <a:t>3</a:t>
            </a:r>
            <a:r>
              <a:rPr lang="en-US" altLang="zh-CN" sz="3200">
                <a:latin typeface="+mn-ea"/>
              </a:rPr>
              <a:t>)/</a:t>
            </a:r>
            <a:r>
              <a:rPr lang="zh-CN" altLang="en-US" sz="3200">
                <a:latin typeface="+mn-ea"/>
              </a:rPr>
              <a:t>高教版</a:t>
            </a:r>
            <a:r>
              <a:rPr lang="en-US" altLang="zh-CN" sz="3200">
                <a:latin typeface="+mn-ea"/>
              </a:rPr>
              <a:t>(</a:t>
            </a:r>
            <a:r>
              <a:rPr lang="en-US" altLang="zh-CN" sz="3200"/>
              <a:t>3</a:t>
            </a:r>
            <a:r>
              <a:rPr lang="en-US" altLang="zh-CN" sz="3200">
                <a:latin typeface="+mn-ea"/>
              </a:rPr>
              <a:t>)(</a:t>
            </a:r>
            <a:r>
              <a:rPr lang="en-US" altLang="zh-CN" sz="3200"/>
              <a:t>4</a:t>
            </a:r>
            <a:r>
              <a:rPr lang="en-US" altLang="zh-CN" sz="3200">
                <a:latin typeface="+mn-ea"/>
              </a:rPr>
              <a:t>)</a:t>
            </a:r>
            <a:endParaRPr lang="en-US" altLang="zh-CN" sz="3200">
              <a:latin typeface="+mn-ea"/>
            </a:endParaRPr>
          </a:p>
          <a:p>
            <a:pPr marL="0" indent="0" eaLnBrk="1" hangingPunct="1">
              <a:buNone/>
            </a:pPr>
            <a:r>
              <a:rPr lang="en-US" altLang="zh-CN" sz="3200"/>
              <a:t>4.31 </a:t>
            </a:r>
            <a:r>
              <a:rPr lang="zh-CN" altLang="en-US" sz="3200" kern="1200">
                <a:solidFill>
                  <a:srgbClr val="0000FF"/>
                </a:solidFill>
                <a:latin typeface="Times New Roman" panose="02020603050405020304" pitchFamily="18" charset="0"/>
                <a:ea typeface="宋体" panose="02010600030101010101" pitchFamily="2" charset="-122"/>
              </a:rPr>
              <a:t>主存容量</a:t>
            </a:r>
            <a:r>
              <a:rPr lang="en-US" altLang="zh-CN" sz="3200" kern="1200">
                <a:solidFill>
                  <a:srgbClr val="FF0000"/>
                </a:solidFill>
                <a:latin typeface="Times New Roman" panose="02020603050405020304" pitchFamily="18" charset="0"/>
                <a:ea typeface="宋体" panose="02010600030101010101" pitchFamily="2" charset="-122"/>
              </a:rPr>
              <a:t>3</a:t>
            </a:r>
            <a:r>
              <a:rPr lang="zh-CN" altLang="en-US" sz="3200" kern="1200">
                <a:solidFill>
                  <a:srgbClr val="0000FF"/>
                </a:solidFill>
                <a:latin typeface="Times New Roman" panose="02020603050405020304" pitchFamily="18" charset="0"/>
                <a:ea typeface="宋体" panose="02010600030101010101" pitchFamily="2" charset="-122"/>
              </a:rPr>
              <a:t>页</a:t>
            </a:r>
            <a:r>
              <a:rPr lang="en-US" altLang="zh-CN" sz="3200" kern="1200">
                <a:solidFill>
                  <a:srgbClr val="0000FF"/>
                </a:solidFill>
                <a:latin typeface="Times New Roman" panose="02020603050405020304" pitchFamily="18" charset="0"/>
                <a:ea typeface="宋体" panose="02010600030101010101" pitchFamily="2" charset="-122"/>
              </a:rPr>
              <a:t>; </a:t>
            </a:r>
            <a:r>
              <a:rPr lang="zh-CN" altLang="en-US" sz="3200" kern="1200">
                <a:solidFill>
                  <a:srgbClr val="0000FF"/>
                </a:solidFill>
                <a:latin typeface="Times New Roman" panose="02020603050405020304" pitchFamily="18" charset="0"/>
                <a:ea typeface="宋体" panose="02010600030101010101" pitchFamily="2" charset="-122"/>
              </a:rPr>
              <a:t>只用</a:t>
            </a:r>
            <a:r>
              <a:rPr lang="en-US" altLang="zh-CN" sz="3200" kern="1200">
                <a:solidFill>
                  <a:srgbClr val="FF0000"/>
                </a:solidFill>
                <a:latin typeface="Times New Roman" panose="02020603050405020304" pitchFamily="18" charset="0"/>
                <a:ea typeface="宋体" panose="02010600030101010101" pitchFamily="2" charset="-122"/>
              </a:rPr>
              <a:t>LRU</a:t>
            </a:r>
            <a:r>
              <a:rPr lang="zh-CN" altLang="en-US" sz="3200" kern="1200">
                <a:solidFill>
                  <a:srgbClr val="0000FF"/>
                </a:solidFill>
                <a:latin typeface="Times New Roman" panose="02020603050405020304" pitchFamily="18" charset="0"/>
                <a:ea typeface="宋体" panose="02010600030101010101" pitchFamily="2" charset="-122"/>
              </a:rPr>
              <a:t>算法</a:t>
            </a:r>
            <a:endParaRPr lang="en-US" altLang="zh-CN" sz="3200"/>
          </a:p>
          <a:p>
            <a:pPr marL="0" indent="0" eaLnBrk="1" hangingPunct="1">
              <a:buFont typeface="Wingdings" panose="05000000000000000000" pitchFamily="2" charset="2"/>
              <a:buNone/>
            </a:pPr>
            <a:r>
              <a:rPr lang="en-US" altLang="zh-CN" sz="3200"/>
              <a:t>4.38</a:t>
            </a:r>
            <a:endParaRPr lang="en-US" altLang="zh-CN" sz="3200"/>
          </a:p>
        </p:txBody>
      </p:sp>
      <p:pic>
        <p:nvPicPr>
          <p:cNvPr id="54277" name="Picture 10" descr="HH00260_"/>
          <p:cNvPicPr>
            <a:picLocks noChangeAspect="1" noChangeArrowheads="1"/>
          </p:cNvPicPr>
          <p:nvPr/>
        </p:nvPicPr>
        <p:blipFill>
          <a:blip r:embed="rId1" cstate="print"/>
          <a:srcRect/>
          <a:stretch>
            <a:fillRect/>
          </a:stretch>
        </p:blipFill>
        <p:spPr bwMode="auto">
          <a:xfrm>
            <a:off x="6466904" y="44624"/>
            <a:ext cx="2641600" cy="2327275"/>
          </a:xfrm>
          <a:prstGeom prst="rect">
            <a:avLst/>
          </a:prstGeom>
          <a:noFill/>
          <a:ln w="9525">
            <a:noFill/>
            <a:miter lim="800000"/>
            <a:headEnd/>
            <a:tailEnd/>
          </a:ln>
        </p:spPr>
      </p:pic>
      <p:sp>
        <p:nvSpPr>
          <p:cNvPr id="7" name="Rectangle 8"/>
          <p:cNvSpPr txBox="1">
            <a:spLocks noChangeArrowheads="1"/>
          </p:cNvSpPr>
          <p:nvPr/>
        </p:nvSpPr>
        <p:spPr bwMode="auto">
          <a:xfrm>
            <a:off x="755576" y="470123"/>
            <a:ext cx="2901008" cy="720725"/>
          </a:xfrm>
          <a:prstGeom prst="rect">
            <a:avLst/>
          </a:prstGeom>
          <a:noFill/>
          <a:ln w="9525">
            <a:noFill/>
            <a:miter lim="800000"/>
          </a:ln>
        </p:spPr>
        <p:txBody>
          <a:bodyPr vert="horz" wrap="square" lIns="91440" tIns="45720" rIns="91440" bIns="45720" numCol="1" anchor="ctr" anchorCtr="0" compatLnSpc="1"/>
          <a:lstStyle/>
          <a:p>
            <a:pPr marL="0" marR="0" lvl="0" indent="0"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rgbClr val="C00000"/>
                </a:solidFill>
                <a:effectLst>
                  <a:outerShdw blurRad="38100" dist="38100" dir="2700000" algn="tl">
                    <a:srgbClr val="000000">
                      <a:alpha val="43137"/>
                    </a:srgbClr>
                  </a:outerShdw>
                </a:effectLst>
                <a:uLnTx/>
                <a:uFillTx/>
                <a:latin typeface="+mj-lt"/>
                <a:ea typeface="+mj-ea"/>
                <a:cs typeface="+mj-cs"/>
              </a:rPr>
              <a:t>第四章 作业</a:t>
            </a:r>
            <a:endParaRPr kumimoji="0" lang="zh-CN" altLang="en-US" sz="3200" b="1" i="0" u="none" strike="noStrike" kern="0" cap="none" spc="0" normalizeH="0" baseline="0" noProof="0">
              <a:ln>
                <a:noFill/>
              </a:ln>
              <a:solidFill>
                <a:srgbClr val="C00000"/>
              </a:solidFill>
              <a:effectLst>
                <a:outerShdw blurRad="38100" dist="38100" dir="2700000" algn="tl">
                  <a:srgbClr val="000000">
                    <a:alpha val="43137"/>
                  </a:srgbClr>
                </a:outerShdw>
              </a:effectLst>
              <a:uLnTx/>
              <a:uFillTx/>
              <a:latin typeface="+mj-lt"/>
              <a:ea typeface="+mj-ea"/>
              <a:cs typeface="+mj-cs"/>
            </a:endParaRPr>
          </a:p>
        </p:txBody>
      </p:sp>
      <p:grpSp>
        <p:nvGrpSpPr>
          <p:cNvPr id="27" name="组合 26"/>
          <p:cNvGrpSpPr/>
          <p:nvPr/>
        </p:nvGrpSpPr>
        <p:grpSpPr>
          <a:xfrm>
            <a:off x="827583" y="2041202"/>
            <a:ext cx="6474967" cy="595710"/>
            <a:chOff x="827583" y="2198316"/>
            <a:chExt cx="6474967" cy="595710"/>
          </a:xfrm>
        </p:grpSpPr>
        <p:pic>
          <p:nvPicPr>
            <p:cNvPr id="23" name="Picture 4" descr="C:\Users\CheXQ\AppData\Local\Microsoft\Windows\Temporary Internet Files\Content.IE5\RWM40N23\MCj04461000000[1].wmf"/>
            <p:cNvPicPr>
              <a:picLocks noChangeAspect="1" noChangeArrowheads="1"/>
            </p:cNvPicPr>
            <p:nvPr/>
          </p:nvPicPr>
          <p:blipFill>
            <a:blip r:embed="rId2" cstate="print"/>
            <a:srcRect/>
            <a:stretch>
              <a:fillRect/>
            </a:stretch>
          </p:blipFill>
          <p:spPr bwMode="auto">
            <a:xfrm rot="5400000">
              <a:off x="1397496" y="1628403"/>
              <a:ext cx="582612" cy="1722437"/>
            </a:xfrm>
            <a:prstGeom prst="rect">
              <a:avLst/>
            </a:prstGeom>
            <a:noFill/>
            <a:ln w="9525">
              <a:noFill/>
              <a:miter lim="800000"/>
              <a:headEnd/>
              <a:tailEnd/>
            </a:ln>
          </p:spPr>
        </p:pic>
        <p:pic>
          <p:nvPicPr>
            <p:cNvPr id="24" name="Picture 4" descr="C:\Users\CheXQ\AppData\Local\Microsoft\Windows\Temporary Internet Files\Content.IE5\RWM40N23\MCj04461000000[1].wmf"/>
            <p:cNvPicPr>
              <a:picLocks noChangeAspect="1" noChangeArrowheads="1"/>
            </p:cNvPicPr>
            <p:nvPr/>
          </p:nvPicPr>
          <p:blipFill>
            <a:blip r:embed="rId2" cstate="print"/>
            <a:srcRect/>
            <a:stretch>
              <a:fillRect/>
            </a:stretch>
          </p:blipFill>
          <p:spPr bwMode="auto">
            <a:xfrm rot="5400000">
              <a:off x="2981673" y="1634952"/>
              <a:ext cx="582612" cy="1722437"/>
            </a:xfrm>
            <a:prstGeom prst="rect">
              <a:avLst/>
            </a:prstGeom>
            <a:noFill/>
            <a:ln w="9525">
              <a:noFill/>
              <a:miter lim="800000"/>
              <a:headEnd/>
              <a:tailEnd/>
            </a:ln>
          </p:spPr>
        </p:pic>
        <p:pic>
          <p:nvPicPr>
            <p:cNvPr id="25" name="Picture 4" descr="C:\Users\CheXQ\AppData\Local\Microsoft\Windows\Temporary Internet Files\Content.IE5\RWM40N23\MCj04461000000[1].wmf"/>
            <p:cNvPicPr>
              <a:picLocks noChangeAspect="1" noChangeArrowheads="1"/>
            </p:cNvPicPr>
            <p:nvPr/>
          </p:nvPicPr>
          <p:blipFill>
            <a:blip r:embed="rId2" cstate="print"/>
            <a:srcRect/>
            <a:stretch>
              <a:fillRect/>
            </a:stretch>
          </p:blipFill>
          <p:spPr bwMode="auto">
            <a:xfrm rot="5400000">
              <a:off x="4565849" y="1634952"/>
              <a:ext cx="582612" cy="1722437"/>
            </a:xfrm>
            <a:prstGeom prst="rect">
              <a:avLst/>
            </a:prstGeom>
            <a:noFill/>
            <a:ln w="9525">
              <a:noFill/>
              <a:miter lim="800000"/>
              <a:headEnd/>
              <a:tailEnd/>
            </a:ln>
          </p:spPr>
        </p:pic>
        <p:pic>
          <p:nvPicPr>
            <p:cNvPr id="26" name="Picture 4" descr="C:\Users\CheXQ\AppData\Local\Microsoft\Windows\Temporary Internet Files\Content.IE5\RWM40N23\MCj04461000000[1].wmf"/>
            <p:cNvPicPr>
              <a:picLocks noChangeAspect="1" noChangeArrowheads="1"/>
            </p:cNvPicPr>
            <p:nvPr/>
          </p:nvPicPr>
          <p:blipFill>
            <a:blip r:embed="rId2" cstate="print"/>
            <a:srcRect/>
            <a:stretch>
              <a:fillRect/>
            </a:stretch>
          </p:blipFill>
          <p:spPr bwMode="auto">
            <a:xfrm rot="5400000">
              <a:off x="6150026" y="1641501"/>
              <a:ext cx="582612" cy="1722437"/>
            </a:xfrm>
            <a:prstGeom prst="rect">
              <a:avLst/>
            </a:prstGeom>
            <a:noFill/>
            <a:ln w="9525">
              <a:noFill/>
              <a:miter lim="800000"/>
              <a:headEnd/>
              <a:tailEnd/>
            </a:ln>
          </p:spPr>
        </p:pic>
      </p:gr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灯片编号占位符 4"/>
          <p:cNvSpPr>
            <a:spLocks noGrp="1"/>
          </p:cNvSpPr>
          <p:nvPr>
            <p:ph type="sldNum" sz="quarter" idx="11"/>
          </p:nvPr>
        </p:nvSpPr>
        <p:spPr/>
        <p:txBody>
          <a:bodyPr/>
          <a:lstStyle/>
          <a:p>
            <a:fld id="{DB29FB92-CFDB-4D94-ACE4-B65BB657B14A}" type="slidenum">
              <a:rPr lang="zh-CN" altLang="en-US"/>
            </a:fld>
            <a:endParaRPr lang="en-US" altLang="zh-CN"/>
          </a:p>
        </p:txBody>
      </p:sp>
      <p:pic>
        <p:nvPicPr>
          <p:cNvPr id="1693698" name="Picture 2"/>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6372225" y="104775"/>
            <a:ext cx="2592388" cy="876300"/>
          </a:xfrm>
          <a:prstGeom prst="rect">
            <a:avLst/>
          </a:prstGeom>
          <a:noFill/>
          <a:ln w="28575" algn="ctr">
            <a:noFill/>
            <a:miter lim="800000"/>
            <a:headEnd/>
            <a:tailEnd/>
          </a:ln>
          <a:effectLst/>
        </p:spPr>
      </p:pic>
      <p:sp>
        <p:nvSpPr>
          <p:cNvPr id="1693699" name="Rectangle 3"/>
          <p:cNvSpPr>
            <a:spLocks noGrp="1" noChangeArrowheads="1"/>
          </p:cNvSpPr>
          <p:nvPr>
            <p:ph type="title"/>
          </p:nvPr>
        </p:nvSpPr>
        <p:spPr>
          <a:xfrm>
            <a:off x="590550" y="44450"/>
            <a:ext cx="8229600" cy="576263"/>
          </a:xfrm>
        </p:spPr>
        <p:txBody>
          <a:bodyPr/>
          <a:lstStyle/>
          <a:p>
            <a:r>
              <a:rPr lang="en-US" altLang="zh-CN" dirty="0"/>
              <a:t>P144</a:t>
            </a:r>
            <a:r>
              <a:rPr lang="zh-CN" altLang="en-US" dirty="0"/>
              <a:t>～</a:t>
            </a:r>
            <a:r>
              <a:rPr lang="en-US" altLang="zh-CN" dirty="0"/>
              <a:t>145</a:t>
            </a:r>
            <a:r>
              <a:rPr lang="zh-CN" altLang="en-US" dirty="0"/>
              <a:t>，习题</a:t>
            </a:r>
            <a:r>
              <a:rPr lang="en-US" altLang="zh-CN" dirty="0"/>
              <a:t>4.31</a:t>
            </a:r>
            <a:endParaRPr lang="en-US" altLang="zh-CN" dirty="0"/>
          </a:p>
        </p:txBody>
      </p:sp>
      <p:graphicFrame>
        <p:nvGraphicFramePr>
          <p:cNvPr id="1693977" name="Group 281"/>
          <p:cNvGraphicFramePr>
            <a:graphicFrameLocks noGrp="1"/>
          </p:cNvGraphicFramePr>
          <p:nvPr/>
        </p:nvGraphicFramePr>
        <p:xfrm>
          <a:off x="250825" y="981075"/>
          <a:ext cx="8707438" cy="4593600"/>
        </p:xfrm>
        <a:graphic>
          <a:graphicData uri="http://schemas.openxmlformats.org/drawingml/2006/table">
            <a:tbl>
              <a:tblPr/>
              <a:tblGrid>
                <a:gridCol w="1582738"/>
                <a:gridCol w="504825"/>
                <a:gridCol w="441325"/>
                <a:gridCol w="441325"/>
                <a:gridCol w="441325"/>
                <a:gridCol w="441325"/>
                <a:gridCol w="441325"/>
                <a:gridCol w="441325"/>
                <a:gridCol w="441325"/>
                <a:gridCol w="441325"/>
                <a:gridCol w="441325"/>
                <a:gridCol w="441325"/>
                <a:gridCol w="441325"/>
                <a:gridCol w="441325"/>
                <a:gridCol w="441325"/>
                <a:gridCol w="441325"/>
                <a:gridCol w="441325"/>
              </a:tblGrid>
              <a:tr h="217488">
                <a:tc gridSpan="2">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时间</a:t>
                      </a:r>
                      <a:endParaRPr kumimoji="0" lang="zh-CN" altLang="en-US"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12</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13</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14</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15</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r>
              <a:tr h="233363">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页面访问序列</a:t>
                      </a:r>
                      <a:endParaRPr kumimoji="0"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FIFO</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2438">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LRU</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2438">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pattFill prst="wdUpDiag">
                      <a:fgClr>
                        <a:schemeClr val="tx1"/>
                      </a:fgClr>
                      <a:bgClr>
                        <a:schemeClr val="bg1"/>
                      </a:bgClr>
                    </a:pattFill>
                  </a:tcPr>
                </a:tc>
              </a:tr>
            </a:tbl>
          </a:graphicData>
        </a:graphic>
      </p:graphicFrame>
      <p:sp>
        <p:nvSpPr>
          <p:cNvPr id="1693978" name="Oval 282"/>
          <p:cNvSpPr>
            <a:spLocks noChangeArrowheads="1"/>
          </p:cNvSpPr>
          <p:nvPr/>
        </p:nvSpPr>
        <p:spPr bwMode="auto">
          <a:xfrm>
            <a:off x="4140200" y="2406650"/>
            <a:ext cx="360363" cy="360363"/>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693979" name="Oval 283"/>
          <p:cNvSpPr>
            <a:spLocks noChangeArrowheads="1"/>
          </p:cNvSpPr>
          <p:nvPr/>
        </p:nvSpPr>
        <p:spPr bwMode="auto">
          <a:xfrm>
            <a:off x="5892800" y="2406650"/>
            <a:ext cx="360363" cy="360363"/>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693980" name="Oval 284"/>
          <p:cNvSpPr>
            <a:spLocks noChangeArrowheads="1"/>
          </p:cNvSpPr>
          <p:nvPr/>
        </p:nvSpPr>
        <p:spPr bwMode="auto">
          <a:xfrm>
            <a:off x="7226300" y="1949450"/>
            <a:ext cx="360363" cy="360363"/>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693981" name="Oval 285"/>
          <p:cNvSpPr>
            <a:spLocks noChangeArrowheads="1"/>
          </p:cNvSpPr>
          <p:nvPr/>
        </p:nvSpPr>
        <p:spPr bwMode="auto">
          <a:xfrm>
            <a:off x="4140200" y="4235450"/>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2" name="Oval 286"/>
          <p:cNvSpPr>
            <a:spLocks noChangeArrowheads="1"/>
          </p:cNvSpPr>
          <p:nvPr/>
        </p:nvSpPr>
        <p:spPr bwMode="auto">
          <a:xfrm>
            <a:off x="5470525" y="4235450"/>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3" name="Oval 287"/>
          <p:cNvSpPr>
            <a:spLocks noChangeArrowheads="1"/>
          </p:cNvSpPr>
          <p:nvPr/>
        </p:nvSpPr>
        <p:spPr bwMode="auto">
          <a:xfrm>
            <a:off x="5886450" y="4692650"/>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4" name="Oval 288"/>
          <p:cNvSpPr>
            <a:spLocks noChangeArrowheads="1"/>
          </p:cNvSpPr>
          <p:nvPr/>
        </p:nvSpPr>
        <p:spPr bwMode="auto">
          <a:xfrm>
            <a:off x="6786563" y="4692650"/>
            <a:ext cx="360362"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5" name="Oval 289"/>
          <p:cNvSpPr>
            <a:spLocks noChangeArrowheads="1"/>
          </p:cNvSpPr>
          <p:nvPr/>
        </p:nvSpPr>
        <p:spPr bwMode="auto">
          <a:xfrm>
            <a:off x="7229475" y="4235450"/>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6" name="Oval 290"/>
          <p:cNvSpPr>
            <a:spLocks noChangeArrowheads="1"/>
          </p:cNvSpPr>
          <p:nvPr/>
        </p:nvSpPr>
        <p:spPr bwMode="auto">
          <a:xfrm>
            <a:off x="8129588" y="4235450"/>
            <a:ext cx="360362"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693987" name="Text Box 291"/>
          <p:cNvSpPr txBox="1">
            <a:spLocks noChangeArrowheads="1"/>
          </p:cNvSpPr>
          <p:nvPr/>
        </p:nvSpPr>
        <p:spPr bwMode="auto">
          <a:xfrm>
            <a:off x="395288" y="5645150"/>
            <a:ext cx="8027987" cy="989013"/>
          </a:xfrm>
          <a:prstGeom prst="rect">
            <a:avLst/>
          </a:prstGeom>
          <a:noFill/>
          <a:ln w="28575" algn="ctr">
            <a:noFill/>
            <a:miter lim="800000"/>
          </a:ln>
          <a:effectLst/>
        </p:spPr>
        <p:txBody>
          <a:bodyPr>
            <a:spAutoFit/>
          </a:bodyPr>
          <a:lstStyle/>
          <a:p>
            <a:pPr algn="l">
              <a:spcBef>
                <a:spcPct val="10000"/>
              </a:spcBef>
            </a:pPr>
            <a:r>
              <a:rPr lang="en-US" altLang="zh-CN"/>
              <a:t>FIFO</a:t>
            </a:r>
            <a:r>
              <a:rPr lang="zh-CN" altLang="en-US"/>
              <a:t>算法：命中率</a:t>
            </a:r>
            <a:r>
              <a:rPr lang="en-US" altLang="zh-CN"/>
              <a:t>H</a:t>
            </a:r>
            <a:r>
              <a:rPr lang="zh-CN" altLang="en-US"/>
              <a:t>＝</a:t>
            </a:r>
            <a:r>
              <a:rPr lang="en-US" altLang="zh-CN"/>
              <a:t>3/15</a:t>
            </a:r>
            <a:r>
              <a:rPr lang="zh-CN" altLang="en-US"/>
              <a:t>＝</a:t>
            </a:r>
            <a:r>
              <a:rPr lang="en-US" altLang="zh-CN"/>
              <a:t>20</a:t>
            </a:r>
            <a:r>
              <a:rPr lang="zh-CN" altLang="en-US"/>
              <a:t>％</a:t>
            </a:r>
            <a:endParaRPr lang="zh-CN" altLang="en-US"/>
          </a:p>
          <a:p>
            <a:pPr algn="l">
              <a:spcBef>
                <a:spcPct val="10000"/>
              </a:spcBef>
            </a:pPr>
            <a:r>
              <a:rPr lang="en-US" altLang="zh-CN"/>
              <a:t>LRU</a:t>
            </a:r>
            <a:r>
              <a:rPr lang="zh-CN" altLang="en-US"/>
              <a:t>算法： 命中率</a:t>
            </a:r>
            <a:r>
              <a:rPr lang="en-US" altLang="zh-CN"/>
              <a:t>H</a:t>
            </a:r>
            <a:r>
              <a:rPr lang="zh-CN" altLang="en-US"/>
              <a:t>＝</a:t>
            </a:r>
            <a:r>
              <a:rPr lang="en-US" altLang="zh-CN"/>
              <a:t>6/15</a:t>
            </a:r>
            <a:r>
              <a:rPr lang="zh-CN" altLang="en-US"/>
              <a:t>＝</a:t>
            </a:r>
            <a:r>
              <a:rPr lang="en-US" altLang="zh-CN"/>
              <a:t>40</a:t>
            </a:r>
            <a:r>
              <a:rPr lang="zh-CN" altLang="en-US"/>
              <a:t>％</a:t>
            </a:r>
            <a:endParaRPr lang="zh-CN" altLang="en-US"/>
          </a:p>
        </p:txBody>
      </p:sp>
      <p:sp>
        <p:nvSpPr>
          <p:cNvPr id="1693988" name="AutoShape 292">
            <a:hlinkClick r:id="rId2" action="ppaction://hlinksldjump" highlightClick="1"/>
          </p:cNvPr>
          <p:cNvSpPr>
            <a:spLocks noChangeArrowheads="1"/>
          </p:cNvSpPr>
          <p:nvPr/>
        </p:nvSpPr>
        <p:spPr bwMode="auto">
          <a:xfrm>
            <a:off x="8459788" y="5878513"/>
            <a:ext cx="504825" cy="503237"/>
          </a:xfrm>
          <a:prstGeom prst="actionButtonReturn">
            <a:avLst/>
          </a:prstGeom>
          <a:solidFill>
            <a:srgbClr val="9999FF"/>
          </a:solidFill>
          <a:ln w="28575">
            <a:noFill/>
            <a:miter lim="800000"/>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93987">
                                            <p:txEl>
                                              <p:pRg st="0" end="0"/>
                                            </p:txEl>
                                          </p:spTgt>
                                        </p:tgtEl>
                                        <p:attrNameLst>
                                          <p:attrName>style.visibility</p:attrName>
                                        </p:attrNameLst>
                                      </p:cBhvr>
                                      <p:to>
                                        <p:strVal val="visible"/>
                                      </p:to>
                                    </p:set>
                                    <p:animEffect transition="in" filter="slide(fromBottom)">
                                      <p:cBhvr>
                                        <p:cTn id="7" dur="500"/>
                                        <p:tgtEl>
                                          <p:spTgt spid="1693987">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693987">
                                            <p:txEl>
                                              <p:pRg st="1" end="1"/>
                                            </p:txEl>
                                          </p:spTgt>
                                        </p:tgtEl>
                                        <p:attrNameLst>
                                          <p:attrName>style.visibility</p:attrName>
                                        </p:attrNameLst>
                                      </p:cBhvr>
                                      <p:to>
                                        <p:strVal val="visible"/>
                                      </p:to>
                                    </p:set>
                                    <p:animEffect transition="in" filter="slide(fromBottom)">
                                      <p:cBhvr>
                                        <p:cTn id="11" dur="500"/>
                                        <p:tgtEl>
                                          <p:spTgt spid="1693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灯片编号占位符 4"/>
          <p:cNvSpPr>
            <a:spLocks noGrp="1"/>
          </p:cNvSpPr>
          <p:nvPr>
            <p:ph type="sldNum" sz="quarter" idx="11"/>
          </p:nvPr>
        </p:nvSpPr>
        <p:spPr/>
        <p:txBody>
          <a:bodyPr/>
          <a:lstStyle/>
          <a:p>
            <a:fld id="{8ADA34AE-44DC-4EBE-95F3-2ABE51AB052D}" type="slidenum">
              <a:rPr lang="zh-CN" altLang="en-US"/>
            </a:fld>
            <a:endParaRPr lang="en-US" altLang="zh-CN"/>
          </a:p>
        </p:txBody>
      </p:sp>
      <p:pic>
        <p:nvPicPr>
          <p:cNvPr id="1701890" name="Picture 2"/>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6372225" y="104775"/>
            <a:ext cx="2592388" cy="876300"/>
          </a:xfrm>
          <a:prstGeom prst="rect">
            <a:avLst/>
          </a:prstGeom>
          <a:noFill/>
          <a:ln w="28575" algn="ctr">
            <a:noFill/>
            <a:miter lim="800000"/>
            <a:headEnd/>
            <a:tailEnd/>
          </a:ln>
          <a:effectLst/>
        </p:spPr>
      </p:pic>
      <p:sp>
        <p:nvSpPr>
          <p:cNvPr id="1701891" name="Rectangle 3"/>
          <p:cNvSpPr>
            <a:spLocks noGrp="1" noChangeArrowheads="1"/>
          </p:cNvSpPr>
          <p:nvPr>
            <p:ph type="title"/>
          </p:nvPr>
        </p:nvSpPr>
        <p:spPr>
          <a:xfrm>
            <a:off x="590550" y="44450"/>
            <a:ext cx="8229600" cy="576263"/>
          </a:xfrm>
        </p:spPr>
        <p:txBody>
          <a:bodyPr/>
          <a:lstStyle/>
          <a:p>
            <a:r>
              <a:rPr lang="en-US" altLang="zh-CN" dirty="0"/>
              <a:t>P144</a:t>
            </a:r>
            <a:r>
              <a:rPr lang="zh-CN" altLang="en-US" dirty="0"/>
              <a:t>～</a:t>
            </a:r>
            <a:r>
              <a:rPr lang="en-US" altLang="zh-CN" dirty="0"/>
              <a:t>145</a:t>
            </a:r>
            <a:r>
              <a:rPr lang="zh-CN" altLang="en-US" dirty="0"/>
              <a:t>，习题</a:t>
            </a:r>
            <a:r>
              <a:rPr lang="en-US" altLang="zh-CN" dirty="0"/>
              <a:t>4.31</a:t>
            </a:r>
            <a:endParaRPr lang="en-US" altLang="zh-CN" dirty="0"/>
          </a:p>
        </p:txBody>
      </p:sp>
      <p:graphicFrame>
        <p:nvGraphicFramePr>
          <p:cNvPr id="1702097" name="Group 209"/>
          <p:cNvGraphicFramePr>
            <a:graphicFrameLocks noGrp="1"/>
          </p:cNvGraphicFramePr>
          <p:nvPr/>
        </p:nvGraphicFramePr>
        <p:xfrm>
          <a:off x="250825" y="981075"/>
          <a:ext cx="8707438" cy="4593600"/>
        </p:xfrm>
        <a:graphic>
          <a:graphicData uri="http://schemas.openxmlformats.org/drawingml/2006/table">
            <a:tbl>
              <a:tblPr/>
              <a:tblGrid>
                <a:gridCol w="1582738"/>
                <a:gridCol w="504825"/>
                <a:gridCol w="441325"/>
                <a:gridCol w="441325"/>
                <a:gridCol w="441325"/>
                <a:gridCol w="441325"/>
                <a:gridCol w="441325"/>
                <a:gridCol w="441325"/>
                <a:gridCol w="433387"/>
                <a:gridCol w="449263"/>
                <a:gridCol w="441325"/>
                <a:gridCol w="441325"/>
                <a:gridCol w="441325"/>
                <a:gridCol w="441325"/>
                <a:gridCol w="441325"/>
                <a:gridCol w="441325"/>
                <a:gridCol w="441325"/>
              </a:tblGrid>
              <a:tr h="217488">
                <a:tc gridSpan="2">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时间</a:t>
                      </a:r>
                      <a:endParaRPr kumimoji="0" lang="zh-CN" altLang="en-US"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11</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12</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13</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14</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rPr>
                        <a:t>15</a:t>
                      </a:r>
                      <a:endParaRPr kumimoji="0" lang="en-US" altLang="zh-CN" sz="2400" b="1" i="0" u="none" strike="noStrike" cap="none" normalizeH="0" baseline="0">
                        <a:ln>
                          <a:noFill/>
                        </a:ln>
                        <a:solidFill>
                          <a:srgbClr val="FF6600"/>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r>
              <a:tr h="233363">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页面访问序列</a:t>
                      </a:r>
                      <a:endParaRPr kumimoji="0" lang="zh-CN" altLang="en-US"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h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bg2"/>
                        </a:solidFill>
                        <a:effectLst/>
                        <a:latin typeface="Times New Roman" panose="02020603050405020304" pitchFamily="18" charset="0"/>
                        <a:ea typeface="宋体" panose="02010600030101010101" pitchFamily="2" charset="-122"/>
                      </a:endParaRPr>
                    </a:p>
                  </a:txBody>
                  <a:tcPr marL="0" marR="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FIFO</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2438">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FFFF99"/>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r>
              <a:tr h="452438">
                <a:tc rowSpan="4">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LRU</a:t>
                      </a: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算法</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2438">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7</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solidFill>
                      <a:srgbClr val="99FF66"/>
                    </a:solidFill>
                  </a:tcPr>
                </a:tc>
              </a:tr>
              <a:tr h="450850">
                <a:tc vMerge="1">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
                      </a:r>
                      <a:endPar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12700" cap="flat" cmpd="sng" algn="ctr">
                      <a:solidFill>
                        <a:schemeClr val="tx1"/>
                      </a:solidFill>
                      <a:prstDash val="solid"/>
                      <a:round/>
                      <a:headEnd type="none" w="med" len="med"/>
                      <a:tailEnd type="none" w="med" len="lg"/>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36000" marR="36000" marT="46800" marB="46800" anchor="ctr" horzOverflow="overflow">
                    <a:lnL w="952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99FF66"/>
                    </a:solidFill>
                  </a:tcPr>
                </a:tc>
              </a:tr>
            </a:tbl>
          </a:graphicData>
        </a:graphic>
      </p:graphicFrame>
      <p:sp>
        <p:nvSpPr>
          <p:cNvPr id="1702084" name="Oval 196"/>
          <p:cNvSpPr>
            <a:spLocks noChangeArrowheads="1"/>
          </p:cNvSpPr>
          <p:nvPr/>
        </p:nvSpPr>
        <p:spPr bwMode="auto">
          <a:xfrm>
            <a:off x="4140200" y="2406650"/>
            <a:ext cx="360363" cy="360363"/>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093" name="Text Box 205"/>
          <p:cNvSpPr txBox="1">
            <a:spLocks noChangeArrowheads="1"/>
          </p:cNvSpPr>
          <p:nvPr/>
        </p:nvSpPr>
        <p:spPr bwMode="auto">
          <a:xfrm>
            <a:off x="395288" y="5645150"/>
            <a:ext cx="8027987" cy="989013"/>
          </a:xfrm>
          <a:prstGeom prst="rect">
            <a:avLst/>
          </a:prstGeom>
          <a:noFill/>
          <a:ln w="28575" algn="ctr">
            <a:noFill/>
            <a:miter lim="800000"/>
          </a:ln>
          <a:effectLst/>
        </p:spPr>
        <p:txBody>
          <a:bodyPr>
            <a:spAutoFit/>
          </a:bodyPr>
          <a:lstStyle/>
          <a:p>
            <a:pPr algn="l">
              <a:spcBef>
                <a:spcPct val="10000"/>
              </a:spcBef>
            </a:pPr>
            <a:r>
              <a:rPr lang="en-US" altLang="zh-CN"/>
              <a:t>FIFO</a:t>
            </a:r>
            <a:r>
              <a:rPr lang="zh-CN" altLang="en-US"/>
              <a:t>算法：命中率</a:t>
            </a:r>
            <a:r>
              <a:rPr lang="en-US" altLang="zh-CN"/>
              <a:t>H</a:t>
            </a:r>
            <a:r>
              <a:rPr lang="zh-CN" altLang="en-US"/>
              <a:t>＝</a:t>
            </a:r>
            <a:r>
              <a:rPr lang="en-US" altLang="zh-CN"/>
              <a:t>6/15</a:t>
            </a:r>
            <a:r>
              <a:rPr lang="zh-CN" altLang="en-US"/>
              <a:t>＝</a:t>
            </a:r>
            <a:r>
              <a:rPr lang="en-US" altLang="zh-CN"/>
              <a:t>40</a:t>
            </a:r>
            <a:r>
              <a:rPr lang="zh-CN" altLang="en-US"/>
              <a:t>％</a:t>
            </a:r>
            <a:endParaRPr lang="zh-CN" altLang="en-US"/>
          </a:p>
          <a:p>
            <a:pPr algn="l">
              <a:spcBef>
                <a:spcPct val="10000"/>
              </a:spcBef>
            </a:pPr>
            <a:r>
              <a:rPr lang="en-US" altLang="zh-CN"/>
              <a:t>LRU</a:t>
            </a:r>
            <a:r>
              <a:rPr lang="zh-CN" altLang="en-US"/>
              <a:t>算法： 命中率</a:t>
            </a:r>
            <a:r>
              <a:rPr lang="en-US" altLang="zh-CN"/>
              <a:t>H</a:t>
            </a:r>
            <a:r>
              <a:rPr lang="zh-CN" altLang="en-US"/>
              <a:t>＝</a:t>
            </a:r>
            <a:r>
              <a:rPr lang="en-US" altLang="zh-CN"/>
              <a:t>9/15</a:t>
            </a:r>
            <a:r>
              <a:rPr lang="zh-CN" altLang="en-US"/>
              <a:t>＝</a:t>
            </a:r>
            <a:r>
              <a:rPr lang="en-US" altLang="zh-CN"/>
              <a:t>60</a:t>
            </a:r>
            <a:r>
              <a:rPr lang="zh-CN" altLang="en-US"/>
              <a:t>％</a:t>
            </a:r>
            <a:endParaRPr lang="zh-CN" altLang="en-US"/>
          </a:p>
        </p:txBody>
      </p:sp>
      <p:sp>
        <p:nvSpPr>
          <p:cNvPr id="1702096" name="Oval 208"/>
          <p:cNvSpPr>
            <a:spLocks noChangeArrowheads="1"/>
          </p:cNvSpPr>
          <p:nvPr/>
        </p:nvSpPr>
        <p:spPr bwMode="auto">
          <a:xfrm>
            <a:off x="4583113" y="1947863"/>
            <a:ext cx="360362" cy="360362"/>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098" name="Oval 210"/>
          <p:cNvSpPr>
            <a:spLocks noChangeArrowheads="1"/>
          </p:cNvSpPr>
          <p:nvPr/>
        </p:nvSpPr>
        <p:spPr bwMode="auto">
          <a:xfrm>
            <a:off x="5457825" y="2405063"/>
            <a:ext cx="360363" cy="360362"/>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099" name="Oval 211"/>
          <p:cNvSpPr>
            <a:spLocks noChangeArrowheads="1"/>
          </p:cNvSpPr>
          <p:nvPr/>
        </p:nvSpPr>
        <p:spPr bwMode="auto">
          <a:xfrm>
            <a:off x="6345238" y="3319463"/>
            <a:ext cx="360362" cy="360362"/>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100" name="Oval 212"/>
          <p:cNvSpPr>
            <a:spLocks noChangeArrowheads="1"/>
          </p:cNvSpPr>
          <p:nvPr/>
        </p:nvSpPr>
        <p:spPr bwMode="auto">
          <a:xfrm>
            <a:off x="6777038" y="2392363"/>
            <a:ext cx="360362" cy="360362"/>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101" name="Oval 213"/>
          <p:cNvSpPr>
            <a:spLocks noChangeArrowheads="1"/>
          </p:cNvSpPr>
          <p:nvPr/>
        </p:nvSpPr>
        <p:spPr bwMode="auto">
          <a:xfrm>
            <a:off x="8108950" y="2860675"/>
            <a:ext cx="360363" cy="360363"/>
          </a:xfrm>
          <a:prstGeom prst="ellipse">
            <a:avLst/>
          </a:prstGeom>
          <a:noFill/>
          <a:ln w="28575" algn="ctr">
            <a:solidFill>
              <a:srgbClr val="00CC00"/>
            </a:solidFill>
            <a:round/>
            <a:tailEnd type="none" w="med" len="lg"/>
          </a:ln>
          <a:effectLst/>
        </p:spPr>
        <p:txBody>
          <a:bodyPr wrap="none" anchor="ctr">
            <a:spAutoFit/>
          </a:bodyPr>
          <a:lstStyle/>
          <a:p>
            <a:endParaRPr lang="zh-CN" altLang="en-US"/>
          </a:p>
        </p:txBody>
      </p:sp>
      <p:sp>
        <p:nvSpPr>
          <p:cNvPr id="1702102" name="Oval 214"/>
          <p:cNvSpPr>
            <a:spLocks noChangeArrowheads="1"/>
          </p:cNvSpPr>
          <p:nvPr/>
        </p:nvSpPr>
        <p:spPr bwMode="auto">
          <a:xfrm>
            <a:off x="4138613" y="4221163"/>
            <a:ext cx="360362" cy="360362"/>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3" name="Oval 215"/>
          <p:cNvSpPr>
            <a:spLocks noChangeArrowheads="1"/>
          </p:cNvSpPr>
          <p:nvPr/>
        </p:nvSpPr>
        <p:spPr bwMode="auto">
          <a:xfrm>
            <a:off x="4568825" y="3778250"/>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4" name="Oval 216"/>
          <p:cNvSpPr>
            <a:spLocks noChangeArrowheads="1"/>
          </p:cNvSpPr>
          <p:nvPr/>
        </p:nvSpPr>
        <p:spPr bwMode="auto">
          <a:xfrm>
            <a:off x="5454650" y="4232275"/>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5" name="Oval 217"/>
          <p:cNvSpPr>
            <a:spLocks noChangeArrowheads="1"/>
          </p:cNvSpPr>
          <p:nvPr/>
        </p:nvSpPr>
        <p:spPr bwMode="auto">
          <a:xfrm>
            <a:off x="5884863" y="3773488"/>
            <a:ext cx="360362" cy="360362"/>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6" name="Oval 218"/>
          <p:cNvSpPr>
            <a:spLocks noChangeArrowheads="1"/>
          </p:cNvSpPr>
          <p:nvPr/>
        </p:nvSpPr>
        <p:spPr bwMode="auto">
          <a:xfrm>
            <a:off x="6342063" y="5157788"/>
            <a:ext cx="360362" cy="360362"/>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7" name="Oval 219"/>
          <p:cNvSpPr>
            <a:spLocks noChangeArrowheads="1"/>
          </p:cNvSpPr>
          <p:nvPr/>
        </p:nvSpPr>
        <p:spPr bwMode="auto">
          <a:xfrm>
            <a:off x="6773863" y="3786188"/>
            <a:ext cx="360362" cy="360362"/>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8" name="Oval 220"/>
          <p:cNvSpPr>
            <a:spLocks noChangeArrowheads="1"/>
          </p:cNvSpPr>
          <p:nvPr/>
        </p:nvSpPr>
        <p:spPr bwMode="auto">
          <a:xfrm>
            <a:off x="7231063" y="4230688"/>
            <a:ext cx="360362" cy="360362"/>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09" name="Oval 221"/>
          <p:cNvSpPr>
            <a:spLocks noChangeArrowheads="1"/>
          </p:cNvSpPr>
          <p:nvPr/>
        </p:nvSpPr>
        <p:spPr bwMode="auto">
          <a:xfrm>
            <a:off x="8116888" y="4232275"/>
            <a:ext cx="360362"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10" name="Oval 222"/>
          <p:cNvSpPr>
            <a:spLocks noChangeArrowheads="1"/>
          </p:cNvSpPr>
          <p:nvPr/>
        </p:nvSpPr>
        <p:spPr bwMode="auto">
          <a:xfrm>
            <a:off x="8547100" y="5159375"/>
            <a:ext cx="360363" cy="360363"/>
          </a:xfrm>
          <a:prstGeom prst="ellipse">
            <a:avLst/>
          </a:prstGeom>
          <a:noFill/>
          <a:ln w="28575" algn="ctr">
            <a:solidFill>
              <a:srgbClr val="FF0066"/>
            </a:solidFill>
            <a:round/>
            <a:tailEnd type="none" w="med" len="lg"/>
          </a:ln>
          <a:effectLst/>
        </p:spPr>
        <p:txBody>
          <a:bodyPr wrap="none" anchor="ctr">
            <a:spAutoFit/>
          </a:bodyPr>
          <a:lstStyle/>
          <a:p>
            <a:endParaRPr lang="zh-CN" altLang="en-US"/>
          </a:p>
        </p:txBody>
      </p:sp>
      <p:sp>
        <p:nvSpPr>
          <p:cNvPr id="1702111" name="AutoShape 223">
            <a:hlinkClick r:id="rId2" action="ppaction://hlinksldjump" highlightClick="1"/>
          </p:cNvPr>
          <p:cNvSpPr>
            <a:spLocks noChangeArrowheads="1"/>
          </p:cNvSpPr>
          <p:nvPr/>
        </p:nvSpPr>
        <p:spPr bwMode="auto">
          <a:xfrm>
            <a:off x="8459788" y="5878513"/>
            <a:ext cx="504825" cy="503237"/>
          </a:xfrm>
          <a:prstGeom prst="actionButtonReturn">
            <a:avLst/>
          </a:prstGeom>
          <a:solidFill>
            <a:srgbClr val="9999FF"/>
          </a:solidFill>
          <a:ln w="28575">
            <a:noFill/>
            <a:miter lim="800000"/>
          </a:ln>
          <a:effectLst/>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02093">
                                            <p:txEl>
                                              <p:pRg st="0" end="0"/>
                                            </p:txEl>
                                          </p:spTgt>
                                        </p:tgtEl>
                                        <p:attrNameLst>
                                          <p:attrName>style.visibility</p:attrName>
                                        </p:attrNameLst>
                                      </p:cBhvr>
                                      <p:to>
                                        <p:strVal val="visible"/>
                                      </p:to>
                                    </p:set>
                                    <p:animEffect transition="in" filter="slide(fromBottom)">
                                      <p:cBhvr>
                                        <p:cTn id="7" dur="500"/>
                                        <p:tgtEl>
                                          <p:spTgt spid="1702093">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702093">
                                            <p:txEl>
                                              <p:pRg st="1" end="1"/>
                                            </p:txEl>
                                          </p:spTgt>
                                        </p:tgtEl>
                                        <p:attrNameLst>
                                          <p:attrName>style.visibility</p:attrName>
                                        </p:attrNameLst>
                                      </p:cBhvr>
                                      <p:to>
                                        <p:strVal val="visible"/>
                                      </p:to>
                                    </p:set>
                                    <p:animEffect transition="in" filter="slide(fromBottom)">
                                      <p:cBhvr>
                                        <p:cTn id="11" dur="500"/>
                                        <p:tgtEl>
                                          <p:spTgt spid="17020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A82BC8B0-D99D-4925-901B-CD8F81000069}" type="slidenum">
              <a:rPr lang="zh-CN" altLang="en-US" smtClean="0">
                <a:ea typeface="宋体" panose="02010600030101010101" pitchFamily="2" charset="-122"/>
              </a:rPr>
            </a:fld>
            <a:endParaRPr lang="en-US" altLang="zh-CN">
              <a:ea typeface="宋体" panose="02010600030101010101" pitchFamily="2" charset="-122"/>
            </a:endParaRPr>
          </a:p>
        </p:txBody>
      </p:sp>
      <p:sp>
        <p:nvSpPr>
          <p:cNvPr id="39939" name="Rectangle 3"/>
          <p:cNvSpPr>
            <a:spLocks noGrp="1" noChangeArrowheads="1"/>
          </p:cNvSpPr>
          <p:nvPr>
            <p:ph type="title"/>
          </p:nvPr>
        </p:nvSpPr>
        <p:spPr>
          <a:xfrm>
            <a:off x="590550" y="44450"/>
            <a:ext cx="8373938" cy="576263"/>
          </a:xfrm>
        </p:spPr>
        <p:txBody>
          <a:bodyPr anchor="t"/>
          <a:lstStyle/>
          <a:p>
            <a:pPr eaLnBrk="1" hangingPunct="1"/>
            <a:r>
              <a:rPr lang="en-US" altLang="zh-CN"/>
              <a:t>4.5.1 </a:t>
            </a:r>
            <a:r>
              <a:rPr lang="zh-CN" altLang="en-US"/>
              <a:t>磁表面存储器      </a:t>
            </a:r>
            <a:r>
              <a:rPr lang="zh-CN" altLang="en-US" sz="2400">
                <a:solidFill>
                  <a:srgbClr val="CC0000"/>
                </a:solidFill>
              </a:rPr>
              <a:t>西电</a:t>
            </a:r>
            <a:r>
              <a:rPr lang="en-US" altLang="zh-CN" sz="2400">
                <a:solidFill>
                  <a:srgbClr val="CC0000"/>
                </a:solidFill>
              </a:rPr>
              <a:t>P180/</a:t>
            </a:r>
            <a:r>
              <a:rPr lang="zh-CN" altLang="en-US" sz="2400">
                <a:solidFill>
                  <a:srgbClr val="CC0000"/>
                </a:solidFill>
              </a:rPr>
              <a:t>高教</a:t>
            </a:r>
            <a:r>
              <a:rPr lang="en-US" altLang="zh-CN" sz="2400">
                <a:solidFill>
                  <a:srgbClr val="CC0000"/>
                </a:solidFill>
              </a:rPr>
              <a:t>P145</a:t>
            </a:r>
            <a:r>
              <a:rPr lang="zh-CN" altLang="en-US" sz="2400">
                <a:solidFill>
                  <a:srgbClr val="CC0000"/>
                </a:solidFill>
              </a:rPr>
              <a:t>，习题</a:t>
            </a:r>
            <a:r>
              <a:rPr lang="en-US" altLang="zh-CN" sz="2400">
                <a:solidFill>
                  <a:srgbClr val="CC0000"/>
                </a:solidFill>
              </a:rPr>
              <a:t>4.35</a:t>
            </a:r>
            <a:endParaRPr lang="en-US" altLang="zh-CN" sz="2400">
              <a:solidFill>
                <a:srgbClr val="CC0000"/>
              </a:solidFill>
            </a:endParaRPr>
          </a:p>
        </p:txBody>
      </p:sp>
      <p:sp>
        <p:nvSpPr>
          <p:cNvPr id="1770500" name="Rectangle 4"/>
          <p:cNvSpPr>
            <a:spLocks noGrp="1" noChangeArrowheads="1"/>
          </p:cNvSpPr>
          <p:nvPr>
            <p:ph type="body" idx="1"/>
          </p:nvPr>
        </p:nvSpPr>
        <p:spPr>
          <a:xfrm>
            <a:off x="250825" y="549275"/>
            <a:ext cx="8713788" cy="6119813"/>
          </a:xfrm>
        </p:spPr>
        <p:txBody>
          <a:bodyPr/>
          <a:lstStyle/>
          <a:p>
            <a:pPr marL="0" indent="0" eaLnBrk="1" hangingPunct="1">
              <a:spcBef>
                <a:spcPct val="10000"/>
              </a:spcBef>
              <a:buFont typeface="Wingdings" panose="05000000000000000000" pitchFamily="2" charset="2"/>
              <a:buNone/>
              <a:defRPr/>
            </a:pPr>
            <a:r>
              <a:rPr lang="zh-CN" altLang="en-US" sz="2400"/>
              <a:t>某硬磁盘有</a:t>
            </a:r>
            <a:r>
              <a:rPr lang="en-US" altLang="zh-CN" sz="2400">
                <a:solidFill>
                  <a:srgbClr val="FF0000"/>
                </a:solidFill>
              </a:rPr>
              <a:t>5</a:t>
            </a:r>
            <a:r>
              <a:rPr lang="zh-CN" altLang="en-US" sz="2400">
                <a:solidFill>
                  <a:srgbClr val="FF0000"/>
                </a:solidFill>
              </a:rPr>
              <a:t>个记录面</a:t>
            </a:r>
            <a:r>
              <a:rPr lang="zh-CN" altLang="en-US" sz="2400"/>
              <a:t>，记录面上有效记录区域的</a:t>
            </a:r>
            <a:r>
              <a:rPr lang="zh-CN" altLang="en-US" sz="2400">
                <a:solidFill>
                  <a:srgbClr val="FF0000"/>
                </a:solidFill>
              </a:rPr>
              <a:t>内径为</a:t>
            </a:r>
            <a:r>
              <a:rPr lang="en-US" altLang="zh-CN" sz="2400">
                <a:solidFill>
                  <a:srgbClr val="FF0000"/>
                </a:solidFill>
              </a:rPr>
              <a:t>20cm</a:t>
            </a:r>
            <a:r>
              <a:rPr lang="zh-CN" altLang="en-US" sz="2400"/>
              <a:t>，</a:t>
            </a:r>
            <a:r>
              <a:rPr lang="zh-CN" altLang="en-US" sz="2400">
                <a:solidFill>
                  <a:srgbClr val="FF0000"/>
                </a:solidFill>
              </a:rPr>
              <a:t>外径为</a:t>
            </a:r>
            <a:r>
              <a:rPr lang="en-US" altLang="zh-CN" sz="2400">
                <a:solidFill>
                  <a:srgbClr val="FF0000"/>
                </a:solidFill>
              </a:rPr>
              <a:t>30cm</a:t>
            </a:r>
            <a:r>
              <a:rPr lang="zh-CN" altLang="en-US" sz="2400"/>
              <a:t>。磁道上记录的位密度为</a:t>
            </a:r>
            <a:r>
              <a:rPr lang="en-US" altLang="zh-CN" sz="2400">
                <a:solidFill>
                  <a:srgbClr val="FF0000"/>
                </a:solidFill>
              </a:rPr>
              <a:t>250b/mm</a:t>
            </a:r>
            <a:r>
              <a:rPr lang="zh-CN" altLang="en-US" sz="2400"/>
              <a:t>，道密度为</a:t>
            </a:r>
            <a:r>
              <a:rPr lang="en-US" altLang="zh-CN" sz="2400">
                <a:solidFill>
                  <a:srgbClr val="FF0000"/>
                </a:solidFill>
              </a:rPr>
              <a:t>10</a:t>
            </a:r>
            <a:r>
              <a:rPr lang="zh-CN" altLang="en-US" sz="2400">
                <a:solidFill>
                  <a:srgbClr val="FF0000"/>
                </a:solidFill>
              </a:rPr>
              <a:t>道</a:t>
            </a:r>
            <a:r>
              <a:rPr lang="en-US" altLang="zh-CN" sz="2400">
                <a:solidFill>
                  <a:srgbClr val="FF0000"/>
                </a:solidFill>
              </a:rPr>
              <a:t>/mm</a:t>
            </a:r>
            <a:r>
              <a:rPr lang="zh-CN" altLang="en-US" sz="2400"/>
              <a:t>，每一磁道上分为</a:t>
            </a:r>
            <a:r>
              <a:rPr lang="en-US" altLang="zh-CN" sz="2400">
                <a:solidFill>
                  <a:srgbClr val="FF0000"/>
                </a:solidFill>
              </a:rPr>
              <a:t>16</a:t>
            </a:r>
            <a:r>
              <a:rPr lang="zh-CN" altLang="en-US" sz="2400">
                <a:solidFill>
                  <a:srgbClr val="FF0000"/>
                </a:solidFill>
              </a:rPr>
              <a:t>个扇区</a:t>
            </a:r>
            <a:r>
              <a:rPr lang="zh-CN" altLang="en-US" sz="2400"/>
              <a:t>，每个扇区记录</a:t>
            </a:r>
            <a:r>
              <a:rPr lang="en-US" altLang="zh-CN" sz="2400">
                <a:solidFill>
                  <a:srgbClr val="FF0000"/>
                </a:solidFill>
              </a:rPr>
              <a:t>1KB</a:t>
            </a:r>
            <a:r>
              <a:rPr lang="zh-CN" altLang="en-US" sz="2400"/>
              <a:t>，磁盘旋转速度为</a:t>
            </a:r>
            <a:r>
              <a:rPr lang="en-US" altLang="zh-CN" sz="2400">
                <a:solidFill>
                  <a:srgbClr val="FF0000"/>
                </a:solidFill>
              </a:rPr>
              <a:t>10000rpm</a:t>
            </a:r>
            <a:r>
              <a:rPr lang="zh-CN" altLang="en-US" sz="2400"/>
              <a:t>；则：</a:t>
            </a:r>
            <a:endParaRPr lang="zh-CN" altLang="en-US" sz="2400"/>
          </a:p>
          <a:p>
            <a:pPr marL="0" indent="0" eaLnBrk="1" hangingPunct="1">
              <a:spcBef>
                <a:spcPct val="10000"/>
              </a:spcBef>
              <a:buFont typeface="Wingdings" panose="05000000000000000000" pitchFamily="2" charset="2"/>
              <a:buNone/>
              <a:defRPr/>
            </a:pPr>
            <a:r>
              <a:rPr lang="zh-CN" altLang="en-US" sz="2400"/>
              <a:t>该硬盘的</a:t>
            </a:r>
            <a:r>
              <a:rPr lang="zh-CN" altLang="en-US" sz="2400">
                <a:solidFill>
                  <a:srgbClr val="0000FF"/>
                </a:solidFill>
              </a:rPr>
              <a:t>非格式化容量</a:t>
            </a:r>
            <a:r>
              <a:rPr lang="zh-CN" altLang="en-US" sz="2400"/>
              <a:t>为</a:t>
            </a:r>
            <a:r>
              <a:rPr lang="en-US" altLang="zh-CN" sz="2400"/>
              <a:t>_______MB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t>                    </a:t>
            </a:r>
            <a:r>
              <a:rPr lang="zh-CN" altLang="en-US" sz="2400">
                <a:solidFill>
                  <a:srgbClr val="0000FF"/>
                </a:solidFill>
              </a:rPr>
              <a:t>格式化容量</a:t>
            </a:r>
            <a:r>
              <a:rPr lang="zh-CN" altLang="en-US" sz="2400"/>
              <a:t>为</a:t>
            </a:r>
            <a:r>
              <a:rPr lang="en-US" altLang="zh-CN" sz="2400"/>
              <a:t>_______MB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t>该硬磁盘的</a:t>
            </a:r>
            <a:r>
              <a:rPr lang="zh-CN" altLang="en-US" sz="2400">
                <a:solidFill>
                  <a:srgbClr val="0000FF"/>
                </a:solidFill>
              </a:rPr>
              <a:t>数据传输速率</a:t>
            </a:r>
            <a:r>
              <a:rPr lang="zh-CN" altLang="en-US" sz="2400"/>
              <a:t>为</a:t>
            </a:r>
            <a:r>
              <a:rPr lang="en-US" altLang="zh-CN" sz="2400"/>
              <a:t>_________MB/s</a:t>
            </a:r>
            <a:r>
              <a:rPr lang="zh-CN" altLang="en-US" sz="2400"/>
              <a:t>。</a:t>
            </a:r>
            <a:endParaRPr lang="zh-CN" altLang="en-US" sz="2400"/>
          </a:p>
          <a:p>
            <a:pPr marL="0" indent="0" eaLnBrk="1" hangingPunct="1">
              <a:spcBef>
                <a:spcPct val="10000"/>
              </a:spcBef>
              <a:buFont typeface="Wingdings" panose="05000000000000000000" pitchFamily="2" charset="2"/>
              <a:buNone/>
              <a:defRPr/>
            </a:pPr>
            <a:r>
              <a:rPr lang="en-US" altLang="zh-CN" sz="2400"/>
              <a:t>【</a:t>
            </a:r>
            <a:r>
              <a:rPr lang="zh-CN" altLang="en-US" sz="2400"/>
              <a:t>解</a:t>
            </a:r>
            <a:r>
              <a:rPr lang="en-US" altLang="zh-CN" sz="2400"/>
              <a:t>】</a:t>
            </a:r>
            <a:endParaRPr lang="en-US" altLang="zh-CN" sz="2400"/>
          </a:p>
          <a:p>
            <a:pPr marL="0" indent="0" eaLnBrk="1" hangingPunct="1">
              <a:spcBef>
                <a:spcPct val="10000"/>
              </a:spcBef>
              <a:buFont typeface="Wingdings" panose="05000000000000000000" pitchFamily="2" charset="2"/>
              <a:buNone/>
              <a:defRPr/>
            </a:pPr>
            <a:r>
              <a:rPr lang="zh-CN" altLang="en-US" sz="2400"/>
              <a:t>磁道数＝</a:t>
            </a:r>
            <a:r>
              <a:rPr lang="en-US" altLang="zh-CN" sz="2400"/>
              <a:t>(300/2</a:t>
            </a:r>
            <a:r>
              <a:rPr lang="zh-CN" altLang="en-US" sz="2400"/>
              <a:t>－</a:t>
            </a:r>
            <a:r>
              <a:rPr lang="en-US" altLang="zh-CN" sz="2400"/>
              <a:t>200/2)mm×10</a:t>
            </a:r>
            <a:r>
              <a:rPr lang="zh-CN" altLang="en-US" sz="2400"/>
              <a:t>道</a:t>
            </a:r>
            <a:r>
              <a:rPr lang="en-US" altLang="zh-CN" sz="2400"/>
              <a:t>/mm</a:t>
            </a:r>
            <a:r>
              <a:rPr lang="zh-CN" altLang="en-US" sz="2400"/>
              <a:t>＝</a:t>
            </a:r>
            <a:r>
              <a:rPr lang="en-US" altLang="zh-CN" sz="2400"/>
              <a:t>500</a:t>
            </a:r>
            <a:r>
              <a:rPr lang="zh-CN" altLang="en-US" sz="2400"/>
              <a:t>道；</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009900"/>
                </a:solidFill>
              </a:rPr>
              <a:t>每磁道</a:t>
            </a:r>
            <a:r>
              <a:rPr lang="zh-CN" altLang="en-US" sz="2400"/>
              <a:t>的</a:t>
            </a:r>
            <a:r>
              <a:rPr lang="zh-CN" altLang="en-US" sz="2400">
                <a:solidFill>
                  <a:srgbClr val="D60093"/>
                </a:solidFill>
              </a:rPr>
              <a:t>非格式化</a:t>
            </a:r>
            <a:r>
              <a:rPr lang="zh-CN" altLang="en-US" sz="2400"/>
              <a:t>容量＝</a:t>
            </a:r>
            <a:r>
              <a:rPr lang="en-US" altLang="zh-CN" sz="2400"/>
              <a:t>(π· 200mm)×(250/8)B/mm</a:t>
            </a:r>
            <a:endParaRPr lang="en-US" altLang="zh-CN" sz="2400"/>
          </a:p>
          <a:p>
            <a:pPr marL="0" indent="0" eaLnBrk="1" hangingPunct="1">
              <a:spcBef>
                <a:spcPct val="10000"/>
              </a:spcBef>
              <a:buFont typeface="Wingdings" panose="05000000000000000000" pitchFamily="2" charset="2"/>
              <a:buNone/>
              <a:defRPr/>
            </a:pPr>
            <a:r>
              <a:rPr lang="en-US" altLang="zh-CN" sz="2400"/>
              <a:t>                                        </a:t>
            </a:r>
            <a:r>
              <a:rPr lang="zh-CN" altLang="en-US" sz="2400"/>
              <a:t>＝</a:t>
            </a:r>
            <a:r>
              <a:rPr lang="en-US" altLang="zh-CN" sz="2400"/>
              <a:t>3.14159×200×250/8 </a:t>
            </a:r>
            <a:r>
              <a:rPr lang="zh-CN" altLang="en-US" sz="2400"/>
              <a:t>＝ </a:t>
            </a:r>
            <a:r>
              <a:rPr lang="en-US" altLang="zh-CN" sz="2400"/>
              <a:t>19635B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009900"/>
                </a:solidFill>
              </a:rPr>
              <a:t>每磁道</a:t>
            </a:r>
            <a:r>
              <a:rPr lang="zh-CN" altLang="en-US" sz="2400"/>
              <a:t>的</a:t>
            </a:r>
            <a:r>
              <a:rPr lang="zh-CN" altLang="en-US" sz="2400">
                <a:solidFill>
                  <a:srgbClr val="D60093"/>
                </a:solidFill>
              </a:rPr>
              <a:t>格式化</a:t>
            </a:r>
            <a:r>
              <a:rPr lang="zh-CN" altLang="en-US" sz="2400"/>
              <a:t>容量＝</a:t>
            </a:r>
            <a:r>
              <a:rPr lang="en-US" altLang="zh-CN" sz="2400"/>
              <a:t>16</a:t>
            </a:r>
            <a:r>
              <a:rPr lang="zh-CN" altLang="en-US" sz="2400"/>
              <a:t>扇区</a:t>
            </a:r>
            <a:r>
              <a:rPr lang="en-US" altLang="zh-CN" sz="2400"/>
              <a:t>×1KB/</a:t>
            </a:r>
            <a:r>
              <a:rPr lang="zh-CN" altLang="en-US" sz="2400"/>
              <a:t>扇区＝</a:t>
            </a:r>
            <a:r>
              <a:rPr lang="en-US" altLang="zh-CN" sz="2400"/>
              <a:t>16KB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D60093"/>
                </a:solidFill>
              </a:rPr>
              <a:t>非格式化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×(19635/1024</a:t>
            </a:r>
            <a:r>
              <a:rPr lang="en-US" altLang="zh-CN" sz="2400" baseline="30000"/>
              <a:t>2</a:t>
            </a:r>
            <a:r>
              <a:rPr lang="en-US" altLang="zh-CN" sz="2400"/>
              <a:t>)MB</a:t>
            </a:r>
            <a:r>
              <a:rPr lang="zh-CN" altLang="en-US" sz="2400">
                <a:latin typeface="+mn-ea"/>
              </a:rPr>
              <a:t>≈</a:t>
            </a:r>
            <a:r>
              <a:rPr lang="en-US" altLang="zh-CN" sz="2400">
                <a:solidFill>
                  <a:srgbClr val="FF0066"/>
                </a:solidFill>
              </a:rPr>
              <a:t>47MB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D60093"/>
                </a:solidFill>
              </a:rPr>
              <a:t>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×(16/1024)MB</a:t>
            </a:r>
            <a:r>
              <a:rPr lang="zh-CN" altLang="en-US" sz="2400">
                <a:latin typeface="+mn-ea"/>
              </a:rPr>
              <a:t>≈</a:t>
            </a:r>
            <a:r>
              <a:rPr lang="en-US" altLang="zh-CN" sz="2400">
                <a:solidFill>
                  <a:srgbClr val="FF0066"/>
                </a:solidFill>
              </a:rPr>
              <a:t>39MB</a:t>
            </a:r>
            <a:r>
              <a:rPr lang="zh-CN" altLang="en-US" sz="2400"/>
              <a:t>；</a:t>
            </a:r>
            <a:endParaRPr lang="zh-CN" altLang="en-US" sz="2400"/>
          </a:p>
          <a:p>
            <a:pPr marL="0" indent="0" eaLnBrk="1" hangingPunct="1">
              <a:spcBef>
                <a:spcPct val="10000"/>
              </a:spcBef>
              <a:buNone/>
              <a:defRPr/>
            </a:pPr>
            <a:r>
              <a:rPr lang="zh-CN" altLang="en-US" sz="2400"/>
              <a:t>数据传输速率＝</a:t>
            </a:r>
            <a:r>
              <a:rPr lang="en-US" altLang="zh-CN" sz="2400"/>
              <a:t>(10000</a:t>
            </a:r>
            <a:r>
              <a:rPr lang="zh-CN" altLang="en-US" sz="2400"/>
              <a:t>道</a:t>
            </a:r>
            <a:r>
              <a:rPr lang="en-US" altLang="zh-CN" sz="2400"/>
              <a:t>/60s)×(16/1024)MB</a:t>
            </a:r>
            <a:r>
              <a:rPr lang="zh-CN" altLang="en-US" sz="2400">
                <a:latin typeface="+mn-ea"/>
              </a:rPr>
              <a:t>≈</a:t>
            </a:r>
            <a:r>
              <a:rPr lang="en-US" altLang="zh-CN" sz="2400">
                <a:solidFill>
                  <a:srgbClr val="FF0066"/>
                </a:solidFill>
              </a:rPr>
              <a:t>2.60MB/s </a:t>
            </a:r>
            <a:r>
              <a:rPr lang="zh-CN" altLang="en-US" sz="2400"/>
              <a:t>。</a:t>
            </a:r>
            <a:endParaRPr lang="zh-CN" altLang="en-US" sz="2400"/>
          </a:p>
        </p:txBody>
      </p:sp>
      <p:sp>
        <p:nvSpPr>
          <p:cNvPr id="1770515" name="Text Box 19"/>
          <p:cNvSpPr txBox="1">
            <a:spLocks noChangeArrowheads="1"/>
          </p:cNvSpPr>
          <p:nvPr/>
        </p:nvSpPr>
        <p:spPr bwMode="auto">
          <a:xfrm>
            <a:off x="6372225" y="1919288"/>
            <a:ext cx="2346325" cy="1581150"/>
          </a:xfrm>
          <a:prstGeom prst="rect">
            <a:avLst/>
          </a:prstGeom>
          <a:solidFill>
            <a:srgbClr val="FFFF99"/>
          </a:solidFill>
          <a:ln w="28575" algn="ctr">
            <a:solidFill>
              <a:srgbClr val="FF6600"/>
            </a:solidFill>
            <a:miter lim="800000"/>
          </a:ln>
          <a:effectLst>
            <a:outerShdw dist="107763" dir="2700000" algn="ctr" rotWithShape="0">
              <a:schemeClr val="bg2">
                <a:alpha val="50000"/>
              </a:schemeClr>
            </a:outerShdw>
          </a:effectLst>
        </p:spPr>
        <p:txBody>
          <a:bodyPr wrap="none">
            <a:spAutoFit/>
          </a:bodyPr>
          <a:lstStyle/>
          <a:p>
            <a:pPr>
              <a:defRPr/>
            </a:pPr>
            <a:r>
              <a:rPr lang="zh-CN" altLang="en-US" sz="2400">
                <a:solidFill>
                  <a:srgbClr val="006600"/>
                </a:solidFill>
                <a:ea typeface="宋体" panose="02010600030101010101" pitchFamily="2" charset="-122"/>
              </a:rPr>
              <a:t>每记录面磁道数</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每磁道容量</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磁盘总容量</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数据传输率</a:t>
            </a:r>
            <a:endParaRPr lang="zh-CN" altLang="en-US" sz="2400">
              <a:solidFill>
                <a:srgbClr val="006600"/>
              </a:solidFill>
              <a:ea typeface="宋体" panose="02010600030101010101" pitchFamily="2" charset="-122"/>
            </a:endParaRPr>
          </a:p>
        </p:txBody>
      </p:sp>
      <p:sp>
        <p:nvSpPr>
          <p:cNvPr id="1770516" name="Text Box 20"/>
          <p:cNvSpPr txBox="1">
            <a:spLocks noChangeArrowheads="1"/>
          </p:cNvSpPr>
          <p:nvPr/>
        </p:nvSpPr>
        <p:spPr bwMode="auto">
          <a:xfrm>
            <a:off x="3962400" y="2001838"/>
            <a:ext cx="576263" cy="519112"/>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C</a:t>
            </a:r>
            <a:endParaRPr lang="en-US" altLang="zh-CN">
              <a:solidFill>
                <a:srgbClr val="FF0066"/>
              </a:solidFill>
            </a:endParaRPr>
          </a:p>
        </p:txBody>
      </p:sp>
      <p:sp>
        <p:nvSpPr>
          <p:cNvPr id="1770517" name="Text Box 21"/>
          <p:cNvSpPr txBox="1">
            <a:spLocks noChangeArrowheads="1"/>
          </p:cNvSpPr>
          <p:nvPr/>
        </p:nvSpPr>
        <p:spPr bwMode="auto">
          <a:xfrm>
            <a:off x="3995738" y="2405063"/>
            <a:ext cx="576262" cy="519112"/>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D</a:t>
            </a:r>
            <a:endParaRPr lang="en-US" altLang="zh-CN">
              <a:solidFill>
                <a:srgbClr val="FF0066"/>
              </a:solidFill>
            </a:endParaRPr>
          </a:p>
        </p:txBody>
      </p:sp>
      <p:sp>
        <p:nvSpPr>
          <p:cNvPr id="1770518" name="Text Box 22"/>
          <p:cNvSpPr txBox="1">
            <a:spLocks noChangeArrowheads="1"/>
          </p:cNvSpPr>
          <p:nvPr/>
        </p:nvSpPr>
        <p:spPr bwMode="auto">
          <a:xfrm>
            <a:off x="4427538" y="2813050"/>
            <a:ext cx="576262" cy="519113"/>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C</a:t>
            </a:r>
            <a:endParaRPr lang="en-US" altLang="zh-CN">
              <a:solidFill>
                <a:srgbClr val="FF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70515"/>
                                        </p:tgtEl>
                                        <p:attrNameLst>
                                          <p:attrName>style.visibility</p:attrName>
                                        </p:attrNameLst>
                                      </p:cBhvr>
                                      <p:to>
                                        <p:strVal val="visible"/>
                                      </p:to>
                                    </p:set>
                                    <p:anim calcmode="lin" valueType="num">
                                      <p:cBhvr>
                                        <p:cTn id="7" dur="500" fill="hold"/>
                                        <p:tgtEl>
                                          <p:spTgt spid="1770515"/>
                                        </p:tgtEl>
                                        <p:attrNameLst>
                                          <p:attrName>ppt_w</p:attrName>
                                        </p:attrNameLst>
                                      </p:cBhvr>
                                      <p:tavLst>
                                        <p:tav tm="0">
                                          <p:val>
                                            <p:fltVal val="0"/>
                                          </p:val>
                                        </p:tav>
                                        <p:tav tm="100000">
                                          <p:val>
                                            <p:strVal val="#ppt_w"/>
                                          </p:val>
                                        </p:tav>
                                      </p:tavLst>
                                    </p:anim>
                                    <p:anim calcmode="lin" valueType="num">
                                      <p:cBhvr>
                                        <p:cTn id="8" dur="500" fill="hold"/>
                                        <p:tgtEl>
                                          <p:spTgt spid="17705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nodeType="clickEffect">
                                  <p:stCondLst>
                                    <p:cond delay="0"/>
                                  </p:stCondLst>
                                  <p:childTnLst>
                                    <p:set>
                                      <p:cBhvr>
                                        <p:cTn id="12" dur="1" fill="hold">
                                          <p:stCondLst>
                                            <p:cond delay="0"/>
                                          </p:stCondLst>
                                        </p:cTn>
                                        <p:tgtEl>
                                          <p:spTgt spid="1770500">
                                            <p:txEl>
                                              <p:pRg st="4" end="4"/>
                                            </p:txEl>
                                          </p:spTgt>
                                        </p:tgtEl>
                                        <p:attrNameLst>
                                          <p:attrName>style.visibility</p:attrName>
                                        </p:attrNameLst>
                                      </p:cBhvr>
                                      <p:to>
                                        <p:strVal val="visible"/>
                                      </p:to>
                                    </p:set>
                                    <p:anim calcmode="lin" valueType="num">
                                      <p:cBhvr>
                                        <p:cTn id="13" dur="500" fill="hold"/>
                                        <p:tgtEl>
                                          <p:spTgt spid="1770500">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770500">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770500">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7705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770500">
                                            <p:txEl>
                                              <p:pRg st="5" end="5"/>
                                            </p:txEl>
                                          </p:spTgt>
                                        </p:tgtEl>
                                        <p:attrNameLst>
                                          <p:attrName>style.visibility</p:attrName>
                                        </p:attrNameLst>
                                      </p:cBhvr>
                                      <p:to>
                                        <p:strVal val="visible"/>
                                      </p:to>
                                    </p:set>
                                    <p:animEffect transition="in" filter="slide(fromBottom)">
                                      <p:cBhvr>
                                        <p:cTn id="21" dur="500"/>
                                        <p:tgtEl>
                                          <p:spTgt spid="177050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770500">
                                            <p:txEl>
                                              <p:pRg st="6" end="6"/>
                                            </p:txEl>
                                          </p:spTgt>
                                        </p:tgtEl>
                                        <p:attrNameLst>
                                          <p:attrName>style.visibility</p:attrName>
                                        </p:attrNameLst>
                                      </p:cBhvr>
                                      <p:to>
                                        <p:strVal val="visible"/>
                                      </p:to>
                                    </p:set>
                                    <p:animEffect transition="in" filter="slide(fromBottom)">
                                      <p:cBhvr>
                                        <p:cTn id="26" dur="500"/>
                                        <p:tgtEl>
                                          <p:spTgt spid="1770500">
                                            <p:txEl>
                                              <p:pRg st="6" end="6"/>
                                            </p:txEl>
                                          </p:spTgt>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770500">
                                            <p:txEl>
                                              <p:pRg st="7" end="7"/>
                                            </p:txEl>
                                          </p:spTgt>
                                        </p:tgtEl>
                                        <p:attrNameLst>
                                          <p:attrName>style.visibility</p:attrName>
                                        </p:attrNameLst>
                                      </p:cBhvr>
                                      <p:to>
                                        <p:strVal val="visible"/>
                                      </p:to>
                                    </p:set>
                                    <p:animEffect transition="in" filter="slide(fromBottom)">
                                      <p:cBhvr>
                                        <p:cTn id="30" dur="500"/>
                                        <p:tgtEl>
                                          <p:spTgt spid="177050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70500">
                                            <p:txEl>
                                              <p:pRg st="8" end="8"/>
                                            </p:txEl>
                                          </p:spTgt>
                                        </p:tgtEl>
                                        <p:attrNameLst>
                                          <p:attrName>style.visibility</p:attrName>
                                        </p:attrNameLst>
                                      </p:cBhvr>
                                      <p:to>
                                        <p:strVal val="visible"/>
                                      </p:to>
                                    </p:set>
                                    <p:animEffect transition="in" filter="slide(fromBottom)">
                                      <p:cBhvr>
                                        <p:cTn id="35" dur="500"/>
                                        <p:tgtEl>
                                          <p:spTgt spid="177050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70500">
                                            <p:txEl>
                                              <p:pRg st="9" end="9"/>
                                            </p:txEl>
                                          </p:spTgt>
                                        </p:tgtEl>
                                        <p:attrNameLst>
                                          <p:attrName>style.visibility</p:attrName>
                                        </p:attrNameLst>
                                      </p:cBhvr>
                                      <p:to>
                                        <p:strVal val="visible"/>
                                      </p:to>
                                    </p:set>
                                    <p:animEffect transition="in" filter="slide(fromBottom)">
                                      <p:cBhvr>
                                        <p:cTn id="40" dur="500"/>
                                        <p:tgtEl>
                                          <p:spTgt spid="1770500">
                                            <p:txEl>
                                              <p:pRg st="9" end="9"/>
                                            </p:txEl>
                                          </p:spTgt>
                                        </p:tgtEl>
                                      </p:cBhvr>
                                    </p:animEffect>
                                  </p:childTnLst>
                                </p:cTn>
                              </p:par>
                            </p:childTnLst>
                          </p:cTn>
                        </p:par>
                        <p:par>
                          <p:cTn id="41" fill="hold">
                            <p:stCondLst>
                              <p:cond delay="500"/>
                            </p:stCondLst>
                            <p:childTnLst>
                              <p:par>
                                <p:cTn id="42" presetID="23" presetClass="entr" presetSubtype="16" fill="hold" grpId="0" nodeType="afterEffect">
                                  <p:stCondLst>
                                    <p:cond delay="0"/>
                                  </p:stCondLst>
                                  <p:childTnLst>
                                    <p:set>
                                      <p:cBhvr>
                                        <p:cTn id="43" dur="1" fill="hold">
                                          <p:stCondLst>
                                            <p:cond delay="0"/>
                                          </p:stCondLst>
                                        </p:cTn>
                                        <p:tgtEl>
                                          <p:spTgt spid="1770516"/>
                                        </p:tgtEl>
                                        <p:attrNameLst>
                                          <p:attrName>style.visibility</p:attrName>
                                        </p:attrNameLst>
                                      </p:cBhvr>
                                      <p:to>
                                        <p:strVal val="visible"/>
                                      </p:to>
                                    </p:set>
                                    <p:anim calcmode="lin" valueType="num">
                                      <p:cBhvr>
                                        <p:cTn id="44" dur="500" fill="hold"/>
                                        <p:tgtEl>
                                          <p:spTgt spid="1770516"/>
                                        </p:tgtEl>
                                        <p:attrNameLst>
                                          <p:attrName>ppt_w</p:attrName>
                                        </p:attrNameLst>
                                      </p:cBhvr>
                                      <p:tavLst>
                                        <p:tav tm="0">
                                          <p:val>
                                            <p:fltVal val="0"/>
                                          </p:val>
                                        </p:tav>
                                        <p:tav tm="100000">
                                          <p:val>
                                            <p:strVal val="#ppt_w"/>
                                          </p:val>
                                        </p:tav>
                                      </p:tavLst>
                                    </p:anim>
                                    <p:anim calcmode="lin" valueType="num">
                                      <p:cBhvr>
                                        <p:cTn id="45" dur="500" fill="hold"/>
                                        <p:tgtEl>
                                          <p:spTgt spid="177051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770500">
                                            <p:txEl>
                                              <p:pRg st="10" end="10"/>
                                            </p:txEl>
                                          </p:spTgt>
                                        </p:tgtEl>
                                        <p:attrNameLst>
                                          <p:attrName>style.visibility</p:attrName>
                                        </p:attrNameLst>
                                      </p:cBhvr>
                                      <p:to>
                                        <p:strVal val="visible"/>
                                      </p:to>
                                    </p:set>
                                    <p:animEffect transition="in" filter="slide(fromBottom)">
                                      <p:cBhvr>
                                        <p:cTn id="50" dur="500"/>
                                        <p:tgtEl>
                                          <p:spTgt spid="1770500">
                                            <p:txEl>
                                              <p:pRg st="10" end="10"/>
                                            </p:txEl>
                                          </p:spTgt>
                                        </p:tgtEl>
                                      </p:cBhvr>
                                    </p:animEffect>
                                  </p:childTnLst>
                                </p:cTn>
                              </p:par>
                            </p:childTnLst>
                          </p:cTn>
                        </p:par>
                        <p:par>
                          <p:cTn id="51" fill="hold">
                            <p:stCondLst>
                              <p:cond delay="500"/>
                            </p:stCondLst>
                            <p:childTnLst>
                              <p:par>
                                <p:cTn id="52" presetID="23" presetClass="entr" presetSubtype="16" fill="hold" grpId="0" nodeType="afterEffect">
                                  <p:stCondLst>
                                    <p:cond delay="0"/>
                                  </p:stCondLst>
                                  <p:childTnLst>
                                    <p:set>
                                      <p:cBhvr>
                                        <p:cTn id="53" dur="1" fill="hold">
                                          <p:stCondLst>
                                            <p:cond delay="0"/>
                                          </p:stCondLst>
                                        </p:cTn>
                                        <p:tgtEl>
                                          <p:spTgt spid="1770517"/>
                                        </p:tgtEl>
                                        <p:attrNameLst>
                                          <p:attrName>style.visibility</p:attrName>
                                        </p:attrNameLst>
                                      </p:cBhvr>
                                      <p:to>
                                        <p:strVal val="visible"/>
                                      </p:to>
                                    </p:set>
                                    <p:anim calcmode="lin" valueType="num">
                                      <p:cBhvr>
                                        <p:cTn id="54" dur="500" fill="hold"/>
                                        <p:tgtEl>
                                          <p:spTgt spid="1770517"/>
                                        </p:tgtEl>
                                        <p:attrNameLst>
                                          <p:attrName>ppt_w</p:attrName>
                                        </p:attrNameLst>
                                      </p:cBhvr>
                                      <p:tavLst>
                                        <p:tav tm="0">
                                          <p:val>
                                            <p:fltVal val="0"/>
                                          </p:val>
                                        </p:tav>
                                        <p:tav tm="100000">
                                          <p:val>
                                            <p:strVal val="#ppt_w"/>
                                          </p:val>
                                        </p:tav>
                                      </p:tavLst>
                                    </p:anim>
                                    <p:anim calcmode="lin" valueType="num">
                                      <p:cBhvr>
                                        <p:cTn id="55" dur="500" fill="hold"/>
                                        <p:tgtEl>
                                          <p:spTgt spid="1770517"/>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770500">
                                            <p:txEl>
                                              <p:pRg st="11" end="11"/>
                                            </p:txEl>
                                          </p:spTgt>
                                        </p:tgtEl>
                                        <p:attrNameLst>
                                          <p:attrName>style.visibility</p:attrName>
                                        </p:attrNameLst>
                                      </p:cBhvr>
                                      <p:to>
                                        <p:strVal val="visible"/>
                                      </p:to>
                                    </p:set>
                                    <p:animEffect transition="in" filter="slide(fromBottom)">
                                      <p:cBhvr>
                                        <p:cTn id="60" dur="500"/>
                                        <p:tgtEl>
                                          <p:spTgt spid="1770500">
                                            <p:txEl>
                                              <p:pRg st="11" end="11"/>
                                            </p:txEl>
                                          </p:spTgt>
                                        </p:tgtEl>
                                      </p:cBhvr>
                                    </p:animEffect>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1770518"/>
                                        </p:tgtEl>
                                        <p:attrNameLst>
                                          <p:attrName>style.visibility</p:attrName>
                                        </p:attrNameLst>
                                      </p:cBhvr>
                                      <p:to>
                                        <p:strVal val="visible"/>
                                      </p:to>
                                    </p:set>
                                    <p:anim calcmode="lin" valueType="num">
                                      <p:cBhvr>
                                        <p:cTn id="64" dur="500" fill="hold"/>
                                        <p:tgtEl>
                                          <p:spTgt spid="1770518"/>
                                        </p:tgtEl>
                                        <p:attrNameLst>
                                          <p:attrName>ppt_w</p:attrName>
                                        </p:attrNameLst>
                                      </p:cBhvr>
                                      <p:tavLst>
                                        <p:tav tm="0">
                                          <p:val>
                                            <p:fltVal val="0"/>
                                          </p:val>
                                        </p:tav>
                                        <p:tav tm="100000">
                                          <p:val>
                                            <p:strVal val="#ppt_w"/>
                                          </p:val>
                                        </p:tav>
                                      </p:tavLst>
                                    </p:anim>
                                    <p:anim calcmode="lin" valueType="num">
                                      <p:cBhvr>
                                        <p:cTn id="65" dur="500" fill="hold"/>
                                        <p:tgtEl>
                                          <p:spTgt spid="17705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15" grpId="0" animBg="1"/>
      <p:bldP spid="1770516" grpId="0"/>
      <p:bldP spid="1770517" grpId="0"/>
      <p:bldP spid="1770518"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p>
            <a:fld id="{A82BC8B0-D99D-4925-901B-CD8F81000069}" type="slidenum">
              <a:rPr lang="zh-CN" altLang="en-US" smtClean="0">
                <a:ea typeface="宋体" panose="02010600030101010101" pitchFamily="2" charset="-122"/>
              </a:rPr>
            </a:fld>
            <a:endParaRPr lang="en-US" altLang="zh-CN">
              <a:ea typeface="宋体" panose="02010600030101010101" pitchFamily="2" charset="-122"/>
            </a:endParaRPr>
          </a:p>
        </p:txBody>
      </p:sp>
      <p:sp>
        <p:nvSpPr>
          <p:cNvPr id="39939" name="Rectangle 3"/>
          <p:cNvSpPr>
            <a:spLocks noGrp="1" noChangeArrowheads="1"/>
          </p:cNvSpPr>
          <p:nvPr>
            <p:ph type="title"/>
          </p:nvPr>
        </p:nvSpPr>
        <p:spPr>
          <a:xfrm>
            <a:off x="590550" y="44450"/>
            <a:ext cx="8373938" cy="576263"/>
          </a:xfrm>
        </p:spPr>
        <p:txBody>
          <a:bodyPr anchor="t"/>
          <a:lstStyle/>
          <a:p>
            <a:pPr eaLnBrk="1" hangingPunct="1"/>
            <a:r>
              <a:rPr lang="en-US" altLang="zh-CN">
                <a:solidFill>
                  <a:srgbClr val="00007D"/>
                </a:solidFill>
              </a:rPr>
              <a:t>4.5.1 </a:t>
            </a:r>
            <a:r>
              <a:rPr lang="zh-CN" altLang="en-US">
                <a:solidFill>
                  <a:srgbClr val="00007D"/>
                </a:solidFill>
              </a:rPr>
              <a:t>磁表面存储器      </a:t>
            </a:r>
            <a:r>
              <a:rPr lang="zh-CN" altLang="en-US" sz="2400">
                <a:solidFill>
                  <a:srgbClr val="CC0000"/>
                </a:solidFill>
              </a:rPr>
              <a:t>西电</a:t>
            </a:r>
            <a:r>
              <a:rPr lang="en-US" altLang="zh-CN" sz="2400">
                <a:solidFill>
                  <a:srgbClr val="CC0000"/>
                </a:solidFill>
              </a:rPr>
              <a:t>P180/</a:t>
            </a:r>
            <a:r>
              <a:rPr lang="zh-CN" altLang="en-US" sz="2400">
                <a:solidFill>
                  <a:srgbClr val="CC0000"/>
                </a:solidFill>
              </a:rPr>
              <a:t>高教</a:t>
            </a:r>
            <a:r>
              <a:rPr lang="en-US" altLang="zh-CN" sz="2400">
                <a:solidFill>
                  <a:srgbClr val="CC0000"/>
                </a:solidFill>
              </a:rPr>
              <a:t>P145</a:t>
            </a:r>
            <a:r>
              <a:rPr lang="zh-CN" altLang="en-US" sz="2400">
                <a:solidFill>
                  <a:srgbClr val="CC0000"/>
                </a:solidFill>
              </a:rPr>
              <a:t>，习题</a:t>
            </a:r>
            <a:r>
              <a:rPr lang="en-US" altLang="zh-CN" sz="2400">
                <a:solidFill>
                  <a:srgbClr val="CC0000"/>
                </a:solidFill>
              </a:rPr>
              <a:t>4.35</a:t>
            </a:r>
            <a:endParaRPr lang="en-US" altLang="zh-CN">
              <a:solidFill>
                <a:srgbClr val="CC0000"/>
              </a:solidFill>
            </a:endParaRPr>
          </a:p>
        </p:txBody>
      </p:sp>
      <p:sp>
        <p:nvSpPr>
          <p:cNvPr id="1770500" name="Rectangle 4"/>
          <p:cNvSpPr>
            <a:spLocks noGrp="1" noChangeArrowheads="1"/>
          </p:cNvSpPr>
          <p:nvPr>
            <p:ph type="body" idx="1"/>
          </p:nvPr>
        </p:nvSpPr>
        <p:spPr>
          <a:xfrm>
            <a:off x="250825" y="549275"/>
            <a:ext cx="8713788" cy="6119813"/>
          </a:xfrm>
        </p:spPr>
        <p:txBody>
          <a:bodyPr/>
          <a:lstStyle/>
          <a:p>
            <a:pPr marL="0" indent="0" eaLnBrk="1" hangingPunct="1">
              <a:spcBef>
                <a:spcPct val="10000"/>
              </a:spcBef>
              <a:buFont typeface="Wingdings" panose="05000000000000000000" pitchFamily="2" charset="2"/>
              <a:buNone/>
              <a:defRPr/>
            </a:pPr>
            <a:r>
              <a:rPr lang="zh-CN" altLang="en-US" sz="2400"/>
              <a:t>某硬磁盘有</a:t>
            </a:r>
            <a:r>
              <a:rPr lang="en-US" altLang="zh-CN" sz="2400">
                <a:solidFill>
                  <a:srgbClr val="FF0000"/>
                </a:solidFill>
              </a:rPr>
              <a:t>5</a:t>
            </a:r>
            <a:r>
              <a:rPr lang="zh-CN" altLang="en-US" sz="2400">
                <a:solidFill>
                  <a:srgbClr val="FF0000"/>
                </a:solidFill>
              </a:rPr>
              <a:t>个记录面</a:t>
            </a:r>
            <a:r>
              <a:rPr lang="zh-CN" altLang="en-US" sz="2400"/>
              <a:t>，记录面上有效记录区域的</a:t>
            </a:r>
            <a:r>
              <a:rPr lang="zh-CN" altLang="en-US" sz="2400">
                <a:solidFill>
                  <a:srgbClr val="FF0000"/>
                </a:solidFill>
              </a:rPr>
              <a:t>内径为</a:t>
            </a:r>
            <a:r>
              <a:rPr lang="en-US" altLang="zh-CN" sz="2400">
                <a:solidFill>
                  <a:srgbClr val="FF0000"/>
                </a:solidFill>
              </a:rPr>
              <a:t>20cm</a:t>
            </a:r>
            <a:r>
              <a:rPr lang="zh-CN" altLang="en-US" sz="2400"/>
              <a:t>，</a:t>
            </a:r>
            <a:r>
              <a:rPr lang="zh-CN" altLang="en-US" sz="2400">
                <a:solidFill>
                  <a:srgbClr val="FF0000"/>
                </a:solidFill>
              </a:rPr>
              <a:t>外径为</a:t>
            </a:r>
            <a:r>
              <a:rPr lang="en-US" altLang="zh-CN" sz="2400">
                <a:solidFill>
                  <a:srgbClr val="FF0000"/>
                </a:solidFill>
              </a:rPr>
              <a:t>30cm</a:t>
            </a:r>
            <a:r>
              <a:rPr lang="zh-CN" altLang="en-US" sz="2400"/>
              <a:t>。磁道上记录的位密度为</a:t>
            </a:r>
            <a:r>
              <a:rPr lang="en-US" altLang="zh-CN" sz="2400">
                <a:solidFill>
                  <a:srgbClr val="FF0000"/>
                </a:solidFill>
              </a:rPr>
              <a:t>250b/mm</a:t>
            </a:r>
            <a:r>
              <a:rPr lang="zh-CN" altLang="en-US" sz="2400"/>
              <a:t>，道密度为</a:t>
            </a:r>
            <a:r>
              <a:rPr lang="en-US" altLang="zh-CN" sz="2400">
                <a:solidFill>
                  <a:srgbClr val="FF0000"/>
                </a:solidFill>
              </a:rPr>
              <a:t>10</a:t>
            </a:r>
            <a:r>
              <a:rPr lang="zh-CN" altLang="en-US" sz="2400">
                <a:solidFill>
                  <a:srgbClr val="FF0000"/>
                </a:solidFill>
              </a:rPr>
              <a:t>道</a:t>
            </a:r>
            <a:r>
              <a:rPr lang="en-US" altLang="zh-CN" sz="2400">
                <a:solidFill>
                  <a:srgbClr val="FF0000"/>
                </a:solidFill>
              </a:rPr>
              <a:t>/mm</a:t>
            </a:r>
            <a:r>
              <a:rPr lang="zh-CN" altLang="en-US" sz="2400"/>
              <a:t>，每一磁道上分为</a:t>
            </a:r>
            <a:r>
              <a:rPr lang="en-US" altLang="zh-CN" sz="2400">
                <a:solidFill>
                  <a:srgbClr val="FF0000"/>
                </a:solidFill>
              </a:rPr>
              <a:t>16</a:t>
            </a:r>
            <a:r>
              <a:rPr lang="zh-CN" altLang="en-US" sz="2400">
                <a:solidFill>
                  <a:srgbClr val="FF0000"/>
                </a:solidFill>
              </a:rPr>
              <a:t>个扇区</a:t>
            </a:r>
            <a:r>
              <a:rPr lang="zh-CN" altLang="en-US" sz="2400"/>
              <a:t>，每个扇区记录</a:t>
            </a:r>
            <a:r>
              <a:rPr lang="en-US" altLang="zh-CN" sz="2400">
                <a:solidFill>
                  <a:srgbClr val="FF0000"/>
                </a:solidFill>
              </a:rPr>
              <a:t>1KB</a:t>
            </a:r>
            <a:r>
              <a:rPr lang="zh-CN" altLang="en-US" sz="2400"/>
              <a:t>，磁盘旋转速度为</a:t>
            </a:r>
            <a:r>
              <a:rPr lang="en-US" altLang="zh-CN" sz="2400">
                <a:solidFill>
                  <a:srgbClr val="FF0000"/>
                </a:solidFill>
              </a:rPr>
              <a:t>10000rpm</a:t>
            </a:r>
            <a:r>
              <a:rPr lang="zh-CN" altLang="en-US" sz="2400"/>
              <a:t>；则：</a:t>
            </a:r>
            <a:endParaRPr lang="zh-CN" altLang="en-US" sz="2400"/>
          </a:p>
          <a:p>
            <a:pPr marL="0" indent="0" eaLnBrk="1" hangingPunct="1">
              <a:spcBef>
                <a:spcPct val="10000"/>
              </a:spcBef>
              <a:buFont typeface="Wingdings" panose="05000000000000000000" pitchFamily="2" charset="2"/>
              <a:buNone/>
              <a:defRPr/>
            </a:pPr>
            <a:r>
              <a:rPr lang="zh-CN" altLang="en-US" sz="2400"/>
              <a:t>该硬盘的</a:t>
            </a:r>
            <a:r>
              <a:rPr lang="zh-CN" altLang="en-US" sz="2400">
                <a:solidFill>
                  <a:srgbClr val="0000FF"/>
                </a:solidFill>
              </a:rPr>
              <a:t>非格式化容量</a:t>
            </a:r>
            <a:r>
              <a:rPr lang="zh-CN" altLang="en-US" sz="2400"/>
              <a:t>为</a:t>
            </a:r>
            <a:r>
              <a:rPr lang="en-US" altLang="zh-CN" sz="2400"/>
              <a:t>_______MB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t>                    </a:t>
            </a:r>
            <a:r>
              <a:rPr lang="zh-CN" altLang="en-US" sz="2400">
                <a:solidFill>
                  <a:srgbClr val="0000FF"/>
                </a:solidFill>
              </a:rPr>
              <a:t>格式化容量</a:t>
            </a:r>
            <a:r>
              <a:rPr lang="zh-CN" altLang="en-US" sz="2400"/>
              <a:t>为</a:t>
            </a:r>
            <a:r>
              <a:rPr lang="en-US" altLang="zh-CN" sz="2400"/>
              <a:t>_______MB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t>该硬磁盘的</a:t>
            </a:r>
            <a:r>
              <a:rPr lang="zh-CN" altLang="en-US" sz="2400">
                <a:solidFill>
                  <a:srgbClr val="0000FF"/>
                </a:solidFill>
              </a:rPr>
              <a:t>数据传输速率</a:t>
            </a:r>
            <a:r>
              <a:rPr lang="zh-CN" altLang="en-US" sz="2400"/>
              <a:t>为</a:t>
            </a:r>
            <a:r>
              <a:rPr lang="en-US" altLang="zh-CN" sz="2400"/>
              <a:t>_________MB/s</a:t>
            </a:r>
            <a:r>
              <a:rPr lang="zh-CN" altLang="en-US" sz="2400"/>
              <a:t>。</a:t>
            </a:r>
            <a:endParaRPr lang="zh-CN" altLang="en-US" sz="2400"/>
          </a:p>
          <a:p>
            <a:pPr marL="0" indent="0" eaLnBrk="1" hangingPunct="1">
              <a:spcBef>
                <a:spcPct val="10000"/>
              </a:spcBef>
              <a:buFont typeface="Wingdings" panose="05000000000000000000" pitchFamily="2" charset="2"/>
              <a:buNone/>
              <a:defRPr/>
            </a:pPr>
            <a:r>
              <a:rPr lang="en-US" altLang="zh-CN" sz="2400"/>
              <a:t>【</a:t>
            </a:r>
            <a:r>
              <a:rPr lang="zh-CN" altLang="en-US" sz="2400"/>
              <a:t>解</a:t>
            </a:r>
            <a:r>
              <a:rPr lang="en-US" altLang="zh-CN" sz="2400"/>
              <a:t>】</a:t>
            </a:r>
            <a:endParaRPr lang="en-US" altLang="zh-CN" sz="2400"/>
          </a:p>
          <a:p>
            <a:pPr marL="0" indent="0" eaLnBrk="1" hangingPunct="1">
              <a:spcBef>
                <a:spcPct val="10000"/>
              </a:spcBef>
              <a:buFont typeface="Wingdings" panose="05000000000000000000" pitchFamily="2" charset="2"/>
              <a:buNone/>
              <a:defRPr/>
            </a:pPr>
            <a:r>
              <a:rPr lang="zh-CN" altLang="en-US" sz="2400"/>
              <a:t>磁道数＝</a:t>
            </a:r>
            <a:r>
              <a:rPr lang="en-US" altLang="zh-CN" sz="2400"/>
              <a:t>(300/2</a:t>
            </a:r>
            <a:r>
              <a:rPr lang="zh-CN" altLang="en-US" sz="2400"/>
              <a:t>－</a:t>
            </a:r>
            <a:r>
              <a:rPr lang="en-US" altLang="zh-CN" sz="2400"/>
              <a:t>200/2)mm×10</a:t>
            </a:r>
            <a:r>
              <a:rPr lang="zh-CN" altLang="en-US" sz="2400"/>
              <a:t>道</a:t>
            </a:r>
            <a:r>
              <a:rPr lang="en-US" altLang="zh-CN" sz="2400"/>
              <a:t>/mm</a:t>
            </a:r>
            <a:r>
              <a:rPr lang="zh-CN" altLang="en-US" sz="2400"/>
              <a:t>＝</a:t>
            </a:r>
            <a:r>
              <a:rPr lang="en-US" altLang="zh-CN" sz="2400"/>
              <a:t>500</a:t>
            </a:r>
            <a:r>
              <a:rPr lang="zh-CN" altLang="en-US" sz="2400"/>
              <a:t>道；</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009900"/>
                </a:solidFill>
              </a:rPr>
              <a:t>每磁道</a:t>
            </a:r>
            <a:r>
              <a:rPr lang="zh-CN" altLang="en-US" sz="2400"/>
              <a:t>的</a:t>
            </a:r>
            <a:r>
              <a:rPr lang="zh-CN" altLang="en-US" sz="2400">
                <a:solidFill>
                  <a:srgbClr val="D60093"/>
                </a:solidFill>
              </a:rPr>
              <a:t>非格式化</a:t>
            </a:r>
            <a:r>
              <a:rPr lang="zh-CN" altLang="en-US" sz="2400"/>
              <a:t>容量＝</a:t>
            </a:r>
            <a:r>
              <a:rPr lang="en-US" altLang="zh-CN" sz="2400"/>
              <a:t>(π· 200mm)×(250/8)B/mm</a:t>
            </a:r>
            <a:endParaRPr lang="en-US" altLang="zh-CN" sz="2400"/>
          </a:p>
          <a:p>
            <a:pPr marL="0" indent="0" eaLnBrk="1" hangingPunct="1">
              <a:spcBef>
                <a:spcPct val="10000"/>
              </a:spcBef>
              <a:buFont typeface="Wingdings" panose="05000000000000000000" pitchFamily="2" charset="2"/>
              <a:buNone/>
              <a:defRPr/>
            </a:pPr>
            <a:r>
              <a:rPr lang="en-US" altLang="zh-CN" sz="2400"/>
              <a:t>                                        </a:t>
            </a:r>
            <a:r>
              <a:rPr lang="zh-CN" altLang="en-US" sz="2400"/>
              <a:t>＝</a:t>
            </a:r>
            <a:r>
              <a:rPr lang="en-US" altLang="zh-CN" sz="2400"/>
              <a:t>3.14159×200×250/8 </a:t>
            </a:r>
            <a:r>
              <a:rPr lang="zh-CN" altLang="en-US" sz="2400"/>
              <a:t>＝ </a:t>
            </a:r>
            <a:r>
              <a:rPr lang="en-US" altLang="zh-CN" sz="2400"/>
              <a:t>19635B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009900"/>
                </a:solidFill>
              </a:rPr>
              <a:t>每磁道</a:t>
            </a:r>
            <a:r>
              <a:rPr lang="zh-CN" altLang="en-US" sz="2400"/>
              <a:t>的</a:t>
            </a:r>
            <a:r>
              <a:rPr lang="zh-CN" altLang="en-US" sz="2400">
                <a:solidFill>
                  <a:srgbClr val="D60093"/>
                </a:solidFill>
              </a:rPr>
              <a:t>格式化</a:t>
            </a:r>
            <a:r>
              <a:rPr lang="zh-CN" altLang="en-US" sz="2400"/>
              <a:t>容量＝</a:t>
            </a:r>
            <a:r>
              <a:rPr lang="en-US" altLang="zh-CN" sz="2400"/>
              <a:t>16</a:t>
            </a:r>
            <a:r>
              <a:rPr lang="zh-CN" altLang="en-US" sz="2400"/>
              <a:t>扇区</a:t>
            </a:r>
            <a:r>
              <a:rPr lang="en-US" altLang="zh-CN" sz="2400"/>
              <a:t>×1KB/</a:t>
            </a:r>
            <a:r>
              <a:rPr lang="zh-CN" altLang="en-US" sz="2400"/>
              <a:t>扇区＝</a:t>
            </a:r>
            <a:r>
              <a:rPr lang="en-US" altLang="zh-CN" sz="2400"/>
              <a:t>16KB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D60093"/>
                </a:solidFill>
              </a:rPr>
              <a:t>非格式化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×(19635/1024</a:t>
            </a:r>
            <a:r>
              <a:rPr lang="en-US" altLang="zh-CN" sz="2400" baseline="30000"/>
              <a:t>2</a:t>
            </a:r>
            <a:r>
              <a:rPr lang="en-US" altLang="zh-CN" sz="2400"/>
              <a:t>)MB</a:t>
            </a:r>
            <a:r>
              <a:rPr lang="zh-CN" altLang="en-US" sz="2400">
                <a:latin typeface="+mn-ea"/>
              </a:rPr>
              <a:t>≈</a:t>
            </a:r>
            <a:r>
              <a:rPr lang="en-US" altLang="zh-CN" sz="2400">
                <a:solidFill>
                  <a:srgbClr val="FF0066"/>
                </a:solidFill>
              </a:rPr>
              <a:t>47MB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solidFill>
                  <a:srgbClr val="D60093"/>
                </a:solidFill>
              </a:rPr>
              <a:t>格式化</a:t>
            </a:r>
            <a:r>
              <a:rPr lang="zh-CN" altLang="en-US" sz="2400"/>
              <a:t>容量＝</a:t>
            </a:r>
            <a:r>
              <a:rPr lang="en-US" altLang="zh-CN" sz="2400"/>
              <a:t>5</a:t>
            </a:r>
            <a:r>
              <a:rPr lang="zh-CN" altLang="en-US" sz="2400"/>
              <a:t>面</a:t>
            </a:r>
            <a:r>
              <a:rPr lang="en-US" altLang="zh-CN" sz="2400"/>
              <a:t>×500</a:t>
            </a:r>
            <a:r>
              <a:rPr lang="zh-CN" altLang="en-US" sz="2400"/>
              <a:t>道</a:t>
            </a:r>
            <a:r>
              <a:rPr lang="en-US" altLang="zh-CN" sz="2400"/>
              <a:t>×(16/1024)MB</a:t>
            </a:r>
            <a:r>
              <a:rPr lang="zh-CN" altLang="en-US" sz="2400">
                <a:latin typeface="+mn-ea"/>
              </a:rPr>
              <a:t>≈</a:t>
            </a:r>
            <a:r>
              <a:rPr lang="en-US" altLang="zh-CN" sz="2400">
                <a:solidFill>
                  <a:srgbClr val="FF0066"/>
                </a:solidFill>
              </a:rPr>
              <a:t>39MB</a:t>
            </a:r>
            <a:r>
              <a:rPr lang="zh-CN" altLang="en-US" sz="2400"/>
              <a:t>；</a:t>
            </a:r>
            <a:endParaRPr lang="zh-CN" altLang="en-US" sz="2400"/>
          </a:p>
          <a:p>
            <a:pPr marL="0" indent="0" eaLnBrk="1" hangingPunct="1">
              <a:spcBef>
                <a:spcPct val="10000"/>
              </a:spcBef>
              <a:buFont typeface="Wingdings" panose="05000000000000000000" pitchFamily="2" charset="2"/>
              <a:buNone/>
              <a:defRPr/>
            </a:pPr>
            <a:r>
              <a:rPr lang="zh-CN" altLang="en-US" sz="2400"/>
              <a:t>数据传输速率＝</a:t>
            </a:r>
            <a:r>
              <a:rPr lang="en-US" altLang="zh-CN" sz="2400"/>
              <a:t>(10000</a:t>
            </a:r>
            <a:r>
              <a:rPr lang="zh-CN" altLang="en-US" sz="2400"/>
              <a:t>道</a:t>
            </a:r>
            <a:r>
              <a:rPr lang="en-US" altLang="zh-CN" sz="2400"/>
              <a:t>/60s)×(19635/1024</a:t>
            </a:r>
            <a:r>
              <a:rPr lang="en-US" altLang="zh-CN" sz="2400" baseline="30000"/>
              <a:t>2</a:t>
            </a:r>
            <a:r>
              <a:rPr lang="en-US" altLang="zh-CN" sz="2400"/>
              <a:t>)MB</a:t>
            </a:r>
            <a:r>
              <a:rPr lang="zh-CN" altLang="en-US" sz="2400">
                <a:latin typeface="+mn-ea"/>
              </a:rPr>
              <a:t>≈</a:t>
            </a:r>
            <a:r>
              <a:rPr lang="en-US" altLang="zh-CN" sz="2400">
                <a:solidFill>
                  <a:srgbClr val="FF0066"/>
                </a:solidFill>
              </a:rPr>
              <a:t>3.12MB/s </a:t>
            </a:r>
            <a:r>
              <a:rPr lang="zh-CN" altLang="en-US" sz="2400"/>
              <a:t>。</a:t>
            </a:r>
            <a:endParaRPr lang="zh-CN" altLang="en-US" sz="2400"/>
          </a:p>
        </p:txBody>
      </p:sp>
      <p:sp>
        <p:nvSpPr>
          <p:cNvPr id="1770515" name="Text Box 19"/>
          <p:cNvSpPr txBox="1">
            <a:spLocks noChangeArrowheads="1"/>
          </p:cNvSpPr>
          <p:nvPr/>
        </p:nvSpPr>
        <p:spPr bwMode="auto">
          <a:xfrm>
            <a:off x="6372225" y="1919288"/>
            <a:ext cx="2346325" cy="1581150"/>
          </a:xfrm>
          <a:prstGeom prst="rect">
            <a:avLst/>
          </a:prstGeom>
          <a:solidFill>
            <a:srgbClr val="FFFF99"/>
          </a:solidFill>
          <a:ln w="28575" algn="ctr">
            <a:solidFill>
              <a:srgbClr val="FF6600"/>
            </a:solidFill>
            <a:miter lim="800000"/>
          </a:ln>
          <a:effectLst>
            <a:outerShdw dist="107763" dir="2700000" algn="ctr" rotWithShape="0">
              <a:schemeClr val="bg2">
                <a:alpha val="50000"/>
              </a:schemeClr>
            </a:outerShdw>
          </a:effectLst>
        </p:spPr>
        <p:txBody>
          <a:bodyPr wrap="none">
            <a:spAutoFit/>
          </a:bodyPr>
          <a:lstStyle/>
          <a:p>
            <a:pPr>
              <a:defRPr/>
            </a:pPr>
            <a:r>
              <a:rPr lang="zh-CN" altLang="en-US" sz="2400">
                <a:solidFill>
                  <a:srgbClr val="006600"/>
                </a:solidFill>
                <a:ea typeface="宋体" panose="02010600030101010101" pitchFamily="2" charset="-122"/>
              </a:rPr>
              <a:t>每记录面磁道数</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每磁道容量</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磁盘总容量</a:t>
            </a:r>
            <a:endParaRPr lang="zh-CN" altLang="en-US" sz="2400">
              <a:solidFill>
                <a:srgbClr val="006600"/>
              </a:solidFill>
              <a:ea typeface="宋体" panose="02010600030101010101" pitchFamily="2" charset="-122"/>
            </a:endParaRPr>
          </a:p>
          <a:p>
            <a:pPr>
              <a:defRPr/>
            </a:pPr>
            <a:r>
              <a:rPr lang="zh-CN" altLang="en-US" sz="2400">
                <a:solidFill>
                  <a:srgbClr val="006600"/>
                </a:solidFill>
                <a:ea typeface="宋体" panose="02010600030101010101" pitchFamily="2" charset="-122"/>
              </a:rPr>
              <a:t>数据传输率</a:t>
            </a:r>
            <a:endParaRPr lang="zh-CN" altLang="en-US" sz="2400">
              <a:solidFill>
                <a:srgbClr val="006600"/>
              </a:solidFill>
              <a:ea typeface="宋体" panose="02010600030101010101" pitchFamily="2" charset="-122"/>
            </a:endParaRPr>
          </a:p>
        </p:txBody>
      </p:sp>
      <p:sp>
        <p:nvSpPr>
          <p:cNvPr id="1770516" name="Text Box 20"/>
          <p:cNvSpPr txBox="1">
            <a:spLocks noChangeArrowheads="1"/>
          </p:cNvSpPr>
          <p:nvPr/>
        </p:nvSpPr>
        <p:spPr bwMode="auto">
          <a:xfrm>
            <a:off x="3962400" y="2001838"/>
            <a:ext cx="576263" cy="519112"/>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C</a:t>
            </a:r>
            <a:endParaRPr lang="en-US" altLang="zh-CN">
              <a:solidFill>
                <a:srgbClr val="FF0066"/>
              </a:solidFill>
            </a:endParaRPr>
          </a:p>
        </p:txBody>
      </p:sp>
      <p:sp>
        <p:nvSpPr>
          <p:cNvPr id="1770517" name="Text Box 21"/>
          <p:cNvSpPr txBox="1">
            <a:spLocks noChangeArrowheads="1"/>
          </p:cNvSpPr>
          <p:nvPr/>
        </p:nvSpPr>
        <p:spPr bwMode="auto">
          <a:xfrm>
            <a:off x="3995738" y="2405063"/>
            <a:ext cx="576262" cy="519112"/>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D</a:t>
            </a:r>
            <a:endParaRPr lang="en-US" altLang="zh-CN">
              <a:solidFill>
                <a:srgbClr val="FF0066"/>
              </a:solidFill>
            </a:endParaRPr>
          </a:p>
        </p:txBody>
      </p:sp>
      <p:sp>
        <p:nvSpPr>
          <p:cNvPr id="1770518" name="Text Box 22"/>
          <p:cNvSpPr txBox="1">
            <a:spLocks noChangeArrowheads="1"/>
          </p:cNvSpPr>
          <p:nvPr/>
        </p:nvSpPr>
        <p:spPr bwMode="auto">
          <a:xfrm>
            <a:off x="4427538" y="2813050"/>
            <a:ext cx="576262" cy="519113"/>
          </a:xfrm>
          <a:prstGeom prst="rect">
            <a:avLst/>
          </a:prstGeom>
          <a:noFill/>
          <a:ln w="28575" algn="ctr">
            <a:noFill/>
            <a:miter lim="800000"/>
          </a:ln>
        </p:spPr>
        <p:txBody>
          <a:bodyPr>
            <a:spAutoFit/>
          </a:bodyPr>
          <a:lstStyle/>
          <a:p>
            <a:pPr algn="ctr">
              <a:spcBef>
                <a:spcPct val="50000"/>
              </a:spcBef>
            </a:pPr>
            <a:r>
              <a:rPr lang="en-US" altLang="zh-CN">
                <a:solidFill>
                  <a:srgbClr val="FF0066"/>
                </a:solidFill>
              </a:rPr>
              <a:t>D</a:t>
            </a:r>
            <a:endParaRPr lang="en-US" altLang="zh-CN">
              <a:solidFill>
                <a:srgbClr val="FF0066"/>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770515"/>
                                        </p:tgtEl>
                                        <p:attrNameLst>
                                          <p:attrName>style.visibility</p:attrName>
                                        </p:attrNameLst>
                                      </p:cBhvr>
                                      <p:to>
                                        <p:strVal val="visible"/>
                                      </p:to>
                                    </p:set>
                                    <p:anim calcmode="lin" valueType="num">
                                      <p:cBhvr>
                                        <p:cTn id="7" dur="500" fill="hold"/>
                                        <p:tgtEl>
                                          <p:spTgt spid="1770515"/>
                                        </p:tgtEl>
                                        <p:attrNameLst>
                                          <p:attrName>ppt_w</p:attrName>
                                        </p:attrNameLst>
                                      </p:cBhvr>
                                      <p:tavLst>
                                        <p:tav tm="0">
                                          <p:val>
                                            <p:fltVal val="0"/>
                                          </p:val>
                                        </p:tav>
                                        <p:tav tm="100000">
                                          <p:val>
                                            <p:strVal val="#ppt_w"/>
                                          </p:val>
                                        </p:tav>
                                      </p:tavLst>
                                    </p:anim>
                                    <p:anim calcmode="lin" valueType="num">
                                      <p:cBhvr>
                                        <p:cTn id="8" dur="500" fill="hold"/>
                                        <p:tgtEl>
                                          <p:spTgt spid="177051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9" presetClass="entr" presetSubtype="0" accel="100000" fill="hold" nodeType="clickEffect">
                                  <p:stCondLst>
                                    <p:cond delay="0"/>
                                  </p:stCondLst>
                                  <p:childTnLst>
                                    <p:set>
                                      <p:cBhvr>
                                        <p:cTn id="12" dur="1" fill="hold">
                                          <p:stCondLst>
                                            <p:cond delay="0"/>
                                          </p:stCondLst>
                                        </p:cTn>
                                        <p:tgtEl>
                                          <p:spTgt spid="1770500">
                                            <p:txEl>
                                              <p:pRg st="4" end="4"/>
                                            </p:txEl>
                                          </p:spTgt>
                                        </p:tgtEl>
                                        <p:attrNameLst>
                                          <p:attrName>style.visibility</p:attrName>
                                        </p:attrNameLst>
                                      </p:cBhvr>
                                      <p:to>
                                        <p:strVal val="visible"/>
                                      </p:to>
                                    </p:set>
                                    <p:anim calcmode="lin" valueType="num">
                                      <p:cBhvr>
                                        <p:cTn id="13" dur="500" fill="hold"/>
                                        <p:tgtEl>
                                          <p:spTgt spid="1770500">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770500">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770500">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7705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770500">
                                            <p:txEl>
                                              <p:pRg st="5" end="5"/>
                                            </p:txEl>
                                          </p:spTgt>
                                        </p:tgtEl>
                                        <p:attrNameLst>
                                          <p:attrName>style.visibility</p:attrName>
                                        </p:attrNameLst>
                                      </p:cBhvr>
                                      <p:to>
                                        <p:strVal val="visible"/>
                                      </p:to>
                                    </p:set>
                                    <p:animEffect transition="in" filter="slide(fromBottom)">
                                      <p:cBhvr>
                                        <p:cTn id="21" dur="500"/>
                                        <p:tgtEl>
                                          <p:spTgt spid="1770500">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770500">
                                            <p:txEl>
                                              <p:pRg st="6" end="6"/>
                                            </p:txEl>
                                          </p:spTgt>
                                        </p:tgtEl>
                                        <p:attrNameLst>
                                          <p:attrName>style.visibility</p:attrName>
                                        </p:attrNameLst>
                                      </p:cBhvr>
                                      <p:to>
                                        <p:strVal val="visible"/>
                                      </p:to>
                                    </p:set>
                                    <p:animEffect transition="in" filter="slide(fromBottom)">
                                      <p:cBhvr>
                                        <p:cTn id="26" dur="500"/>
                                        <p:tgtEl>
                                          <p:spTgt spid="1770500">
                                            <p:txEl>
                                              <p:pRg st="6" end="6"/>
                                            </p:txEl>
                                          </p:spTgt>
                                        </p:tgtEl>
                                      </p:cBhvr>
                                    </p:animEffect>
                                  </p:childTnLst>
                                </p:cTn>
                              </p:par>
                            </p:childTnLst>
                          </p:cTn>
                        </p:par>
                        <p:par>
                          <p:cTn id="27" fill="hold">
                            <p:stCondLst>
                              <p:cond delay="500"/>
                            </p:stCondLst>
                            <p:childTnLst>
                              <p:par>
                                <p:cTn id="28" presetID="12" presetClass="entr" presetSubtype="4" fill="hold" nodeType="afterEffect">
                                  <p:stCondLst>
                                    <p:cond delay="0"/>
                                  </p:stCondLst>
                                  <p:childTnLst>
                                    <p:set>
                                      <p:cBhvr>
                                        <p:cTn id="29" dur="1" fill="hold">
                                          <p:stCondLst>
                                            <p:cond delay="0"/>
                                          </p:stCondLst>
                                        </p:cTn>
                                        <p:tgtEl>
                                          <p:spTgt spid="1770500">
                                            <p:txEl>
                                              <p:pRg st="7" end="7"/>
                                            </p:txEl>
                                          </p:spTgt>
                                        </p:tgtEl>
                                        <p:attrNameLst>
                                          <p:attrName>style.visibility</p:attrName>
                                        </p:attrNameLst>
                                      </p:cBhvr>
                                      <p:to>
                                        <p:strVal val="visible"/>
                                      </p:to>
                                    </p:set>
                                    <p:animEffect transition="in" filter="slide(fromBottom)">
                                      <p:cBhvr>
                                        <p:cTn id="30" dur="500"/>
                                        <p:tgtEl>
                                          <p:spTgt spid="177050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770500">
                                            <p:txEl>
                                              <p:pRg st="8" end="8"/>
                                            </p:txEl>
                                          </p:spTgt>
                                        </p:tgtEl>
                                        <p:attrNameLst>
                                          <p:attrName>style.visibility</p:attrName>
                                        </p:attrNameLst>
                                      </p:cBhvr>
                                      <p:to>
                                        <p:strVal val="visible"/>
                                      </p:to>
                                    </p:set>
                                    <p:animEffect transition="in" filter="slide(fromBottom)">
                                      <p:cBhvr>
                                        <p:cTn id="35" dur="500"/>
                                        <p:tgtEl>
                                          <p:spTgt spid="177050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1770500">
                                            <p:txEl>
                                              <p:pRg st="9" end="9"/>
                                            </p:txEl>
                                          </p:spTgt>
                                        </p:tgtEl>
                                        <p:attrNameLst>
                                          <p:attrName>style.visibility</p:attrName>
                                        </p:attrNameLst>
                                      </p:cBhvr>
                                      <p:to>
                                        <p:strVal val="visible"/>
                                      </p:to>
                                    </p:set>
                                    <p:animEffect transition="in" filter="slide(fromBottom)">
                                      <p:cBhvr>
                                        <p:cTn id="40" dur="500"/>
                                        <p:tgtEl>
                                          <p:spTgt spid="1770500">
                                            <p:txEl>
                                              <p:pRg st="9" end="9"/>
                                            </p:txEl>
                                          </p:spTgt>
                                        </p:tgtEl>
                                      </p:cBhvr>
                                    </p:animEffect>
                                  </p:childTnLst>
                                </p:cTn>
                              </p:par>
                            </p:childTnLst>
                          </p:cTn>
                        </p:par>
                        <p:par>
                          <p:cTn id="41" fill="hold">
                            <p:stCondLst>
                              <p:cond delay="500"/>
                            </p:stCondLst>
                            <p:childTnLst>
                              <p:par>
                                <p:cTn id="42" presetID="23" presetClass="entr" presetSubtype="16" fill="hold" grpId="0" nodeType="afterEffect">
                                  <p:stCondLst>
                                    <p:cond delay="0"/>
                                  </p:stCondLst>
                                  <p:childTnLst>
                                    <p:set>
                                      <p:cBhvr>
                                        <p:cTn id="43" dur="1" fill="hold">
                                          <p:stCondLst>
                                            <p:cond delay="0"/>
                                          </p:stCondLst>
                                        </p:cTn>
                                        <p:tgtEl>
                                          <p:spTgt spid="1770516"/>
                                        </p:tgtEl>
                                        <p:attrNameLst>
                                          <p:attrName>style.visibility</p:attrName>
                                        </p:attrNameLst>
                                      </p:cBhvr>
                                      <p:to>
                                        <p:strVal val="visible"/>
                                      </p:to>
                                    </p:set>
                                    <p:anim calcmode="lin" valueType="num">
                                      <p:cBhvr>
                                        <p:cTn id="44" dur="500" fill="hold"/>
                                        <p:tgtEl>
                                          <p:spTgt spid="1770516"/>
                                        </p:tgtEl>
                                        <p:attrNameLst>
                                          <p:attrName>ppt_w</p:attrName>
                                        </p:attrNameLst>
                                      </p:cBhvr>
                                      <p:tavLst>
                                        <p:tav tm="0">
                                          <p:val>
                                            <p:fltVal val="0"/>
                                          </p:val>
                                        </p:tav>
                                        <p:tav tm="100000">
                                          <p:val>
                                            <p:strVal val="#ppt_w"/>
                                          </p:val>
                                        </p:tav>
                                      </p:tavLst>
                                    </p:anim>
                                    <p:anim calcmode="lin" valueType="num">
                                      <p:cBhvr>
                                        <p:cTn id="45" dur="500" fill="hold"/>
                                        <p:tgtEl>
                                          <p:spTgt spid="1770516"/>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770500">
                                            <p:txEl>
                                              <p:pRg st="10" end="10"/>
                                            </p:txEl>
                                          </p:spTgt>
                                        </p:tgtEl>
                                        <p:attrNameLst>
                                          <p:attrName>style.visibility</p:attrName>
                                        </p:attrNameLst>
                                      </p:cBhvr>
                                      <p:to>
                                        <p:strVal val="visible"/>
                                      </p:to>
                                    </p:set>
                                    <p:animEffect transition="in" filter="slide(fromBottom)">
                                      <p:cBhvr>
                                        <p:cTn id="50" dur="500"/>
                                        <p:tgtEl>
                                          <p:spTgt spid="1770500">
                                            <p:txEl>
                                              <p:pRg st="10" end="10"/>
                                            </p:txEl>
                                          </p:spTgt>
                                        </p:tgtEl>
                                      </p:cBhvr>
                                    </p:animEffect>
                                  </p:childTnLst>
                                </p:cTn>
                              </p:par>
                            </p:childTnLst>
                          </p:cTn>
                        </p:par>
                        <p:par>
                          <p:cTn id="51" fill="hold">
                            <p:stCondLst>
                              <p:cond delay="500"/>
                            </p:stCondLst>
                            <p:childTnLst>
                              <p:par>
                                <p:cTn id="52" presetID="23" presetClass="entr" presetSubtype="16" fill="hold" grpId="0" nodeType="afterEffect">
                                  <p:stCondLst>
                                    <p:cond delay="0"/>
                                  </p:stCondLst>
                                  <p:childTnLst>
                                    <p:set>
                                      <p:cBhvr>
                                        <p:cTn id="53" dur="1" fill="hold">
                                          <p:stCondLst>
                                            <p:cond delay="0"/>
                                          </p:stCondLst>
                                        </p:cTn>
                                        <p:tgtEl>
                                          <p:spTgt spid="1770517"/>
                                        </p:tgtEl>
                                        <p:attrNameLst>
                                          <p:attrName>style.visibility</p:attrName>
                                        </p:attrNameLst>
                                      </p:cBhvr>
                                      <p:to>
                                        <p:strVal val="visible"/>
                                      </p:to>
                                    </p:set>
                                    <p:anim calcmode="lin" valueType="num">
                                      <p:cBhvr>
                                        <p:cTn id="54" dur="500" fill="hold"/>
                                        <p:tgtEl>
                                          <p:spTgt spid="1770517"/>
                                        </p:tgtEl>
                                        <p:attrNameLst>
                                          <p:attrName>ppt_w</p:attrName>
                                        </p:attrNameLst>
                                      </p:cBhvr>
                                      <p:tavLst>
                                        <p:tav tm="0">
                                          <p:val>
                                            <p:fltVal val="0"/>
                                          </p:val>
                                        </p:tav>
                                        <p:tav tm="100000">
                                          <p:val>
                                            <p:strVal val="#ppt_w"/>
                                          </p:val>
                                        </p:tav>
                                      </p:tavLst>
                                    </p:anim>
                                    <p:anim calcmode="lin" valueType="num">
                                      <p:cBhvr>
                                        <p:cTn id="55" dur="500" fill="hold"/>
                                        <p:tgtEl>
                                          <p:spTgt spid="1770517"/>
                                        </p:tgtEl>
                                        <p:attrNameLst>
                                          <p:attrName>ppt_h</p:attrName>
                                        </p:attrNameLst>
                                      </p:cBhvr>
                                      <p:tavLst>
                                        <p:tav tm="0">
                                          <p:val>
                                            <p:fltVal val="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770500">
                                            <p:txEl>
                                              <p:pRg st="11" end="11"/>
                                            </p:txEl>
                                          </p:spTgt>
                                        </p:tgtEl>
                                        <p:attrNameLst>
                                          <p:attrName>style.visibility</p:attrName>
                                        </p:attrNameLst>
                                      </p:cBhvr>
                                      <p:to>
                                        <p:strVal val="visible"/>
                                      </p:to>
                                    </p:set>
                                    <p:animEffect transition="in" filter="slide(fromBottom)">
                                      <p:cBhvr>
                                        <p:cTn id="60" dur="500"/>
                                        <p:tgtEl>
                                          <p:spTgt spid="1770500">
                                            <p:txEl>
                                              <p:pRg st="11" end="11"/>
                                            </p:txEl>
                                          </p:spTgt>
                                        </p:tgtEl>
                                      </p:cBhvr>
                                    </p:animEffect>
                                  </p:childTnLst>
                                </p:cTn>
                              </p:par>
                            </p:childTnLst>
                          </p:cTn>
                        </p:par>
                        <p:par>
                          <p:cTn id="61" fill="hold">
                            <p:stCondLst>
                              <p:cond delay="500"/>
                            </p:stCondLst>
                            <p:childTnLst>
                              <p:par>
                                <p:cTn id="62" presetID="23" presetClass="entr" presetSubtype="16" fill="hold" grpId="0" nodeType="afterEffect">
                                  <p:stCondLst>
                                    <p:cond delay="0"/>
                                  </p:stCondLst>
                                  <p:childTnLst>
                                    <p:set>
                                      <p:cBhvr>
                                        <p:cTn id="63" dur="1" fill="hold">
                                          <p:stCondLst>
                                            <p:cond delay="0"/>
                                          </p:stCondLst>
                                        </p:cTn>
                                        <p:tgtEl>
                                          <p:spTgt spid="1770518"/>
                                        </p:tgtEl>
                                        <p:attrNameLst>
                                          <p:attrName>style.visibility</p:attrName>
                                        </p:attrNameLst>
                                      </p:cBhvr>
                                      <p:to>
                                        <p:strVal val="visible"/>
                                      </p:to>
                                    </p:set>
                                    <p:anim calcmode="lin" valueType="num">
                                      <p:cBhvr>
                                        <p:cTn id="64" dur="500" fill="hold"/>
                                        <p:tgtEl>
                                          <p:spTgt spid="1770518"/>
                                        </p:tgtEl>
                                        <p:attrNameLst>
                                          <p:attrName>ppt_w</p:attrName>
                                        </p:attrNameLst>
                                      </p:cBhvr>
                                      <p:tavLst>
                                        <p:tav tm="0">
                                          <p:val>
                                            <p:fltVal val="0"/>
                                          </p:val>
                                        </p:tav>
                                        <p:tav tm="100000">
                                          <p:val>
                                            <p:strVal val="#ppt_w"/>
                                          </p:val>
                                        </p:tav>
                                      </p:tavLst>
                                    </p:anim>
                                    <p:anim calcmode="lin" valueType="num">
                                      <p:cBhvr>
                                        <p:cTn id="65" dur="500" fill="hold"/>
                                        <p:tgtEl>
                                          <p:spTgt spid="17705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15" grpId="0" animBg="1"/>
      <p:bldP spid="1770516" grpId="0"/>
      <p:bldP spid="1770517" grpId="0"/>
      <p:bldP spid="17705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2B848FB0-8974-4D28-B30F-16EF9C4B0E44}" type="slidenum">
              <a:rPr lang="zh-CN" altLang="en-US"/>
            </a:fld>
            <a:endParaRPr lang="en-US" altLang="zh-CN"/>
          </a:p>
        </p:txBody>
      </p:sp>
      <p:sp>
        <p:nvSpPr>
          <p:cNvPr id="1118210"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18211"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00"/>
                </a:solidFill>
              </a:rPr>
              <a:t>大端</a:t>
            </a:r>
            <a:r>
              <a:rPr lang="zh-CN" altLang="en-US"/>
              <a:t>和</a:t>
            </a:r>
            <a:r>
              <a:rPr lang="zh-CN" altLang="en-US">
                <a:solidFill>
                  <a:srgbClr val="FF0000"/>
                </a:solidFill>
              </a:rPr>
              <a:t>小端</a:t>
            </a:r>
            <a:r>
              <a:rPr lang="zh-CN" altLang="en-US"/>
              <a:t>方式存储的位置情况。（</a:t>
            </a:r>
            <a:r>
              <a:rPr lang="en-US" altLang="zh-CN"/>
              <a:t>32</a:t>
            </a:r>
            <a:r>
              <a:rPr lang="zh-CN" altLang="en-US"/>
              <a:t>位机）</a:t>
            </a:r>
            <a:endParaRPr lang="zh-CN" altLang="en-US"/>
          </a:p>
        </p:txBody>
      </p:sp>
      <p:sp>
        <p:nvSpPr>
          <p:cNvPr id="1118212" name="Text Box 4"/>
          <p:cNvSpPr txBox="1">
            <a:spLocks noChangeArrowheads="1"/>
          </p:cNvSpPr>
          <p:nvPr/>
        </p:nvSpPr>
        <p:spPr bwMode="auto">
          <a:xfrm>
            <a:off x="611188" y="1636713"/>
            <a:ext cx="5184775" cy="1216025"/>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dirty="0"/>
              <a:t>struct {</a:t>
            </a:r>
            <a:endParaRPr lang="en-US" altLang="zh-CN" dirty="0"/>
          </a:p>
          <a:p>
            <a:pPr algn="l"/>
            <a:r>
              <a:rPr lang="en-US" altLang="zh-CN" dirty="0"/>
              <a:t>   double </a:t>
            </a:r>
            <a:r>
              <a:rPr lang="en-US" altLang="zh-CN" dirty="0" err="1"/>
              <a:t>i</a:t>
            </a:r>
            <a:r>
              <a:rPr lang="en-US" altLang="zh-CN" dirty="0"/>
              <a:t>;     </a:t>
            </a:r>
            <a:r>
              <a:rPr lang="en-US" altLang="zh-CN" dirty="0">
                <a:solidFill>
                  <a:srgbClr val="006600"/>
                </a:solidFill>
              </a:rPr>
              <a:t>//0x1112131415161718</a:t>
            </a:r>
            <a:endParaRPr lang="en-US" altLang="zh-CN" dirty="0">
              <a:solidFill>
                <a:srgbClr val="006600"/>
              </a:solidFill>
            </a:endParaRPr>
          </a:p>
          <a:p>
            <a:pPr algn="l"/>
            <a:r>
              <a:rPr lang="en-US" altLang="zh-CN" dirty="0"/>
              <a:t>} s1;</a:t>
            </a:r>
            <a:endParaRPr lang="zh-CN" altLang="en-US" dirty="0"/>
          </a:p>
        </p:txBody>
      </p:sp>
      <p:sp>
        <p:nvSpPr>
          <p:cNvPr id="1118213" name="Text Box 5"/>
          <p:cNvSpPr txBox="1">
            <a:spLocks noChangeArrowheads="1"/>
          </p:cNvSpPr>
          <p:nvPr/>
        </p:nvSpPr>
        <p:spPr bwMode="auto">
          <a:xfrm>
            <a:off x="581167" y="3141663"/>
            <a:ext cx="3384550" cy="158115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dirty="0"/>
              <a:t>struct {</a:t>
            </a:r>
            <a:endParaRPr lang="en-US" altLang="zh-CN" dirty="0"/>
          </a:p>
          <a:p>
            <a:pPr algn="l"/>
            <a:r>
              <a:rPr lang="en-US" altLang="zh-CN" dirty="0"/>
              <a:t>   </a:t>
            </a:r>
            <a:r>
              <a:rPr lang="en-US" altLang="zh-CN" dirty="0" err="1"/>
              <a:t>int</a:t>
            </a:r>
            <a:r>
              <a:rPr lang="en-US" altLang="zh-CN" dirty="0"/>
              <a:t> </a:t>
            </a:r>
            <a:r>
              <a:rPr lang="en-US" altLang="zh-CN" dirty="0" err="1"/>
              <a:t>i</a:t>
            </a:r>
            <a:r>
              <a:rPr lang="en-US" altLang="zh-CN" dirty="0"/>
              <a:t>;     </a:t>
            </a:r>
            <a:r>
              <a:rPr lang="en-US" altLang="zh-CN" dirty="0">
                <a:solidFill>
                  <a:srgbClr val="006600"/>
                </a:solidFill>
              </a:rPr>
              <a:t>//0x11121314</a:t>
            </a:r>
            <a:endParaRPr lang="en-US" altLang="zh-CN" dirty="0">
              <a:solidFill>
                <a:srgbClr val="006600"/>
              </a:solidFill>
            </a:endParaRPr>
          </a:p>
          <a:p>
            <a:pPr algn="l"/>
            <a:r>
              <a:rPr lang="en-US" altLang="zh-CN" dirty="0"/>
              <a:t>   </a:t>
            </a:r>
            <a:r>
              <a:rPr lang="en-US" altLang="zh-CN" dirty="0" err="1"/>
              <a:t>int</a:t>
            </a:r>
            <a:r>
              <a:rPr lang="en-US" altLang="zh-CN" dirty="0"/>
              <a:t> j;     </a:t>
            </a:r>
            <a:r>
              <a:rPr lang="en-US" altLang="zh-CN" dirty="0">
                <a:solidFill>
                  <a:srgbClr val="006600"/>
                </a:solidFill>
              </a:rPr>
              <a:t>//0x15161718</a:t>
            </a:r>
            <a:endParaRPr lang="en-US" altLang="zh-CN" dirty="0">
              <a:solidFill>
                <a:srgbClr val="006600"/>
              </a:solidFill>
            </a:endParaRPr>
          </a:p>
          <a:p>
            <a:pPr algn="l"/>
            <a:r>
              <a:rPr lang="en-US" altLang="zh-CN" dirty="0"/>
              <a:t>} s2; </a:t>
            </a:r>
            <a:endParaRPr lang="zh-CN" altLang="en-US" dirty="0"/>
          </a:p>
        </p:txBody>
      </p:sp>
      <p:sp>
        <p:nvSpPr>
          <p:cNvPr id="1118214" name="Text Box 6"/>
          <p:cNvSpPr txBox="1">
            <a:spLocks noChangeArrowheads="1"/>
          </p:cNvSpPr>
          <p:nvPr/>
        </p:nvSpPr>
        <p:spPr bwMode="auto">
          <a:xfrm>
            <a:off x="4284663" y="3141663"/>
            <a:ext cx="3384550" cy="231140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short i;	</a:t>
            </a:r>
            <a:r>
              <a:rPr lang="en-US" altLang="zh-CN">
                <a:solidFill>
                  <a:srgbClr val="006600"/>
                </a:solidFill>
              </a:rPr>
              <a:t>//0x1112</a:t>
            </a:r>
            <a:endParaRPr lang="en-US" altLang="zh-CN">
              <a:solidFill>
                <a:srgbClr val="006600"/>
              </a:solidFill>
            </a:endParaRPr>
          </a:p>
          <a:p>
            <a:pPr algn="l"/>
            <a:r>
              <a:rPr lang="en-US" altLang="zh-CN"/>
              <a:t>   short j;	</a:t>
            </a:r>
            <a:r>
              <a:rPr lang="en-US" altLang="zh-CN">
                <a:solidFill>
                  <a:srgbClr val="006600"/>
                </a:solidFill>
              </a:rPr>
              <a:t>//0x1314</a:t>
            </a:r>
            <a:endParaRPr lang="en-US" altLang="zh-CN">
              <a:solidFill>
                <a:srgbClr val="006600"/>
              </a:solidFill>
            </a:endParaRPr>
          </a:p>
          <a:p>
            <a:pPr algn="l"/>
            <a:r>
              <a:rPr lang="en-US" altLang="zh-CN"/>
              <a:t>   short k;	</a:t>
            </a:r>
            <a:r>
              <a:rPr lang="en-US" altLang="zh-CN">
                <a:solidFill>
                  <a:srgbClr val="006600"/>
                </a:solidFill>
              </a:rPr>
              <a:t>//0x1516</a:t>
            </a:r>
            <a:endParaRPr lang="en-US" altLang="zh-CN">
              <a:solidFill>
                <a:srgbClr val="006600"/>
              </a:solidFill>
            </a:endParaRPr>
          </a:p>
          <a:p>
            <a:pPr algn="l"/>
            <a:r>
              <a:rPr lang="en-US" altLang="zh-CN"/>
              <a:t>   short l;	</a:t>
            </a:r>
            <a:r>
              <a:rPr lang="en-US" altLang="zh-CN">
                <a:solidFill>
                  <a:srgbClr val="006600"/>
                </a:solidFill>
              </a:rPr>
              <a:t>//0x1718</a:t>
            </a:r>
            <a:endParaRPr lang="en-US" altLang="zh-CN">
              <a:solidFill>
                <a:srgbClr val="006600"/>
              </a:solidFill>
            </a:endParaRPr>
          </a:p>
          <a:p>
            <a:pPr algn="l"/>
            <a:r>
              <a:rPr lang="en-US" altLang="zh-CN"/>
              <a:t>} s3;</a:t>
            </a:r>
            <a:endParaRPr lang="en-US" altLang="zh-CN"/>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a:t>P46, 2.4</a:t>
            </a:r>
            <a:endParaRPr lang="zh-CN" altLang="en-US"/>
          </a:p>
        </p:txBody>
      </p:sp>
      <p:sp>
        <p:nvSpPr>
          <p:cNvPr id="9219" name="内容占位符 2"/>
          <p:cNvSpPr>
            <a:spLocks noGrp="1"/>
          </p:cNvSpPr>
          <p:nvPr>
            <p:ph idx="1"/>
          </p:nvPr>
        </p:nvSpPr>
        <p:spPr/>
        <p:txBody>
          <a:bodyPr/>
          <a:lstStyle/>
          <a:p>
            <a:pPr marL="0" indent="0">
              <a:buFont typeface="Wingdings" panose="05000000000000000000" pitchFamily="2" charset="2"/>
              <a:buNone/>
            </a:pPr>
            <a:r>
              <a:rPr lang="zh-CN" altLang="en-US" dirty="0"/>
              <a:t>已知机器字长为</a:t>
            </a:r>
            <a:r>
              <a:rPr lang="en-US" altLang="zh-CN" dirty="0"/>
              <a:t>8</a:t>
            </a:r>
            <a:r>
              <a:rPr lang="zh-CN" altLang="en-US" dirty="0"/>
              <a:t>位，求下列补码所对应</a:t>
            </a:r>
            <a:r>
              <a:rPr lang="en-US" altLang="zh-CN" dirty="0"/>
              <a:t>X</a:t>
            </a:r>
            <a:r>
              <a:rPr lang="zh-CN" altLang="en-US" dirty="0"/>
              <a:t>的十进制真值。</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①</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②</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③</a:t>
            </a:r>
            <a:endParaRPr lang="zh-CN" altLang="en-US" dirty="0"/>
          </a:p>
        </p:txBody>
      </p:sp>
      <p:sp>
        <p:nvSpPr>
          <p:cNvPr id="92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B27CA136-0F4D-4357-A9BC-73A042B15AC8}"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graphicFrame>
        <p:nvGraphicFramePr>
          <p:cNvPr id="9221" name="Object 2"/>
          <p:cNvGraphicFramePr>
            <a:graphicFrameLocks noChangeAspect="1"/>
          </p:cNvGraphicFramePr>
          <p:nvPr/>
        </p:nvGraphicFramePr>
        <p:xfrm>
          <a:off x="1187450" y="2214563"/>
          <a:ext cx="2447925" cy="638175"/>
        </p:xfrm>
        <a:graphic>
          <a:graphicData uri="http://schemas.openxmlformats.org/presentationml/2006/ole">
            <mc:AlternateContent xmlns:mc="http://schemas.openxmlformats.org/markup-compatibility/2006">
              <mc:Choice xmlns:v="urn:schemas-microsoft-com:vml" Requires="v">
                <p:oleObj spid="_x0000_s9246" name="公式" r:id="rId1" imgW="876300" imgH="228600" progId="Equation.3">
                  <p:embed/>
                </p:oleObj>
              </mc:Choice>
              <mc:Fallback>
                <p:oleObj name="公式" r:id="rId1" imgW="876300" imgH="228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214563"/>
                        <a:ext cx="24479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2"/>
          <p:cNvGraphicFramePr>
            <a:graphicFrameLocks noChangeAspect="1"/>
          </p:cNvGraphicFramePr>
          <p:nvPr/>
        </p:nvGraphicFramePr>
        <p:xfrm>
          <a:off x="1116013" y="2886075"/>
          <a:ext cx="2803525" cy="1311275"/>
        </p:xfrm>
        <a:graphic>
          <a:graphicData uri="http://schemas.openxmlformats.org/presentationml/2006/ole">
            <mc:AlternateContent xmlns:mc="http://schemas.openxmlformats.org/markup-compatibility/2006">
              <mc:Choice xmlns:v="urn:schemas-microsoft-com:vml" Requires="v">
                <p:oleObj spid="_x0000_s9247" name="公式" r:id="rId3" imgW="1002665" imgH="469900" progId="Equation.3">
                  <p:embed/>
                </p:oleObj>
              </mc:Choice>
              <mc:Fallback>
                <p:oleObj name="公式" r:id="rId3" imgW="1002665"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886075"/>
                        <a:ext cx="2803525"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2"/>
          <p:cNvGraphicFramePr>
            <a:graphicFrameLocks noChangeAspect="1"/>
          </p:cNvGraphicFramePr>
          <p:nvPr/>
        </p:nvGraphicFramePr>
        <p:xfrm>
          <a:off x="1185863" y="4305300"/>
          <a:ext cx="2662237" cy="636588"/>
        </p:xfrm>
        <a:graphic>
          <a:graphicData uri="http://schemas.openxmlformats.org/presentationml/2006/ole">
            <mc:AlternateContent xmlns:mc="http://schemas.openxmlformats.org/markup-compatibility/2006">
              <mc:Choice xmlns:v="urn:schemas-microsoft-com:vml" Requires="v">
                <p:oleObj spid="_x0000_s9248" name="公式" r:id="rId5" imgW="951865" imgH="228600" progId="Equation.3">
                  <p:embed/>
                </p:oleObj>
              </mc:Choice>
              <mc:Fallback>
                <p:oleObj name="公式" r:id="rId5" imgW="951865" imgH="2286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5863" y="4305300"/>
                        <a:ext cx="2662237"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4283968" y="2214563"/>
            <a:ext cx="2923044"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-111000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-56</a:t>
            </a:r>
            <a:endParaRPr lang="zh-CN" altLang="en-US" dirty="0">
              <a:solidFill>
                <a:srgbClr val="0000FF"/>
              </a:solidFill>
            </a:endParaRPr>
          </a:p>
        </p:txBody>
      </p:sp>
      <p:sp>
        <p:nvSpPr>
          <p:cNvPr id="10" name="矩形 9"/>
          <p:cNvSpPr/>
          <p:nvPr/>
        </p:nvSpPr>
        <p:spPr>
          <a:xfrm>
            <a:off x="4283968" y="3239621"/>
            <a:ext cx="3242491"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-1111100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-124</a:t>
            </a:r>
            <a:endParaRPr lang="zh-CN" altLang="en-US" dirty="0">
              <a:solidFill>
                <a:srgbClr val="0000FF"/>
              </a:solidFill>
            </a:endParaRPr>
          </a:p>
        </p:txBody>
      </p:sp>
      <p:sp>
        <p:nvSpPr>
          <p:cNvPr id="11" name="矩形 10"/>
          <p:cNvSpPr/>
          <p:nvPr/>
        </p:nvSpPr>
        <p:spPr>
          <a:xfrm>
            <a:off x="4283967" y="4361984"/>
            <a:ext cx="1824538" cy="523220"/>
          </a:xfrm>
          <a:prstGeom prst="rect">
            <a:avLst/>
          </a:prstGeom>
        </p:spPr>
        <p:txBody>
          <a:bodyPr wrap="none">
            <a:spAutoFit/>
          </a:bodyPr>
          <a:lstStyle/>
          <a:p>
            <a:r>
              <a:rPr lang="en-US" altLang="zh-CN" dirty="0">
                <a:solidFill>
                  <a:srgbClr val="0000FF"/>
                </a:solidFill>
              </a:rPr>
              <a:t>X</a:t>
            </a:r>
            <a:r>
              <a:rPr lang="zh-CN" altLang="en-US" dirty="0">
                <a:solidFill>
                  <a:srgbClr val="0000FF"/>
                </a:solidFill>
              </a:rPr>
              <a:t>＝</a:t>
            </a:r>
            <a:r>
              <a:rPr lang="en-US" altLang="zh-CN" dirty="0">
                <a:solidFill>
                  <a:srgbClr val="0000FF"/>
                </a:solidFill>
              </a:rPr>
              <a:t>10</a:t>
            </a:r>
            <a:r>
              <a:rPr lang="en-US" altLang="zh-CN" baseline="-25000" dirty="0">
                <a:solidFill>
                  <a:srgbClr val="0000FF"/>
                </a:solidFill>
              </a:rPr>
              <a:t>2</a:t>
            </a:r>
            <a:r>
              <a:rPr lang="zh-CN" altLang="en-US" dirty="0">
                <a:solidFill>
                  <a:srgbClr val="0000FF"/>
                </a:solidFill>
              </a:rPr>
              <a:t>＝</a:t>
            </a:r>
            <a:r>
              <a:rPr lang="en-US" altLang="zh-CN" dirty="0">
                <a:solidFill>
                  <a:srgbClr val="0000FF"/>
                </a:solidFill>
              </a:rPr>
              <a:t>2</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p:cNvSpPr>
            <a:spLocks noGrp="1"/>
          </p:cNvSpPr>
          <p:nvPr>
            <p:ph type="sldNum" sz="quarter" idx="11"/>
          </p:nvPr>
        </p:nvSpPr>
        <p:spPr/>
        <p:txBody>
          <a:bodyPr/>
          <a:lstStyle/>
          <a:p>
            <a:fld id="{5F021031-E2C4-4254-B0D6-01D6200490E7}" type="slidenum">
              <a:rPr lang="zh-CN" altLang="en-US"/>
            </a:fld>
            <a:endParaRPr lang="en-US" altLang="zh-CN"/>
          </a:p>
        </p:txBody>
      </p:sp>
      <p:sp>
        <p:nvSpPr>
          <p:cNvPr id="1119234"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19235"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sp>
        <p:nvSpPr>
          <p:cNvPr id="1119236" name="Text Box 4"/>
          <p:cNvSpPr txBox="1">
            <a:spLocks noChangeArrowheads="1"/>
          </p:cNvSpPr>
          <p:nvPr/>
        </p:nvSpPr>
        <p:spPr bwMode="auto">
          <a:xfrm>
            <a:off x="466725" y="1636713"/>
            <a:ext cx="3384550" cy="1647825"/>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wrap="none"/>
          <a:lstStyle/>
          <a:p>
            <a:pPr algn="l"/>
            <a:r>
              <a:rPr lang="en-US" altLang="zh-CN"/>
              <a:t>struct {</a:t>
            </a:r>
            <a:endParaRPr lang="en-US" altLang="zh-CN"/>
          </a:p>
          <a:p>
            <a:pPr algn="l"/>
            <a:r>
              <a:rPr lang="en-US" altLang="zh-CN"/>
              <a:t>   double i;</a:t>
            </a:r>
            <a:endParaRPr lang="en-US" altLang="zh-CN"/>
          </a:p>
          <a:p>
            <a:pPr algn="l"/>
            <a:r>
              <a:rPr lang="en-US" altLang="zh-CN"/>
              <a:t>   </a:t>
            </a:r>
            <a:r>
              <a:rPr lang="en-US" altLang="zh-CN">
                <a:solidFill>
                  <a:srgbClr val="006600"/>
                </a:solidFill>
              </a:rPr>
              <a:t>//0x1112131415161718</a:t>
            </a:r>
            <a:endParaRPr lang="en-US" altLang="zh-CN">
              <a:solidFill>
                <a:srgbClr val="006600"/>
              </a:solidFill>
            </a:endParaRPr>
          </a:p>
          <a:p>
            <a:pPr algn="l"/>
            <a:r>
              <a:rPr lang="en-US" altLang="zh-CN"/>
              <a:t>} s1;</a:t>
            </a:r>
            <a:endParaRPr lang="zh-CN" altLang="en-US"/>
          </a:p>
        </p:txBody>
      </p:sp>
      <p:graphicFrame>
        <p:nvGraphicFramePr>
          <p:cNvPr id="1119318" name="Group 86"/>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19316" name="Line 84"/>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17" name="Text Box 85"/>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19319" name="Group 87"/>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19347" name="Line 115"/>
          <p:cNvSpPr>
            <a:spLocks noChangeShapeType="1"/>
          </p:cNvSpPr>
          <p:nvPr/>
        </p:nvSpPr>
        <p:spPr bwMode="auto">
          <a:xfrm>
            <a:off x="692467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48" name="Text Box 116"/>
          <p:cNvSpPr txBox="1">
            <a:spLocks noChangeArrowheads="1"/>
          </p:cNvSpPr>
          <p:nvPr/>
        </p:nvSpPr>
        <p:spPr bwMode="auto">
          <a:xfrm>
            <a:off x="649128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19349" name="Text Box 117"/>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19350" name="Line 118"/>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1" name="Text Box 119"/>
          <p:cNvSpPr txBox="1">
            <a:spLocks noChangeArrowheads="1"/>
          </p:cNvSpPr>
          <p:nvPr/>
        </p:nvSpPr>
        <p:spPr bwMode="auto">
          <a:xfrm>
            <a:off x="630078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19352" name="Line 120"/>
          <p:cNvSpPr>
            <a:spLocks noChangeShapeType="1"/>
          </p:cNvSpPr>
          <p:nvPr/>
        </p:nvSpPr>
        <p:spPr bwMode="auto">
          <a:xfrm>
            <a:off x="694848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3" name="Text Box 121"/>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19354" name="Line 122"/>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5" name="Text Box 123"/>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19356" name="Line 124"/>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7" name="Text Box 125"/>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endParaRPr lang="en-US" altLang="zh-CN">
              <a:solidFill>
                <a:srgbClr val="FF0000"/>
              </a:solidFill>
            </a:endParaRPr>
          </a:p>
        </p:txBody>
      </p:sp>
      <p:sp>
        <p:nvSpPr>
          <p:cNvPr id="1119358" name="Line 126"/>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9" name="Text Box 127"/>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endParaRPr lang="en-US" altLang="zh-CN">
              <a:solidFill>
                <a:srgbClr val="FF0000"/>
              </a:solidFill>
            </a:endParaRPr>
          </a:p>
        </p:txBody>
      </p:sp>
      <p:sp>
        <p:nvSpPr>
          <p:cNvPr id="1119360" name="Line 128"/>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1" name="Text Box 129"/>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endParaRPr lang="en-US" altLang="zh-CN">
              <a:solidFill>
                <a:srgbClr val="FF0000"/>
              </a:solidFill>
            </a:endParaRPr>
          </a:p>
        </p:txBody>
      </p:sp>
      <p:sp>
        <p:nvSpPr>
          <p:cNvPr id="1119362" name="Line 130"/>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3" name="Text Box 131"/>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endParaRPr lang="en-US" altLang="zh-CN">
              <a:solidFill>
                <a:srgbClr val="FF0000"/>
              </a:solidFill>
            </a:endParaRPr>
          </a:p>
        </p:txBody>
      </p:sp>
      <p:sp>
        <p:nvSpPr>
          <p:cNvPr id="1119364" name="Line 132"/>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5" name="Text Box 133"/>
          <p:cNvSpPr txBox="1">
            <a:spLocks noChangeArrowheads="1"/>
          </p:cNvSpPr>
          <p:nvPr/>
        </p:nvSpPr>
        <p:spPr bwMode="auto">
          <a:xfrm>
            <a:off x="630078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19366" name="Line 134"/>
          <p:cNvSpPr>
            <a:spLocks noChangeShapeType="1"/>
          </p:cNvSpPr>
          <p:nvPr/>
        </p:nvSpPr>
        <p:spPr bwMode="auto">
          <a:xfrm>
            <a:off x="694848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7" name="Text Box 135"/>
          <p:cNvSpPr txBox="1">
            <a:spLocks noChangeArrowheads="1"/>
          </p:cNvSpPr>
          <p:nvPr/>
        </p:nvSpPr>
        <p:spPr bwMode="auto">
          <a:xfrm>
            <a:off x="630078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19368" name="Line 136"/>
          <p:cNvSpPr>
            <a:spLocks noChangeShapeType="1"/>
          </p:cNvSpPr>
          <p:nvPr/>
        </p:nvSpPr>
        <p:spPr bwMode="auto">
          <a:xfrm>
            <a:off x="694848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9" name="Text Box 137"/>
          <p:cNvSpPr txBox="1">
            <a:spLocks noChangeArrowheads="1"/>
          </p:cNvSpPr>
          <p:nvPr/>
        </p:nvSpPr>
        <p:spPr bwMode="auto">
          <a:xfrm>
            <a:off x="630078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endParaRPr lang="en-US" altLang="zh-CN">
              <a:solidFill>
                <a:srgbClr val="FF0000"/>
              </a:solidFill>
            </a:endParaRPr>
          </a:p>
        </p:txBody>
      </p:sp>
      <p:sp>
        <p:nvSpPr>
          <p:cNvPr id="1119370" name="Line 138"/>
          <p:cNvSpPr>
            <a:spLocks noChangeShapeType="1"/>
          </p:cNvSpPr>
          <p:nvPr/>
        </p:nvSpPr>
        <p:spPr bwMode="auto">
          <a:xfrm>
            <a:off x="694848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1" name="Text Box 139"/>
          <p:cNvSpPr txBox="1">
            <a:spLocks noChangeArrowheads="1"/>
          </p:cNvSpPr>
          <p:nvPr/>
        </p:nvSpPr>
        <p:spPr bwMode="auto">
          <a:xfrm>
            <a:off x="630078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endParaRPr lang="en-US" altLang="zh-CN">
              <a:solidFill>
                <a:srgbClr val="FF0000"/>
              </a:solidFill>
            </a:endParaRPr>
          </a:p>
        </p:txBody>
      </p:sp>
      <p:sp>
        <p:nvSpPr>
          <p:cNvPr id="1119372" name="Line 140"/>
          <p:cNvSpPr>
            <a:spLocks noChangeShapeType="1"/>
          </p:cNvSpPr>
          <p:nvPr/>
        </p:nvSpPr>
        <p:spPr bwMode="auto">
          <a:xfrm>
            <a:off x="694848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3" name="Text Box 141"/>
          <p:cNvSpPr txBox="1">
            <a:spLocks noChangeArrowheads="1"/>
          </p:cNvSpPr>
          <p:nvPr/>
        </p:nvSpPr>
        <p:spPr bwMode="auto">
          <a:xfrm>
            <a:off x="630078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endParaRPr lang="en-US" altLang="zh-CN">
              <a:solidFill>
                <a:srgbClr val="FF0000"/>
              </a:solidFill>
            </a:endParaRPr>
          </a:p>
        </p:txBody>
      </p:sp>
      <p:sp>
        <p:nvSpPr>
          <p:cNvPr id="1119374" name="Line 142"/>
          <p:cNvSpPr>
            <a:spLocks noChangeShapeType="1"/>
          </p:cNvSpPr>
          <p:nvPr/>
        </p:nvSpPr>
        <p:spPr bwMode="auto">
          <a:xfrm>
            <a:off x="694848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5" name="Text Box 143"/>
          <p:cNvSpPr txBox="1">
            <a:spLocks noChangeArrowheads="1"/>
          </p:cNvSpPr>
          <p:nvPr/>
        </p:nvSpPr>
        <p:spPr bwMode="auto">
          <a:xfrm>
            <a:off x="630078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endParaRPr lang="en-US" altLang="zh-CN">
              <a:solidFill>
                <a:srgbClr val="FF0000"/>
              </a:solidFill>
            </a:endParaRPr>
          </a:p>
        </p:txBody>
      </p:sp>
      <p:sp>
        <p:nvSpPr>
          <p:cNvPr id="1119376" name="Line 144"/>
          <p:cNvSpPr>
            <a:spLocks noChangeShapeType="1"/>
          </p:cNvSpPr>
          <p:nvPr/>
        </p:nvSpPr>
        <p:spPr bwMode="auto">
          <a:xfrm>
            <a:off x="694848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67A86221-7309-4F7E-8FED-EAEAFD36D2B2}" type="slidenum">
              <a:rPr lang="zh-CN" altLang="en-US"/>
            </a:fld>
            <a:endParaRPr lang="en-US" altLang="zh-CN"/>
          </a:p>
        </p:txBody>
      </p:sp>
      <p:sp>
        <p:nvSpPr>
          <p:cNvPr id="1120258"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20259"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graphicFrame>
        <p:nvGraphicFramePr>
          <p:cNvPr id="1120261" name="Group 5"/>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0289" name="Line 33"/>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290" name="Text Box 34"/>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20361" name="Group 105"/>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0319" name="Line 63"/>
          <p:cNvSpPr>
            <a:spLocks noChangeShapeType="1"/>
          </p:cNvSpPr>
          <p:nvPr/>
        </p:nvSpPr>
        <p:spPr bwMode="auto">
          <a:xfrm>
            <a:off x="692467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0" name="Text Box 64"/>
          <p:cNvSpPr txBox="1">
            <a:spLocks noChangeArrowheads="1"/>
          </p:cNvSpPr>
          <p:nvPr/>
        </p:nvSpPr>
        <p:spPr bwMode="auto">
          <a:xfrm>
            <a:off x="649128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20321" name="Text Box 65"/>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0322" name="Line 66"/>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3" name="Text Box 67"/>
          <p:cNvSpPr txBox="1">
            <a:spLocks noChangeArrowheads="1"/>
          </p:cNvSpPr>
          <p:nvPr/>
        </p:nvSpPr>
        <p:spPr bwMode="auto">
          <a:xfrm>
            <a:off x="630078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0324" name="Line 68"/>
          <p:cNvSpPr>
            <a:spLocks noChangeShapeType="1"/>
          </p:cNvSpPr>
          <p:nvPr/>
        </p:nvSpPr>
        <p:spPr bwMode="auto">
          <a:xfrm>
            <a:off x="694848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5" name="Text Box 69"/>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20326" name="Line 70"/>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7" name="Text Box 71"/>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20328" name="Line 72"/>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37" name="Text Box 81"/>
          <p:cNvSpPr txBox="1">
            <a:spLocks noChangeArrowheads="1"/>
          </p:cNvSpPr>
          <p:nvPr/>
        </p:nvSpPr>
        <p:spPr bwMode="auto">
          <a:xfrm>
            <a:off x="630078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20338" name="Line 82"/>
          <p:cNvSpPr>
            <a:spLocks noChangeShapeType="1"/>
          </p:cNvSpPr>
          <p:nvPr/>
        </p:nvSpPr>
        <p:spPr bwMode="auto">
          <a:xfrm>
            <a:off x="694848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39" name="Text Box 83"/>
          <p:cNvSpPr txBox="1">
            <a:spLocks noChangeArrowheads="1"/>
          </p:cNvSpPr>
          <p:nvPr/>
        </p:nvSpPr>
        <p:spPr bwMode="auto">
          <a:xfrm>
            <a:off x="630078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20340" name="Line 84"/>
          <p:cNvSpPr>
            <a:spLocks noChangeShapeType="1"/>
          </p:cNvSpPr>
          <p:nvPr/>
        </p:nvSpPr>
        <p:spPr bwMode="auto">
          <a:xfrm>
            <a:off x="694848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1" name="Text Box 85"/>
          <p:cNvSpPr txBox="1">
            <a:spLocks noChangeArrowheads="1"/>
          </p:cNvSpPr>
          <p:nvPr/>
        </p:nvSpPr>
        <p:spPr bwMode="auto">
          <a:xfrm>
            <a:off x="630078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42" name="Line 86"/>
          <p:cNvSpPr>
            <a:spLocks noChangeShapeType="1"/>
          </p:cNvSpPr>
          <p:nvPr/>
        </p:nvSpPr>
        <p:spPr bwMode="auto">
          <a:xfrm>
            <a:off x="694848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3" name="Text Box 87"/>
          <p:cNvSpPr txBox="1">
            <a:spLocks noChangeArrowheads="1"/>
          </p:cNvSpPr>
          <p:nvPr/>
        </p:nvSpPr>
        <p:spPr bwMode="auto">
          <a:xfrm>
            <a:off x="630078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0344" name="Line 88"/>
          <p:cNvSpPr>
            <a:spLocks noChangeShapeType="1"/>
          </p:cNvSpPr>
          <p:nvPr/>
        </p:nvSpPr>
        <p:spPr bwMode="auto">
          <a:xfrm>
            <a:off x="694848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5" name="Text Box 89"/>
          <p:cNvSpPr txBox="1">
            <a:spLocks noChangeArrowheads="1"/>
          </p:cNvSpPr>
          <p:nvPr/>
        </p:nvSpPr>
        <p:spPr bwMode="auto">
          <a:xfrm>
            <a:off x="630078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endParaRPr lang="en-US" altLang="zh-CN">
              <a:solidFill>
                <a:srgbClr val="FF0000"/>
              </a:solidFill>
            </a:endParaRPr>
          </a:p>
        </p:txBody>
      </p:sp>
      <p:sp>
        <p:nvSpPr>
          <p:cNvPr id="1120346" name="Line 90"/>
          <p:cNvSpPr>
            <a:spLocks noChangeShapeType="1"/>
          </p:cNvSpPr>
          <p:nvPr/>
        </p:nvSpPr>
        <p:spPr bwMode="auto">
          <a:xfrm>
            <a:off x="694848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7" name="Text Box 91"/>
          <p:cNvSpPr txBox="1">
            <a:spLocks noChangeArrowheads="1"/>
          </p:cNvSpPr>
          <p:nvPr/>
        </p:nvSpPr>
        <p:spPr bwMode="auto">
          <a:xfrm>
            <a:off x="630078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endParaRPr lang="en-US" altLang="zh-CN">
              <a:solidFill>
                <a:srgbClr val="FF0000"/>
              </a:solidFill>
            </a:endParaRPr>
          </a:p>
        </p:txBody>
      </p:sp>
      <p:sp>
        <p:nvSpPr>
          <p:cNvPr id="1120348" name="Line 92"/>
          <p:cNvSpPr>
            <a:spLocks noChangeShapeType="1"/>
          </p:cNvSpPr>
          <p:nvPr/>
        </p:nvSpPr>
        <p:spPr bwMode="auto">
          <a:xfrm>
            <a:off x="694848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9" name="Text Box 93"/>
          <p:cNvSpPr txBox="1">
            <a:spLocks noChangeArrowheads="1"/>
          </p:cNvSpPr>
          <p:nvPr/>
        </p:nvSpPr>
        <p:spPr bwMode="auto">
          <a:xfrm>
            <a:off x="611188" y="1700213"/>
            <a:ext cx="3384550" cy="158115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int i;     </a:t>
            </a:r>
            <a:r>
              <a:rPr lang="en-US" altLang="zh-CN">
                <a:solidFill>
                  <a:srgbClr val="006600"/>
                </a:solidFill>
              </a:rPr>
              <a:t>//0x11121314</a:t>
            </a:r>
            <a:endParaRPr lang="en-US" altLang="zh-CN">
              <a:solidFill>
                <a:srgbClr val="006600"/>
              </a:solidFill>
            </a:endParaRPr>
          </a:p>
          <a:p>
            <a:pPr algn="l"/>
            <a:r>
              <a:rPr lang="en-US" altLang="zh-CN"/>
              <a:t>   int j;     </a:t>
            </a:r>
            <a:r>
              <a:rPr lang="en-US" altLang="zh-CN">
                <a:solidFill>
                  <a:srgbClr val="006600"/>
                </a:solidFill>
              </a:rPr>
              <a:t>//0x15161718</a:t>
            </a:r>
            <a:endParaRPr lang="en-US" altLang="zh-CN">
              <a:solidFill>
                <a:srgbClr val="006600"/>
              </a:solidFill>
            </a:endParaRPr>
          </a:p>
          <a:p>
            <a:pPr algn="l"/>
            <a:r>
              <a:rPr lang="en-US" altLang="zh-CN"/>
              <a:t>} s2; </a:t>
            </a:r>
            <a:endParaRPr lang="zh-CN" altLang="en-US"/>
          </a:p>
        </p:txBody>
      </p:sp>
      <p:sp>
        <p:nvSpPr>
          <p:cNvPr id="1120362" name="Text Box 106"/>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63" name="Line 107"/>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4" name="Text Box 108"/>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0365" name="Line 109"/>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6" name="Text Box 110"/>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endParaRPr lang="en-US" altLang="zh-CN">
              <a:solidFill>
                <a:srgbClr val="FF0000"/>
              </a:solidFill>
            </a:endParaRPr>
          </a:p>
        </p:txBody>
      </p:sp>
      <p:sp>
        <p:nvSpPr>
          <p:cNvPr id="1120367" name="Line 111"/>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8" name="Text Box 112"/>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endParaRPr lang="en-US" altLang="zh-CN">
              <a:solidFill>
                <a:srgbClr val="FF0000"/>
              </a:solidFill>
            </a:endParaRPr>
          </a:p>
        </p:txBody>
      </p:sp>
      <p:sp>
        <p:nvSpPr>
          <p:cNvPr id="1120369" name="Line 113"/>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2064E896-6EB6-483C-B98D-E5ABCAB25F51}" type="slidenum">
              <a:rPr lang="zh-CN" altLang="en-US"/>
            </a:fld>
            <a:endParaRPr lang="en-US" altLang="zh-CN"/>
          </a:p>
        </p:txBody>
      </p:sp>
      <p:sp>
        <p:nvSpPr>
          <p:cNvPr id="1121282"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21283"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graphicFrame>
        <p:nvGraphicFramePr>
          <p:cNvPr id="1121284" name="Group 4"/>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1312" name="Line 32"/>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13" name="Text Box 33"/>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21314" name="Group 34"/>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1348" name="Text Box 68"/>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1349" name="Line 69"/>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52" name="Text Box 72"/>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53" name="Line 73"/>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54" name="Text Box 74"/>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1355" name="Line 75"/>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69" name="Text Box 89"/>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70" name="Line 90"/>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1" name="Text Box 91"/>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endParaRPr lang="en-US" altLang="zh-CN">
              <a:solidFill>
                <a:srgbClr val="FF0000"/>
              </a:solidFill>
            </a:endParaRPr>
          </a:p>
        </p:txBody>
      </p:sp>
      <p:sp>
        <p:nvSpPr>
          <p:cNvPr id="1121372" name="Line 92"/>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3" name="Text Box 93"/>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74" name="Line 94"/>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5" name="Text Box 95"/>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endParaRPr lang="en-US" altLang="zh-CN">
              <a:solidFill>
                <a:srgbClr val="FF0000"/>
              </a:solidFill>
            </a:endParaRPr>
          </a:p>
        </p:txBody>
      </p:sp>
      <p:sp>
        <p:nvSpPr>
          <p:cNvPr id="1121376" name="Line 96"/>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7" name="Text Box 97"/>
          <p:cNvSpPr txBox="1">
            <a:spLocks noChangeArrowheads="1"/>
          </p:cNvSpPr>
          <p:nvPr/>
        </p:nvSpPr>
        <p:spPr bwMode="auto">
          <a:xfrm>
            <a:off x="395288" y="1773238"/>
            <a:ext cx="3384550" cy="231140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short i;	</a:t>
            </a:r>
            <a:r>
              <a:rPr lang="en-US" altLang="zh-CN">
                <a:solidFill>
                  <a:srgbClr val="006600"/>
                </a:solidFill>
              </a:rPr>
              <a:t>//0x1112</a:t>
            </a:r>
            <a:endParaRPr lang="en-US" altLang="zh-CN">
              <a:solidFill>
                <a:srgbClr val="006600"/>
              </a:solidFill>
            </a:endParaRPr>
          </a:p>
          <a:p>
            <a:pPr algn="l"/>
            <a:r>
              <a:rPr lang="en-US" altLang="zh-CN"/>
              <a:t>   short j;	</a:t>
            </a:r>
            <a:r>
              <a:rPr lang="en-US" altLang="zh-CN">
                <a:solidFill>
                  <a:srgbClr val="006600"/>
                </a:solidFill>
              </a:rPr>
              <a:t>//0x1314</a:t>
            </a:r>
            <a:endParaRPr lang="en-US" altLang="zh-CN">
              <a:solidFill>
                <a:srgbClr val="006600"/>
              </a:solidFill>
            </a:endParaRPr>
          </a:p>
          <a:p>
            <a:pPr algn="l"/>
            <a:r>
              <a:rPr lang="en-US" altLang="zh-CN"/>
              <a:t>   short k;	</a:t>
            </a:r>
            <a:r>
              <a:rPr lang="en-US" altLang="zh-CN">
                <a:solidFill>
                  <a:srgbClr val="006600"/>
                </a:solidFill>
              </a:rPr>
              <a:t>//0x1516</a:t>
            </a:r>
            <a:endParaRPr lang="en-US" altLang="zh-CN">
              <a:solidFill>
                <a:srgbClr val="006600"/>
              </a:solidFill>
            </a:endParaRPr>
          </a:p>
          <a:p>
            <a:pPr algn="l"/>
            <a:r>
              <a:rPr lang="en-US" altLang="zh-CN"/>
              <a:t>   short l;	</a:t>
            </a:r>
            <a:r>
              <a:rPr lang="en-US" altLang="zh-CN">
                <a:solidFill>
                  <a:srgbClr val="006600"/>
                </a:solidFill>
              </a:rPr>
              <a:t>//0x1718</a:t>
            </a:r>
            <a:endParaRPr lang="en-US" altLang="zh-CN">
              <a:solidFill>
                <a:srgbClr val="006600"/>
              </a:solidFill>
            </a:endParaRPr>
          </a:p>
          <a:p>
            <a:pPr algn="l"/>
            <a:r>
              <a:rPr lang="en-US" altLang="zh-CN"/>
              <a:t>} s3;</a:t>
            </a:r>
            <a:endParaRPr lang="en-US" altLang="zh-CN"/>
          </a:p>
        </p:txBody>
      </p:sp>
      <p:sp>
        <p:nvSpPr>
          <p:cNvPr id="1121378" name="Line 98"/>
          <p:cNvSpPr>
            <a:spLocks noChangeShapeType="1"/>
          </p:cNvSpPr>
          <p:nvPr/>
        </p:nvSpPr>
        <p:spPr bwMode="auto">
          <a:xfrm>
            <a:off x="6948488" y="249237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9" name="Text Box 99"/>
          <p:cNvSpPr txBox="1">
            <a:spLocks noChangeArrowheads="1"/>
          </p:cNvSpPr>
          <p:nvPr/>
        </p:nvSpPr>
        <p:spPr bwMode="auto">
          <a:xfrm>
            <a:off x="6515100" y="2251075"/>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21380" name="Text Box 100"/>
          <p:cNvSpPr txBox="1">
            <a:spLocks noChangeArrowheads="1"/>
          </p:cNvSpPr>
          <p:nvPr/>
        </p:nvSpPr>
        <p:spPr bwMode="auto">
          <a:xfrm>
            <a:off x="6299200" y="27574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1381" name="Line 101"/>
          <p:cNvSpPr>
            <a:spLocks noChangeShapeType="1"/>
          </p:cNvSpPr>
          <p:nvPr/>
        </p:nvSpPr>
        <p:spPr bwMode="auto">
          <a:xfrm>
            <a:off x="6946900" y="29733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2" name="Text Box 102"/>
          <p:cNvSpPr txBox="1">
            <a:spLocks noChangeArrowheads="1"/>
          </p:cNvSpPr>
          <p:nvPr/>
        </p:nvSpPr>
        <p:spPr bwMode="auto">
          <a:xfrm>
            <a:off x="6299200" y="31892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83" name="Line 103"/>
          <p:cNvSpPr>
            <a:spLocks noChangeShapeType="1"/>
          </p:cNvSpPr>
          <p:nvPr/>
        </p:nvSpPr>
        <p:spPr bwMode="auto">
          <a:xfrm>
            <a:off x="6946900" y="3405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4" name="Text Box 104"/>
          <p:cNvSpPr txBox="1">
            <a:spLocks noChangeArrowheads="1"/>
          </p:cNvSpPr>
          <p:nvPr/>
        </p:nvSpPr>
        <p:spPr bwMode="auto">
          <a:xfrm>
            <a:off x="6299200" y="36210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1385" name="Line 105"/>
          <p:cNvSpPr>
            <a:spLocks noChangeShapeType="1"/>
          </p:cNvSpPr>
          <p:nvPr/>
        </p:nvSpPr>
        <p:spPr bwMode="auto">
          <a:xfrm>
            <a:off x="6946900" y="38369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6" name="Text Box 106"/>
          <p:cNvSpPr txBox="1">
            <a:spLocks noChangeArrowheads="1"/>
          </p:cNvSpPr>
          <p:nvPr/>
        </p:nvSpPr>
        <p:spPr bwMode="auto">
          <a:xfrm>
            <a:off x="6299200" y="41259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87" name="Line 107"/>
          <p:cNvSpPr>
            <a:spLocks noChangeShapeType="1"/>
          </p:cNvSpPr>
          <p:nvPr/>
        </p:nvSpPr>
        <p:spPr bwMode="auto">
          <a:xfrm>
            <a:off x="6946900" y="43418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8" name="Text Box 108"/>
          <p:cNvSpPr txBox="1">
            <a:spLocks noChangeArrowheads="1"/>
          </p:cNvSpPr>
          <p:nvPr/>
        </p:nvSpPr>
        <p:spPr bwMode="auto">
          <a:xfrm>
            <a:off x="6299200" y="45577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endParaRPr lang="en-US" altLang="zh-CN">
              <a:solidFill>
                <a:srgbClr val="FF0000"/>
              </a:solidFill>
            </a:endParaRPr>
          </a:p>
        </p:txBody>
      </p:sp>
      <p:sp>
        <p:nvSpPr>
          <p:cNvPr id="1121389" name="Line 109"/>
          <p:cNvSpPr>
            <a:spLocks noChangeShapeType="1"/>
          </p:cNvSpPr>
          <p:nvPr/>
        </p:nvSpPr>
        <p:spPr bwMode="auto">
          <a:xfrm>
            <a:off x="6946900" y="47736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90" name="Text Box 110"/>
          <p:cNvSpPr txBox="1">
            <a:spLocks noChangeArrowheads="1"/>
          </p:cNvSpPr>
          <p:nvPr/>
        </p:nvSpPr>
        <p:spPr bwMode="auto">
          <a:xfrm>
            <a:off x="6299200" y="49895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91" name="Line 111"/>
          <p:cNvSpPr>
            <a:spLocks noChangeShapeType="1"/>
          </p:cNvSpPr>
          <p:nvPr/>
        </p:nvSpPr>
        <p:spPr bwMode="auto">
          <a:xfrm>
            <a:off x="6946900" y="52054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92" name="Text Box 112"/>
          <p:cNvSpPr txBox="1">
            <a:spLocks noChangeArrowheads="1"/>
          </p:cNvSpPr>
          <p:nvPr/>
        </p:nvSpPr>
        <p:spPr bwMode="auto">
          <a:xfrm>
            <a:off x="6299200" y="5492750"/>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endParaRPr lang="en-US" altLang="zh-CN">
              <a:solidFill>
                <a:srgbClr val="FF0000"/>
              </a:solidFill>
            </a:endParaRPr>
          </a:p>
        </p:txBody>
      </p:sp>
      <p:sp>
        <p:nvSpPr>
          <p:cNvPr id="1121393" name="Line 113"/>
          <p:cNvSpPr>
            <a:spLocks noChangeShapeType="1"/>
          </p:cNvSpPr>
          <p:nvPr/>
        </p:nvSpPr>
        <p:spPr bwMode="auto">
          <a:xfrm>
            <a:off x="6946900" y="5708650"/>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2B848FB0-8974-4D28-B30F-16EF9C4B0E44}" type="slidenum">
              <a:rPr lang="zh-CN" altLang="en-US"/>
            </a:fld>
            <a:endParaRPr lang="en-US" altLang="zh-CN"/>
          </a:p>
        </p:txBody>
      </p:sp>
      <p:sp>
        <p:nvSpPr>
          <p:cNvPr id="1118210"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18211"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00"/>
                </a:solidFill>
              </a:rPr>
              <a:t>大端</a:t>
            </a:r>
            <a:r>
              <a:rPr lang="zh-CN" altLang="en-US"/>
              <a:t>和</a:t>
            </a:r>
            <a:r>
              <a:rPr lang="zh-CN" altLang="en-US">
                <a:solidFill>
                  <a:srgbClr val="FF0000"/>
                </a:solidFill>
              </a:rPr>
              <a:t>小端</a:t>
            </a:r>
            <a:r>
              <a:rPr lang="zh-CN" altLang="en-US"/>
              <a:t>方式存储的位置情况。（</a:t>
            </a:r>
            <a:r>
              <a:rPr lang="en-US" altLang="zh-CN"/>
              <a:t>32</a:t>
            </a:r>
            <a:r>
              <a:rPr lang="zh-CN" altLang="en-US"/>
              <a:t>位机）</a:t>
            </a:r>
            <a:endParaRPr lang="zh-CN" altLang="en-US"/>
          </a:p>
        </p:txBody>
      </p:sp>
      <p:sp>
        <p:nvSpPr>
          <p:cNvPr id="1118212" name="Text Box 4"/>
          <p:cNvSpPr txBox="1">
            <a:spLocks noChangeArrowheads="1"/>
          </p:cNvSpPr>
          <p:nvPr/>
        </p:nvSpPr>
        <p:spPr bwMode="auto">
          <a:xfrm>
            <a:off x="611188" y="1636713"/>
            <a:ext cx="5184775" cy="1216025"/>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double i;     </a:t>
            </a:r>
            <a:r>
              <a:rPr lang="en-US" altLang="zh-CN">
                <a:solidFill>
                  <a:srgbClr val="006600"/>
                </a:solidFill>
              </a:rPr>
              <a:t>//0x1112131415161718</a:t>
            </a:r>
            <a:endParaRPr lang="en-US" altLang="zh-CN">
              <a:solidFill>
                <a:srgbClr val="006600"/>
              </a:solidFill>
            </a:endParaRPr>
          </a:p>
          <a:p>
            <a:pPr algn="l"/>
            <a:r>
              <a:rPr lang="en-US" altLang="zh-CN"/>
              <a:t>} s1;</a:t>
            </a:r>
            <a:endParaRPr lang="zh-CN" altLang="en-US"/>
          </a:p>
        </p:txBody>
      </p:sp>
      <p:sp>
        <p:nvSpPr>
          <p:cNvPr id="1118213" name="Text Box 5"/>
          <p:cNvSpPr txBox="1">
            <a:spLocks noChangeArrowheads="1"/>
          </p:cNvSpPr>
          <p:nvPr/>
        </p:nvSpPr>
        <p:spPr bwMode="auto">
          <a:xfrm>
            <a:off x="611188" y="3141663"/>
            <a:ext cx="3384550" cy="158115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int i;     </a:t>
            </a:r>
            <a:r>
              <a:rPr lang="en-US" altLang="zh-CN">
                <a:solidFill>
                  <a:srgbClr val="006600"/>
                </a:solidFill>
              </a:rPr>
              <a:t>//0x11121314</a:t>
            </a:r>
            <a:endParaRPr lang="en-US" altLang="zh-CN">
              <a:solidFill>
                <a:srgbClr val="006600"/>
              </a:solidFill>
            </a:endParaRPr>
          </a:p>
          <a:p>
            <a:pPr algn="l"/>
            <a:r>
              <a:rPr lang="en-US" altLang="zh-CN"/>
              <a:t>   int j;     </a:t>
            </a:r>
            <a:r>
              <a:rPr lang="en-US" altLang="zh-CN">
                <a:solidFill>
                  <a:srgbClr val="006600"/>
                </a:solidFill>
              </a:rPr>
              <a:t>//0x15161718</a:t>
            </a:r>
            <a:endParaRPr lang="en-US" altLang="zh-CN">
              <a:solidFill>
                <a:srgbClr val="006600"/>
              </a:solidFill>
            </a:endParaRPr>
          </a:p>
          <a:p>
            <a:pPr algn="l"/>
            <a:r>
              <a:rPr lang="en-US" altLang="zh-CN"/>
              <a:t>} s2; </a:t>
            </a:r>
            <a:endParaRPr lang="zh-CN" altLang="en-US"/>
          </a:p>
        </p:txBody>
      </p:sp>
      <p:sp>
        <p:nvSpPr>
          <p:cNvPr id="1118214" name="Text Box 6"/>
          <p:cNvSpPr txBox="1">
            <a:spLocks noChangeArrowheads="1"/>
          </p:cNvSpPr>
          <p:nvPr/>
        </p:nvSpPr>
        <p:spPr bwMode="auto">
          <a:xfrm>
            <a:off x="4284663" y="3141663"/>
            <a:ext cx="3384550" cy="231140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short i;	</a:t>
            </a:r>
            <a:r>
              <a:rPr lang="en-US" altLang="zh-CN">
                <a:solidFill>
                  <a:srgbClr val="006600"/>
                </a:solidFill>
              </a:rPr>
              <a:t>//0x1112</a:t>
            </a:r>
            <a:endParaRPr lang="en-US" altLang="zh-CN">
              <a:solidFill>
                <a:srgbClr val="006600"/>
              </a:solidFill>
            </a:endParaRPr>
          </a:p>
          <a:p>
            <a:pPr algn="l"/>
            <a:r>
              <a:rPr lang="en-US" altLang="zh-CN"/>
              <a:t>   short j;	</a:t>
            </a:r>
            <a:r>
              <a:rPr lang="en-US" altLang="zh-CN">
                <a:solidFill>
                  <a:srgbClr val="006600"/>
                </a:solidFill>
              </a:rPr>
              <a:t>//0x1314</a:t>
            </a:r>
            <a:endParaRPr lang="en-US" altLang="zh-CN">
              <a:solidFill>
                <a:srgbClr val="006600"/>
              </a:solidFill>
            </a:endParaRPr>
          </a:p>
          <a:p>
            <a:pPr algn="l"/>
            <a:r>
              <a:rPr lang="en-US" altLang="zh-CN"/>
              <a:t>   short k;	</a:t>
            </a:r>
            <a:r>
              <a:rPr lang="en-US" altLang="zh-CN">
                <a:solidFill>
                  <a:srgbClr val="006600"/>
                </a:solidFill>
              </a:rPr>
              <a:t>//0x1516</a:t>
            </a:r>
            <a:endParaRPr lang="en-US" altLang="zh-CN">
              <a:solidFill>
                <a:srgbClr val="006600"/>
              </a:solidFill>
            </a:endParaRPr>
          </a:p>
          <a:p>
            <a:pPr algn="l"/>
            <a:r>
              <a:rPr lang="en-US" altLang="zh-CN"/>
              <a:t>   short l;	</a:t>
            </a:r>
            <a:r>
              <a:rPr lang="en-US" altLang="zh-CN">
                <a:solidFill>
                  <a:srgbClr val="006600"/>
                </a:solidFill>
              </a:rPr>
              <a:t>//0x1718</a:t>
            </a:r>
            <a:endParaRPr lang="en-US" altLang="zh-CN">
              <a:solidFill>
                <a:srgbClr val="006600"/>
              </a:solidFill>
            </a:endParaRPr>
          </a:p>
          <a:p>
            <a:pPr algn="l"/>
            <a:r>
              <a:rPr lang="en-US" altLang="zh-CN"/>
              <a:t>} s3;</a:t>
            </a:r>
            <a:endParaRPr lang="en-US" altLang="zh-CN"/>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灯片编号占位符 4"/>
          <p:cNvSpPr>
            <a:spLocks noGrp="1"/>
          </p:cNvSpPr>
          <p:nvPr>
            <p:ph type="sldNum" sz="quarter" idx="11"/>
          </p:nvPr>
        </p:nvSpPr>
        <p:spPr/>
        <p:txBody>
          <a:bodyPr/>
          <a:lstStyle/>
          <a:p>
            <a:fld id="{5F021031-E2C4-4254-B0D6-01D6200490E7}" type="slidenum">
              <a:rPr lang="zh-CN" altLang="en-US"/>
            </a:fld>
            <a:endParaRPr lang="en-US" altLang="zh-CN"/>
          </a:p>
        </p:txBody>
      </p:sp>
      <p:sp>
        <p:nvSpPr>
          <p:cNvPr id="1119234"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19235"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sp>
        <p:nvSpPr>
          <p:cNvPr id="1119236" name="Text Box 4"/>
          <p:cNvSpPr txBox="1">
            <a:spLocks noChangeArrowheads="1"/>
          </p:cNvSpPr>
          <p:nvPr/>
        </p:nvSpPr>
        <p:spPr bwMode="auto">
          <a:xfrm>
            <a:off x="466725" y="1636713"/>
            <a:ext cx="3384550" cy="1647825"/>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wrap="none"/>
          <a:lstStyle/>
          <a:p>
            <a:pPr algn="l"/>
            <a:r>
              <a:rPr lang="en-US" altLang="zh-CN"/>
              <a:t>struct {</a:t>
            </a:r>
            <a:endParaRPr lang="en-US" altLang="zh-CN"/>
          </a:p>
          <a:p>
            <a:pPr algn="l"/>
            <a:r>
              <a:rPr lang="en-US" altLang="zh-CN"/>
              <a:t>   double i;</a:t>
            </a:r>
            <a:endParaRPr lang="en-US" altLang="zh-CN"/>
          </a:p>
          <a:p>
            <a:pPr algn="l"/>
            <a:r>
              <a:rPr lang="en-US" altLang="zh-CN"/>
              <a:t>   </a:t>
            </a:r>
            <a:r>
              <a:rPr lang="en-US" altLang="zh-CN">
                <a:solidFill>
                  <a:srgbClr val="006600"/>
                </a:solidFill>
              </a:rPr>
              <a:t>//0x1112131415161718</a:t>
            </a:r>
            <a:endParaRPr lang="en-US" altLang="zh-CN">
              <a:solidFill>
                <a:srgbClr val="006600"/>
              </a:solidFill>
            </a:endParaRPr>
          </a:p>
          <a:p>
            <a:pPr algn="l"/>
            <a:r>
              <a:rPr lang="en-US" altLang="zh-CN"/>
              <a:t>} s1;</a:t>
            </a:r>
            <a:endParaRPr lang="zh-CN" altLang="en-US"/>
          </a:p>
        </p:txBody>
      </p:sp>
      <p:graphicFrame>
        <p:nvGraphicFramePr>
          <p:cNvPr id="1119318" name="Group 86"/>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19316" name="Line 84"/>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17" name="Text Box 85"/>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19319" name="Group 87"/>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19347" name="Line 115"/>
          <p:cNvSpPr>
            <a:spLocks noChangeShapeType="1"/>
          </p:cNvSpPr>
          <p:nvPr/>
        </p:nvSpPr>
        <p:spPr bwMode="auto">
          <a:xfrm>
            <a:off x="692467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48" name="Text Box 116"/>
          <p:cNvSpPr txBox="1">
            <a:spLocks noChangeArrowheads="1"/>
          </p:cNvSpPr>
          <p:nvPr/>
        </p:nvSpPr>
        <p:spPr bwMode="auto">
          <a:xfrm>
            <a:off x="649128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19349" name="Text Box 117"/>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19350" name="Line 118"/>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1" name="Text Box 119"/>
          <p:cNvSpPr txBox="1">
            <a:spLocks noChangeArrowheads="1"/>
          </p:cNvSpPr>
          <p:nvPr/>
        </p:nvSpPr>
        <p:spPr bwMode="auto">
          <a:xfrm>
            <a:off x="630078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19352" name="Line 120"/>
          <p:cNvSpPr>
            <a:spLocks noChangeShapeType="1"/>
          </p:cNvSpPr>
          <p:nvPr/>
        </p:nvSpPr>
        <p:spPr bwMode="auto">
          <a:xfrm>
            <a:off x="694848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3" name="Text Box 121"/>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19354" name="Line 122"/>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5" name="Text Box 123"/>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19356" name="Line 124"/>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7" name="Text Box 125"/>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endParaRPr lang="en-US" altLang="zh-CN">
              <a:solidFill>
                <a:srgbClr val="FF0000"/>
              </a:solidFill>
            </a:endParaRPr>
          </a:p>
        </p:txBody>
      </p:sp>
      <p:sp>
        <p:nvSpPr>
          <p:cNvPr id="1119358" name="Line 126"/>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59" name="Text Box 127"/>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endParaRPr lang="en-US" altLang="zh-CN">
              <a:solidFill>
                <a:srgbClr val="FF0000"/>
              </a:solidFill>
            </a:endParaRPr>
          </a:p>
        </p:txBody>
      </p:sp>
      <p:sp>
        <p:nvSpPr>
          <p:cNvPr id="1119360" name="Line 128"/>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1" name="Text Box 129"/>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endParaRPr lang="en-US" altLang="zh-CN">
              <a:solidFill>
                <a:srgbClr val="FF0000"/>
              </a:solidFill>
            </a:endParaRPr>
          </a:p>
        </p:txBody>
      </p:sp>
      <p:sp>
        <p:nvSpPr>
          <p:cNvPr id="1119362" name="Line 130"/>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3" name="Text Box 131"/>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endParaRPr lang="en-US" altLang="zh-CN">
              <a:solidFill>
                <a:srgbClr val="FF0000"/>
              </a:solidFill>
            </a:endParaRPr>
          </a:p>
        </p:txBody>
      </p:sp>
      <p:sp>
        <p:nvSpPr>
          <p:cNvPr id="1119364" name="Line 132"/>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5" name="Text Box 133"/>
          <p:cNvSpPr txBox="1">
            <a:spLocks noChangeArrowheads="1"/>
          </p:cNvSpPr>
          <p:nvPr/>
        </p:nvSpPr>
        <p:spPr bwMode="auto">
          <a:xfrm>
            <a:off x="630078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19366" name="Line 134"/>
          <p:cNvSpPr>
            <a:spLocks noChangeShapeType="1"/>
          </p:cNvSpPr>
          <p:nvPr/>
        </p:nvSpPr>
        <p:spPr bwMode="auto">
          <a:xfrm>
            <a:off x="694848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7" name="Text Box 135"/>
          <p:cNvSpPr txBox="1">
            <a:spLocks noChangeArrowheads="1"/>
          </p:cNvSpPr>
          <p:nvPr/>
        </p:nvSpPr>
        <p:spPr bwMode="auto">
          <a:xfrm>
            <a:off x="630078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19368" name="Line 136"/>
          <p:cNvSpPr>
            <a:spLocks noChangeShapeType="1"/>
          </p:cNvSpPr>
          <p:nvPr/>
        </p:nvSpPr>
        <p:spPr bwMode="auto">
          <a:xfrm>
            <a:off x="694848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69" name="Text Box 137"/>
          <p:cNvSpPr txBox="1">
            <a:spLocks noChangeArrowheads="1"/>
          </p:cNvSpPr>
          <p:nvPr/>
        </p:nvSpPr>
        <p:spPr bwMode="auto">
          <a:xfrm>
            <a:off x="630078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+4</a:t>
            </a:r>
            <a:endParaRPr lang="en-US" altLang="zh-CN">
              <a:solidFill>
                <a:srgbClr val="FF0000"/>
              </a:solidFill>
            </a:endParaRPr>
          </a:p>
        </p:txBody>
      </p:sp>
      <p:sp>
        <p:nvSpPr>
          <p:cNvPr id="1119370" name="Line 138"/>
          <p:cNvSpPr>
            <a:spLocks noChangeShapeType="1"/>
          </p:cNvSpPr>
          <p:nvPr/>
        </p:nvSpPr>
        <p:spPr bwMode="auto">
          <a:xfrm>
            <a:off x="694848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1" name="Text Box 139"/>
          <p:cNvSpPr txBox="1">
            <a:spLocks noChangeArrowheads="1"/>
          </p:cNvSpPr>
          <p:nvPr/>
        </p:nvSpPr>
        <p:spPr bwMode="auto">
          <a:xfrm>
            <a:off x="630078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+5</a:t>
            </a:r>
            <a:endParaRPr lang="en-US" altLang="zh-CN">
              <a:solidFill>
                <a:srgbClr val="FF0000"/>
              </a:solidFill>
            </a:endParaRPr>
          </a:p>
        </p:txBody>
      </p:sp>
      <p:sp>
        <p:nvSpPr>
          <p:cNvPr id="1119372" name="Line 140"/>
          <p:cNvSpPr>
            <a:spLocks noChangeShapeType="1"/>
          </p:cNvSpPr>
          <p:nvPr/>
        </p:nvSpPr>
        <p:spPr bwMode="auto">
          <a:xfrm>
            <a:off x="694848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3" name="Text Box 141"/>
          <p:cNvSpPr txBox="1">
            <a:spLocks noChangeArrowheads="1"/>
          </p:cNvSpPr>
          <p:nvPr/>
        </p:nvSpPr>
        <p:spPr bwMode="auto">
          <a:xfrm>
            <a:off x="630078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+6</a:t>
            </a:r>
            <a:endParaRPr lang="en-US" altLang="zh-CN">
              <a:solidFill>
                <a:srgbClr val="FF0000"/>
              </a:solidFill>
            </a:endParaRPr>
          </a:p>
        </p:txBody>
      </p:sp>
      <p:sp>
        <p:nvSpPr>
          <p:cNvPr id="1119374" name="Line 142"/>
          <p:cNvSpPr>
            <a:spLocks noChangeShapeType="1"/>
          </p:cNvSpPr>
          <p:nvPr/>
        </p:nvSpPr>
        <p:spPr bwMode="auto">
          <a:xfrm>
            <a:off x="694848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19375" name="Text Box 143"/>
          <p:cNvSpPr txBox="1">
            <a:spLocks noChangeArrowheads="1"/>
          </p:cNvSpPr>
          <p:nvPr/>
        </p:nvSpPr>
        <p:spPr bwMode="auto">
          <a:xfrm>
            <a:off x="630078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+7</a:t>
            </a:r>
            <a:endParaRPr lang="en-US" altLang="zh-CN">
              <a:solidFill>
                <a:srgbClr val="FF0000"/>
              </a:solidFill>
            </a:endParaRPr>
          </a:p>
        </p:txBody>
      </p:sp>
      <p:sp>
        <p:nvSpPr>
          <p:cNvPr id="1119376" name="Line 144"/>
          <p:cNvSpPr>
            <a:spLocks noChangeShapeType="1"/>
          </p:cNvSpPr>
          <p:nvPr/>
        </p:nvSpPr>
        <p:spPr bwMode="auto">
          <a:xfrm>
            <a:off x="694848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67A86221-7309-4F7E-8FED-EAEAFD36D2B2}" type="slidenum">
              <a:rPr lang="zh-CN" altLang="en-US"/>
            </a:fld>
            <a:endParaRPr lang="en-US" altLang="zh-CN"/>
          </a:p>
        </p:txBody>
      </p:sp>
      <p:sp>
        <p:nvSpPr>
          <p:cNvPr id="1120258"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20259"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graphicFrame>
        <p:nvGraphicFramePr>
          <p:cNvPr id="1120261" name="Group 5"/>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0289" name="Line 33"/>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290" name="Text Box 34"/>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20361" name="Group 105"/>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0319" name="Line 63"/>
          <p:cNvSpPr>
            <a:spLocks noChangeShapeType="1"/>
          </p:cNvSpPr>
          <p:nvPr/>
        </p:nvSpPr>
        <p:spPr bwMode="auto">
          <a:xfrm>
            <a:off x="692467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0" name="Text Box 64"/>
          <p:cNvSpPr txBox="1">
            <a:spLocks noChangeArrowheads="1"/>
          </p:cNvSpPr>
          <p:nvPr/>
        </p:nvSpPr>
        <p:spPr bwMode="auto">
          <a:xfrm>
            <a:off x="649128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20321" name="Text Box 65"/>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0322" name="Line 66"/>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3" name="Text Box 67"/>
          <p:cNvSpPr txBox="1">
            <a:spLocks noChangeArrowheads="1"/>
          </p:cNvSpPr>
          <p:nvPr/>
        </p:nvSpPr>
        <p:spPr bwMode="auto">
          <a:xfrm>
            <a:off x="630078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0324" name="Line 68"/>
          <p:cNvSpPr>
            <a:spLocks noChangeShapeType="1"/>
          </p:cNvSpPr>
          <p:nvPr/>
        </p:nvSpPr>
        <p:spPr bwMode="auto">
          <a:xfrm>
            <a:off x="694848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5" name="Text Box 69"/>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20326" name="Line 70"/>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27" name="Text Box 71"/>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20328" name="Line 72"/>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37" name="Text Box 81"/>
          <p:cNvSpPr txBox="1">
            <a:spLocks noChangeArrowheads="1"/>
          </p:cNvSpPr>
          <p:nvPr/>
        </p:nvSpPr>
        <p:spPr bwMode="auto">
          <a:xfrm>
            <a:off x="630078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+2</a:t>
            </a:r>
            <a:endParaRPr lang="en-US" altLang="zh-CN">
              <a:solidFill>
                <a:srgbClr val="FF0000"/>
              </a:solidFill>
            </a:endParaRPr>
          </a:p>
        </p:txBody>
      </p:sp>
      <p:sp>
        <p:nvSpPr>
          <p:cNvPr id="1120338" name="Line 82"/>
          <p:cNvSpPr>
            <a:spLocks noChangeShapeType="1"/>
          </p:cNvSpPr>
          <p:nvPr/>
        </p:nvSpPr>
        <p:spPr bwMode="auto">
          <a:xfrm>
            <a:off x="694848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39" name="Text Box 83"/>
          <p:cNvSpPr txBox="1">
            <a:spLocks noChangeArrowheads="1"/>
          </p:cNvSpPr>
          <p:nvPr/>
        </p:nvSpPr>
        <p:spPr bwMode="auto">
          <a:xfrm>
            <a:off x="630078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+3</a:t>
            </a:r>
            <a:endParaRPr lang="en-US" altLang="zh-CN">
              <a:solidFill>
                <a:srgbClr val="FF0000"/>
              </a:solidFill>
            </a:endParaRPr>
          </a:p>
        </p:txBody>
      </p:sp>
      <p:sp>
        <p:nvSpPr>
          <p:cNvPr id="1120340" name="Line 84"/>
          <p:cNvSpPr>
            <a:spLocks noChangeShapeType="1"/>
          </p:cNvSpPr>
          <p:nvPr/>
        </p:nvSpPr>
        <p:spPr bwMode="auto">
          <a:xfrm>
            <a:off x="694848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1" name="Text Box 85"/>
          <p:cNvSpPr txBox="1">
            <a:spLocks noChangeArrowheads="1"/>
          </p:cNvSpPr>
          <p:nvPr/>
        </p:nvSpPr>
        <p:spPr bwMode="auto">
          <a:xfrm>
            <a:off x="630078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42" name="Line 86"/>
          <p:cNvSpPr>
            <a:spLocks noChangeShapeType="1"/>
          </p:cNvSpPr>
          <p:nvPr/>
        </p:nvSpPr>
        <p:spPr bwMode="auto">
          <a:xfrm>
            <a:off x="694848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3" name="Text Box 87"/>
          <p:cNvSpPr txBox="1">
            <a:spLocks noChangeArrowheads="1"/>
          </p:cNvSpPr>
          <p:nvPr/>
        </p:nvSpPr>
        <p:spPr bwMode="auto">
          <a:xfrm>
            <a:off x="630078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0344" name="Line 88"/>
          <p:cNvSpPr>
            <a:spLocks noChangeShapeType="1"/>
          </p:cNvSpPr>
          <p:nvPr/>
        </p:nvSpPr>
        <p:spPr bwMode="auto">
          <a:xfrm>
            <a:off x="694848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5" name="Text Box 89"/>
          <p:cNvSpPr txBox="1">
            <a:spLocks noChangeArrowheads="1"/>
          </p:cNvSpPr>
          <p:nvPr/>
        </p:nvSpPr>
        <p:spPr bwMode="auto">
          <a:xfrm>
            <a:off x="630078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endParaRPr lang="en-US" altLang="zh-CN">
              <a:solidFill>
                <a:srgbClr val="FF0000"/>
              </a:solidFill>
            </a:endParaRPr>
          </a:p>
        </p:txBody>
      </p:sp>
      <p:sp>
        <p:nvSpPr>
          <p:cNvPr id="1120346" name="Line 90"/>
          <p:cNvSpPr>
            <a:spLocks noChangeShapeType="1"/>
          </p:cNvSpPr>
          <p:nvPr/>
        </p:nvSpPr>
        <p:spPr bwMode="auto">
          <a:xfrm>
            <a:off x="694848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7" name="Text Box 91"/>
          <p:cNvSpPr txBox="1">
            <a:spLocks noChangeArrowheads="1"/>
          </p:cNvSpPr>
          <p:nvPr/>
        </p:nvSpPr>
        <p:spPr bwMode="auto">
          <a:xfrm>
            <a:off x="630078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endParaRPr lang="en-US" altLang="zh-CN">
              <a:solidFill>
                <a:srgbClr val="FF0000"/>
              </a:solidFill>
            </a:endParaRPr>
          </a:p>
        </p:txBody>
      </p:sp>
      <p:sp>
        <p:nvSpPr>
          <p:cNvPr id="1120348" name="Line 92"/>
          <p:cNvSpPr>
            <a:spLocks noChangeShapeType="1"/>
          </p:cNvSpPr>
          <p:nvPr/>
        </p:nvSpPr>
        <p:spPr bwMode="auto">
          <a:xfrm>
            <a:off x="694848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49" name="Text Box 93"/>
          <p:cNvSpPr txBox="1">
            <a:spLocks noChangeArrowheads="1"/>
          </p:cNvSpPr>
          <p:nvPr/>
        </p:nvSpPr>
        <p:spPr bwMode="auto">
          <a:xfrm>
            <a:off x="611188" y="1700213"/>
            <a:ext cx="3384550" cy="158115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int i;     </a:t>
            </a:r>
            <a:r>
              <a:rPr lang="en-US" altLang="zh-CN">
                <a:solidFill>
                  <a:srgbClr val="006600"/>
                </a:solidFill>
              </a:rPr>
              <a:t>//0x11121314</a:t>
            </a:r>
            <a:endParaRPr lang="en-US" altLang="zh-CN">
              <a:solidFill>
                <a:srgbClr val="006600"/>
              </a:solidFill>
            </a:endParaRPr>
          </a:p>
          <a:p>
            <a:pPr algn="l"/>
            <a:r>
              <a:rPr lang="en-US" altLang="zh-CN"/>
              <a:t>   int j;     </a:t>
            </a:r>
            <a:r>
              <a:rPr lang="en-US" altLang="zh-CN">
                <a:solidFill>
                  <a:srgbClr val="006600"/>
                </a:solidFill>
              </a:rPr>
              <a:t>//0x15161718</a:t>
            </a:r>
            <a:endParaRPr lang="en-US" altLang="zh-CN">
              <a:solidFill>
                <a:srgbClr val="006600"/>
              </a:solidFill>
            </a:endParaRPr>
          </a:p>
          <a:p>
            <a:pPr algn="l"/>
            <a:r>
              <a:rPr lang="en-US" altLang="zh-CN"/>
              <a:t>} s2; </a:t>
            </a:r>
            <a:endParaRPr lang="zh-CN" altLang="en-US"/>
          </a:p>
        </p:txBody>
      </p:sp>
      <p:sp>
        <p:nvSpPr>
          <p:cNvPr id="1120362" name="Text Box 106"/>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0363" name="Line 107"/>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4" name="Text Box 108"/>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0365" name="Line 109"/>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6" name="Text Box 110"/>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+2</a:t>
            </a:r>
            <a:endParaRPr lang="en-US" altLang="zh-CN">
              <a:solidFill>
                <a:srgbClr val="FF0000"/>
              </a:solidFill>
            </a:endParaRPr>
          </a:p>
        </p:txBody>
      </p:sp>
      <p:sp>
        <p:nvSpPr>
          <p:cNvPr id="1120367" name="Line 111"/>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0368" name="Text Box 112"/>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+3</a:t>
            </a:r>
            <a:endParaRPr lang="en-US" altLang="zh-CN">
              <a:solidFill>
                <a:srgbClr val="FF0000"/>
              </a:solidFill>
            </a:endParaRPr>
          </a:p>
        </p:txBody>
      </p:sp>
      <p:sp>
        <p:nvSpPr>
          <p:cNvPr id="1120369" name="Line 113"/>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灯片编号占位符 4"/>
          <p:cNvSpPr>
            <a:spLocks noGrp="1"/>
          </p:cNvSpPr>
          <p:nvPr>
            <p:ph type="sldNum" sz="quarter" idx="11"/>
          </p:nvPr>
        </p:nvSpPr>
        <p:spPr/>
        <p:txBody>
          <a:bodyPr/>
          <a:lstStyle/>
          <a:p>
            <a:fld id="{2064E896-6EB6-483C-B98D-E5ABCAB25F51}" type="slidenum">
              <a:rPr lang="zh-CN" altLang="en-US"/>
            </a:fld>
            <a:endParaRPr lang="en-US" altLang="zh-CN"/>
          </a:p>
        </p:txBody>
      </p:sp>
      <p:sp>
        <p:nvSpPr>
          <p:cNvPr id="1121282" name="Rectangle 2"/>
          <p:cNvSpPr>
            <a:spLocks noGrp="1" noChangeArrowheads="1"/>
          </p:cNvSpPr>
          <p:nvPr>
            <p:ph type="title"/>
          </p:nvPr>
        </p:nvSpPr>
        <p:spPr>
          <a:xfrm>
            <a:off x="468313" y="44450"/>
            <a:ext cx="8567737" cy="576263"/>
          </a:xfrm>
        </p:spPr>
        <p:txBody>
          <a:bodyPr/>
          <a:lstStyle/>
          <a:p>
            <a:r>
              <a:rPr lang="zh-CN" altLang="en-US" sz="2800">
                <a:solidFill>
                  <a:srgbClr val="FF0066"/>
                </a:solidFill>
                <a:ea typeface="黑体" panose="02010609060101010101" pitchFamily="49" charset="-122"/>
              </a:rPr>
              <a:t>西电版</a:t>
            </a:r>
            <a:r>
              <a:rPr lang="en-US" altLang="zh-CN" sz="2800">
                <a:solidFill>
                  <a:srgbClr val="FF0066"/>
                </a:solidFill>
                <a:ea typeface="黑体" panose="02010609060101010101" pitchFamily="49" charset="-122"/>
              </a:rPr>
              <a:t>P176, </a:t>
            </a:r>
            <a:r>
              <a:rPr lang="zh-CN" altLang="en-US" sz="2800">
                <a:solidFill>
                  <a:srgbClr val="FF0066"/>
                </a:solidFill>
                <a:ea typeface="黑体" panose="02010609060101010101" pitchFamily="49" charset="-122"/>
              </a:rPr>
              <a:t>习题</a:t>
            </a:r>
            <a:r>
              <a:rPr lang="en-US" altLang="zh-CN" sz="2800">
                <a:solidFill>
                  <a:srgbClr val="FF0066"/>
                </a:solidFill>
                <a:ea typeface="黑体" panose="02010609060101010101" pitchFamily="49" charset="-122"/>
              </a:rPr>
              <a:t>5.14</a:t>
            </a:r>
            <a:r>
              <a:rPr lang="en-US" altLang="zh-CN" sz="2800">
                <a:ea typeface="黑体" panose="02010609060101010101" pitchFamily="49" charset="-122"/>
              </a:rPr>
              <a:t> / </a:t>
            </a:r>
            <a:r>
              <a:rPr lang="zh-CN" altLang="en-US" sz="2800">
                <a:ea typeface="黑体" panose="02010609060101010101" pitchFamily="49" charset="-122"/>
              </a:rPr>
              <a:t>高教版</a:t>
            </a:r>
            <a:r>
              <a:rPr lang="en-US" altLang="zh-CN" sz="2800">
                <a:ea typeface="黑体" panose="02010609060101010101" pitchFamily="49" charset="-122"/>
              </a:rPr>
              <a:t>P221, </a:t>
            </a:r>
            <a:r>
              <a:rPr lang="zh-CN" altLang="en-US" sz="2800">
                <a:ea typeface="黑体" panose="02010609060101010101" pitchFamily="49" charset="-122"/>
              </a:rPr>
              <a:t>习题</a:t>
            </a:r>
            <a:r>
              <a:rPr lang="en-US" altLang="zh-CN" sz="2800">
                <a:ea typeface="黑体" panose="02010609060101010101" pitchFamily="49" charset="-122"/>
              </a:rPr>
              <a:t>5.8</a:t>
            </a:r>
            <a:endParaRPr lang="zh-CN" altLang="en-US" sz="2800">
              <a:ea typeface="黑体" panose="02010609060101010101" pitchFamily="49" charset="-122"/>
            </a:endParaRPr>
          </a:p>
        </p:txBody>
      </p:sp>
      <p:sp>
        <p:nvSpPr>
          <p:cNvPr id="1121283" name="Rectangle 3"/>
          <p:cNvSpPr>
            <a:spLocks noGrp="1" noChangeArrowheads="1"/>
          </p:cNvSpPr>
          <p:nvPr>
            <p:ph type="body" idx="1"/>
          </p:nvPr>
        </p:nvSpPr>
        <p:spPr>
          <a:xfrm>
            <a:off x="323850" y="549275"/>
            <a:ext cx="8578850" cy="1079500"/>
          </a:xfrm>
        </p:spPr>
        <p:txBody>
          <a:bodyPr/>
          <a:lstStyle/>
          <a:p>
            <a:pPr marL="0" indent="0">
              <a:buFont typeface="Wingdings" panose="05000000000000000000" pitchFamily="2" charset="2"/>
              <a:buNone/>
            </a:pPr>
            <a:r>
              <a:rPr lang="zh-CN" altLang="en-US"/>
              <a:t>对下列数据结构，给出数据在以字节编址主存中以</a:t>
            </a:r>
            <a:r>
              <a:rPr lang="zh-CN" altLang="en-US">
                <a:solidFill>
                  <a:srgbClr val="FF0066"/>
                </a:solidFill>
              </a:rPr>
              <a:t>大端</a:t>
            </a:r>
            <a:r>
              <a:rPr lang="zh-CN" altLang="en-US"/>
              <a:t>和</a:t>
            </a:r>
            <a:r>
              <a:rPr lang="zh-CN" altLang="en-US">
                <a:solidFill>
                  <a:srgbClr val="FF0066"/>
                </a:solidFill>
              </a:rPr>
              <a:t>小端</a:t>
            </a:r>
            <a:r>
              <a:rPr lang="zh-CN" altLang="en-US"/>
              <a:t>方式存储的位置情况。</a:t>
            </a:r>
            <a:endParaRPr lang="zh-CN" altLang="en-US"/>
          </a:p>
        </p:txBody>
      </p:sp>
      <p:graphicFrame>
        <p:nvGraphicFramePr>
          <p:cNvPr id="1121284" name="Group 4"/>
          <p:cNvGraphicFramePr>
            <a:graphicFrameLocks noGrp="1"/>
          </p:cNvGraphicFramePr>
          <p:nvPr/>
        </p:nvGraphicFramePr>
        <p:xfrm>
          <a:off x="514826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大端存储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1312" name="Line 32"/>
          <p:cNvSpPr>
            <a:spLocks noChangeShapeType="1"/>
          </p:cNvSpPr>
          <p:nvPr/>
        </p:nvSpPr>
        <p:spPr bwMode="auto">
          <a:xfrm>
            <a:off x="4860925" y="2516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13" name="Text Box 33"/>
          <p:cNvSpPr txBox="1">
            <a:spLocks noChangeArrowheads="1"/>
          </p:cNvSpPr>
          <p:nvPr/>
        </p:nvSpPr>
        <p:spPr bwMode="auto">
          <a:xfrm>
            <a:off x="4427538" y="2274888"/>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graphicFrame>
        <p:nvGraphicFramePr>
          <p:cNvPr id="1121314" name="Group 34"/>
          <p:cNvGraphicFramePr>
            <a:graphicFrameLocks noGrp="1"/>
          </p:cNvGraphicFramePr>
          <p:nvPr/>
        </p:nvGraphicFramePr>
        <p:xfrm>
          <a:off x="7212013" y="1004888"/>
          <a:ext cx="960437" cy="5394960"/>
        </p:xfrm>
        <a:graphic>
          <a:graphicData uri="http://schemas.openxmlformats.org/drawingml/2006/table">
            <a:tbl>
              <a:tblPr/>
              <a:tblGrid>
                <a:gridCol w="960437"/>
              </a:tblGrid>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rPr>
                        <a:t>小端存储</a:t>
                      </a:r>
                      <a:endParaRPr kumimoji="0" lang="zh-CN" altLang="en-US" sz="2400" b="1" i="0" u="none" strike="noStrike" cap="none" normalizeH="0" baseline="0">
                        <a:ln>
                          <a:noFill/>
                        </a:ln>
                        <a:solidFill>
                          <a:srgbClr val="0000FF"/>
                        </a:solidFill>
                        <a:effectLst/>
                        <a:latin typeface="Times New Roman" panose="02020603050405020304" pitchFamily="18" charset="0"/>
                        <a:ea typeface="楷体_GB2312" pitchFamily="49" charset="-122"/>
                      </a:endParaRPr>
                    </a:p>
                  </a:txBody>
                  <a:tcPr anchor="ctr" horzOverflow="overflow">
                    <a:lnL cap="flat">
                      <a:noFill/>
                    </a:lnL>
                    <a:lnR cap="flat">
                      <a:noFill/>
                    </a:lnR>
                    <a:lnT cap="flat">
                      <a:noFill/>
                    </a:lnT>
                    <a:lnB cap="flat">
                      <a:noFill/>
                    </a:lnB>
                    <a:lnTlToBr>
                      <a:noFill/>
                    </a:lnTlToBr>
                    <a:lnBlToTr>
                      <a:noFill/>
                    </a:lnBlToTr>
                    <a:no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cap="flat">
                      <a:noFill/>
                    </a:lnT>
                    <a:lnB w="28575" cap="flat" cmpd="sng" algn="ctr">
                      <a:solidFill>
                        <a:schemeClr val="tx1"/>
                      </a:solidFill>
                      <a:prstDash val="solid"/>
                      <a:round/>
                      <a:headEnd type="none" w="med" len="med"/>
                      <a:tailEnd type="none" w="med" len="lg"/>
                    </a:lnB>
                    <a:lnTlToBr>
                      <a:noFill/>
                    </a:lnTlToBr>
                    <a:lnBlToTr>
                      <a:noFill/>
                    </a:lnBlToTr>
                    <a:no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11</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14</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13</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16</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15</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18</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83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17</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CC"/>
                    </a:solidFill>
                  </a:tcPr>
                </a:tc>
              </a:tr>
              <a:tr h="3698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cap="flat">
                      <a:noFill/>
                    </a:lnB>
                    <a:lnTlToBr>
                      <a:noFill/>
                    </a:lnTlToBr>
                    <a:lnBlToTr>
                      <a:noFill/>
                    </a:lnBlToTr>
                    <a:noFill/>
                  </a:tcPr>
                </a:tc>
              </a:tr>
            </a:tbl>
          </a:graphicData>
        </a:graphic>
      </p:graphicFrame>
      <p:sp>
        <p:nvSpPr>
          <p:cNvPr id="1121348" name="Text Box 68"/>
          <p:cNvSpPr txBox="1">
            <a:spLocks noChangeArrowheads="1"/>
          </p:cNvSpPr>
          <p:nvPr/>
        </p:nvSpPr>
        <p:spPr bwMode="auto">
          <a:xfrm>
            <a:off x="4211638" y="27813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1349" name="Line 69"/>
          <p:cNvSpPr>
            <a:spLocks noChangeShapeType="1"/>
          </p:cNvSpPr>
          <p:nvPr/>
        </p:nvSpPr>
        <p:spPr bwMode="auto">
          <a:xfrm>
            <a:off x="4859338" y="29972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52" name="Text Box 72"/>
          <p:cNvSpPr txBox="1">
            <a:spLocks noChangeArrowheads="1"/>
          </p:cNvSpPr>
          <p:nvPr/>
        </p:nvSpPr>
        <p:spPr bwMode="auto">
          <a:xfrm>
            <a:off x="4211638" y="32131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53" name="Line 73"/>
          <p:cNvSpPr>
            <a:spLocks noChangeShapeType="1"/>
          </p:cNvSpPr>
          <p:nvPr/>
        </p:nvSpPr>
        <p:spPr bwMode="auto">
          <a:xfrm>
            <a:off x="4859338" y="34290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54" name="Text Box 74"/>
          <p:cNvSpPr txBox="1">
            <a:spLocks noChangeArrowheads="1"/>
          </p:cNvSpPr>
          <p:nvPr/>
        </p:nvSpPr>
        <p:spPr bwMode="auto">
          <a:xfrm>
            <a:off x="4211638" y="3644900"/>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1355" name="Line 75"/>
          <p:cNvSpPr>
            <a:spLocks noChangeShapeType="1"/>
          </p:cNvSpPr>
          <p:nvPr/>
        </p:nvSpPr>
        <p:spPr bwMode="auto">
          <a:xfrm>
            <a:off x="4859338" y="3860800"/>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69" name="Text Box 89"/>
          <p:cNvSpPr txBox="1">
            <a:spLocks noChangeArrowheads="1"/>
          </p:cNvSpPr>
          <p:nvPr/>
        </p:nvSpPr>
        <p:spPr bwMode="auto">
          <a:xfrm>
            <a:off x="4211638" y="41497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70" name="Line 90"/>
          <p:cNvSpPr>
            <a:spLocks noChangeShapeType="1"/>
          </p:cNvSpPr>
          <p:nvPr/>
        </p:nvSpPr>
        <p:spPr bwMode="auto">
          <a:xfrm>
            <a:off x="4859338" y="43656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1" name="Text Box 91"/>
          <p:cNvSpPr txBox="1">
            <a:spLocks noChangeArrowheads="1"/>
          </p:cNvSpPr>
          <p:nvPr/>
        </p:nvSpPr>
        <p:spPr bwMode="auto">
          <a:xfrm>
            <a:off x="4211638" y="45815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endParaRPr lang="en-US" altLang="zh-CN">
              <a:solidFill>
                <a:srgbClr val="FF0000"/>
              </a:solidFill>
            </a:endParaRPr>
          </a:p>
        </p:txBody>
      </p:sp>
      <p:sp>
        <p:nvSpPr>
          <p:cNvPr id="1121372" name="Line 92"/>
          <p:cNvSpPr>
            <a:spLocks noChangeShapeType="1"/>
          </p:cNvSpPr>
          <p:nvPr/>
        </p:nvSpPr>
        <p:spPr bwMode="auto">
          <a:xfrm>
            <a:off x="4859338" y="47974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3" name="Text Box 93"/>
          <p:cNvSpPr txBox="1">
            <a:spLocks noChangeArrowheads="1"/>
          </p:cNvSpPr>
          <p:nvPr/>
        </p:nvSpPr>
        <p:spPr bwMode="auto">
          <a:xfrm>
            <a:off x="4211638" y="5013325"/>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74" name="Line 94"/>
          <p:cNvSpPr>
            <a:spLocks noChangeShapeType="1"/>
          </p:cNvSpPr>
          <p:nvPr/>
        </p:nvSpPr>
        <p:spPr bwMode="auto">
          <a:xfrm>
            <a:off x="4859338" y="522922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5" name="Text Box 95"/>
          <p:cNvSpPr txBox="1">
            <a:spLocks noChangeArrowheads="1"/>
          </p:cNvSpPr>
          <p:nvPr/>
        </p:nvSpPr>
        <p:spPr bwMode="auto">
          <a:xfrm>
            <a:off x="4211638" y="5516563"/>
            <a:ext cx="719137"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endParaRPr lang="en-US" altLang="zh-CN">
              <a:solidFill>
                <a:srgbClr val="FF0000"/>
              </a:solidFill>
            </a:endParaRPr>
          </a:p>
        </p:txBody>
      </p:sp>
      <p:sp>
        <p:nvSpPr>
          <p:cNvPr id="1121376" name="Line 96"/>
          <p:cNvSpPr>
            <a:spLocks noChangeShapeType="1"/>
          </p:cNvSpPr>
          <p:nvPr/>
        </p:nvSpPr>
        <p:spPr bwMode="auto">
          <a:xfrm>
            <a:off x="4859338" y="5732463"/>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7" name="Text Box 97"/>
          <p:cNvSpPr txBox="1">
            <a:spLocks noChangeArrowheads="1"/>
          </p:cNvSpPr>
          <p:nvPr/>
        </p:nvSpPr>
        <p:spPr bwMode="auto">
          <a:xfrm>
            <a:off x="395288" y="1773238"/>
            <a:ext cx="3384550" cy="2311400"/>
          </a:xfrm>
          <a:prstGeom prst="rect">
            <a:avLst/>
          </a:prstGeom>
          <a:solidFill>
            <a:srgbClr val="FFFF99"/>
          </a:solidFill>
          <a:ln w="28575" algn="ctr">
            <a:solidFill>
              <a:srgbClr val="FF6600"/>
            </a:solidFill>
            <a:miter lim="800000"/>
            <a:tailEnd type="none" w="med" len="lg"/>
          </a:ln>
          <a:effectLst>
            <a:outerShdw dist="107763" dir="2700000" algn="ctr" rotWithShape="0">
              <a:schemeClr val="bg2">
                <a:alpha val="50000"/>
              </a:schemeClr>
            </a:outerShdw>
          </a:effectLst>
        </p:spPr>
        <p:txBody>
          <a:bodyPr>
            <a:spAutoFit/>
          </a:bodyPr>
          <a:lstStyle/>
          <a:p>
            <a:pPr algn="l"/>
            <a:r>
              <a:rPr lang="en-US" altLang="zh-CN"/>
              <a:t>struct {</a:t>
            </a:r>
            <a:endParaRPr lang="en-US" altLang="zh-CN"/>
          </a:p>
          <a:p>
            <a:pPr algn="l"/>
            <a:r>
              <a:rPr lang="en-US" altLang="zh-CN"/>
              <a:t>   short i;	</a:t>
            </a:r>
            <a:r>
              <a:rPr lang="en-US" altLang="zh-CN">
                <a:solidFill>
                  <a:srgbClr val="006600"/>
                </a:solidFill>
              </a:rPr>
              <a:t>//0x1112</a:t>
            </a:r>
            <a:endParaRPr lang="en-US" altLang="zh-CN">
              <a:solidFill>
                <a:srgbClr val="006600"/>
              </a:solidFill>
            </a:endParaRPr>
          </a:p>
          <a:p>
            <a:pPr algn="l"/>
            <a:r>
              <a:rPr lang="en-US" altLang="zh-CN"/>
              <a:t>   short j;	</a:t>
            </a:r>
            <a:r>
              <a:rPr lang="en-US" altLang="zh-CN">
                <a:solidFill>
                  <a:srgbClr val="006600"/>
                </a:solidFill>
              </a:rPr>
              <a:t>//0x1314</a:t>
            </a:r>
            <a:endParaRPr lang="en-US" altLang="zh-CN">
              <a:solidFill>
                <a:srgbClr val="006600"/>
              </a:solidFill>
            </a:endParaRPr>
          </a:p>
          <a:p>
            <a:pPr algn="l"/>
            <a:r>
              <a:rPr lang="en-US" altLang="zh-CN"/>
              <a:t>   short k;	</a:t>
            </a:r>
            <a:r>
              <a:rPr lang="en-US" altLang="zh-CN">
                <a:solidFill>
                  <a:srgbClr val="006600"/>
                </a:solidFill>
              </a:rPr>
              <a:t>//0x1516</a:t>
            </a:r>
            <a:endParaRPr lang="en-US" altLang="zh-CN">
              <a:solidFill>
                <a:srgbClr val="006600"/>
              </a:solidFill>
            </a:endParaRPr>
          </a:p>
          <a:p>
            <a:pPr algn="l"/>
            <a:r>
              <a:rPr lang="en-US" altLang="zh-CN"/>
              <a:t>   short l;	</a:t>
            </a:r>
            <a:r>
              <a:rPr lang="en-US" altLang="zh-CN">
                <a:solidFill>
                  <a:srgbClr val="006600"/>
                </a:solidFill>
              </a:rPr>
              <a:t>//0x1718</a:t>
            </a:r>
            <a:endParaRPr lang="en-US" altLang="zh-CN">
              <a:solidFill>
                <a:srgbClr val="006600"/>
              </a:solidFill>
            </a:endParaRPr>
          </a:p>
          <a:p>
            <a:pPr algn="l"/>
            <a:r>
              <a:rPr lang="en-US" altLang="zh-CN"/>
              <a:t>} s3;</a:t>
            </a:r>
            <a:endParaRPr lang="en-US" altLang="zh-CN"/>
          </a:p>
        </p:txBody>
      </p:sp>
      <p:sp>
        <p:nvSpPr>
          <p:cNvPr id="1121378" name="Line 98"/>
          <p:cNvSpPr>
            <a:spLocks noChangeShapeType="1"/>
          </p:cNvSpPr>
          <p:nvPr/>
        </p:nvSpPr>
        <p:spPr bwMode="auto">
          <a:xfrm>
            <a:off x="6948488" y="2492375"/>
            <a:ext cx="287337"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79" name="Text Box 99"/>
          <p:cNvSpPr txBox="1">
            <a:spLocks noChangeArrowheads="1"/>
          </p:cNvSpPr>
          <p:nvPr/>
        </p:nvSpPr>
        <p:spPr bwMode="auto">
          <a:xfrm>
            <a:off x="6515100" y="2251075"/>
            <a:ext cx="431800"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endParaRPr lang="en-US" altLang="zh-CN" i="1">
              <a:solidFill>
                <a:srgbClr val="FF0000"/>
              </a:solidFill>
            </a:endParaRPr>
          </a:p>
        </p:txBody>
      </p:sp>
      <p:sp>
        <p:nvSpPr>
          <p:cNvPr id="1121380" name="Text Box 100"/>
          <p:cNvSpPr txBox="1">
            <a:spLocks noChangeArrowheads="1"/>
          </p:cNvSpPr>
          <p:nvPr/>
        </p:nvSpPr>
        <p:spPr bwMode="auto">
          <a:xfrm>
            <a:off x="6299200" y="27574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i</a:t>
            </a:r>
            <a:r>
              <a:rPr lang="en-US" altLang="zh-CN">
                <a:solidFill>
                  <a:srgbClr val="FF0000"/>
                </a:solidFill>
              </a:rPr>
              <a:t>+1</a:t>
            </a:r>
            <a:endParaRPr lang="en-US" altLang="zh-CN">
              <a:solidFill>
                <a:srgbClr val="FF0000"/>
              </a:solidFill>
            </a:endParaRPr>
          </a:p>
        </p:txBody>
      </p:sp>
      <p:sp>
        <p:nvSpPr>
          <p:cNvPr id="1121381" name="Line 101"/>
          <p:cNvSpPr>
            <a:spLocks noChangeShapeType="1"/>
          </p:cNvSpPr>
          <p:nvPr/>
        </p:nvSpPr>
        <p:spPr bwMode="auto">
          <a:xfrm>
            <a:off x="6946900" y="29733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2" name="Text Box 102"/>
          <p:cNvSpPr txBox="1">
            <a:spLocks noChangeArrowheads="1"/>
          </p:cNvSpPr>
          <p:nvPr/>
        </p:nvSpPr>
        <p:spPr bwMode="auto">
          <a:xfrm>
            <a:off x="6299200" y="31892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endParaRPr lang="en-US" altLang="zh-CN">
              <a:solidFill>
                <a:srgbClr val="FF0000"/>
              </a:solidFill>
            </a:endParaRPr>
          </a:p>
        </p:txBody>
      </p:sp>
      <p:sp>
        <p:nvSpPr>
          <p:cNvPr id="1121383" name="Line 103"/>
          <p:cNvSpPr>
            <a:spLocks noChangeShapeType="1"/>
          </p:cNvSpPr>
          <p:nvPr/>
        </p:nvSpPr>
        <p:spPr bwMode="auto">
          <a:xfrm>
            <a:off x="6946900" y="34051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4" name="Text Box 104"/>
          <p:cNvSpPr txBox="1">
            <a:spLocks noChangeArrowheads="1"/>
          </p:cNvSpPr>
          <p:nvPr/>
        </p:nvSpPr>
        <p:spPr bwMode="auto">
          <a:xfrm>
            <a:off x="6299200" y="3621088"/>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j</a:t>
            </a:r>
            <a:r>
              <a:rPr lang="en-US" altLang="zh-CN">
                <a:solidFill>
                  <a:srgbClr val="FF0000"/>
                </a:solidFill>
              </a:rPr>
              <a:t>+1</a:t>
            </a:r>
            <a:endParaRPr lang="en-US" altLang="zh-CN">
              <a:solidFill>
                <a:srgbClr val="FF0000"/>
              </a:solidFill>
            </a:endParaRPr>
          </a:p>
        </p:txBody>
      </p:sp>
      <p:sp>
        <p:nvSpPr>
          <p:cNvPr id="1121385" name="Line 105"/>
          <p:cNvSpPr>
            <a:spLocks noChangeShapeType="1"/>
          </p:cNvSpPr>
          <p:nvPr/>
        </p:nvSpPr>
        <p:spPr bwMode="auto">
          <a:xfrm>
            <a:off x="6946900" y="3836988"/>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6" name="Text Box 106"/>
          <p:cNvSpPr txBox="1">
            <a:spLocks noChangeArrowheads="1"/>
          </p:cNvSpPr>
          <p:nvPr/>
        </p:nvSpPr>
        <p:spPr bwMode="auto">
          <a:xfrm>
            <a:off x="6299200" y="41259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endParaRPr lang="en-US" altLang="zh-CN">
              <a:solidFill>
                <a:srgbClr val="FF0000"/>
              </a:solidFill>
            </a:endParaRPr>
          </a:p>
        </p:txBody>
      </p:sp>
      <p:sp>
        <p:nvSpPr>
          <p:cNvPr id="1121387" name="Line 107"/>
          <p:cNvSpPr>
            <a:spLocks noChangeShapeType="1"/>
          </p:cNvSpPr>
          <p:nvPr/>
        </p:nvSpPr>
        <p:spPr bwMode="auto">
          <a:xfrm>
            <a:off x="6946900" y="43418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88" name="Text Box 108"/>
          <p:cNvSpPr txBox="1">
            <a:spLocks noChangeArrowheads="1"/>
          </p:cNvSpPr>
          <p:nvPr/>
        </p:nvSpPr>
        <p:spPr bwMode="auto">
          <a:xfrm>
            <a:off x="6299200" y="45577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k</a:t>
            </a:r>
            <a:r>
              <a:rPr lang="en-US" altLang="zh-CN">
                <a:solidFill>
                  <a:srgbClr val="FF0000"/>
                </a:solidFill>
              </a:rPr>
              <a:t>+1</a:t>
            </a:r>
            <a:endParaRPr lang="en-US" altLang="zh-CN">
              <a:solidFill>
                <a:srgbClr val="FF0000"/>
              </a:solidFill>
            </a:endParaRPr>
          </a:p>
        </p:txBody>
      </p:sp>
      <p:sp>
        <p:nvSpPr>
          <p:cNvPr id="1121389" name="Line 109"/>
          <p:cNvSpPr>
            <a:spLocks noChangeShapeType="1"/>
          </p:cNvSpPr>
          <p:nvPr/>
        </p:nvSpPr>
        <p:spPr bwMode="auto">
          <a:xfrm>
            <a:off x="6946900" y="47736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90" name="Text Box 110"/>
          <p:cNvSpPr txBox="1">
            <a:spLocks noChangeArrowheads="1"/>
          </p:cNvSpPr>
          <p:nvPr/>
        </p:nvSpPr>
        <p:spPr bwMode="auto">
          <a:xfrm>
            <a:off x="6299200" y="4989513"/>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endParaRPr lang="en-US" altLang="zh-CN">
              <a:solidFill>
                <a:srgbClr val="FF0000"/>
              </a:solidFill>
            </a:endParaRPr>
          </a:p>
        </p:txBody>
      </p:sp>
      <p:sp>
        <p:nvSpPr>
          <p:cNvPr id="1121391" name="Line 111"/>
          <p:cNvSpPr>
            <a:spLocks noChangeShapeType="1"/>
          </p:cNvSpPr>
          <p:nvPr/>
        </p:nvSpPr>
        <p:spPr bwMode="auto">
          <a:xfrm>
            <a:off x="6946900" y="5205413"/>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
        <p:nvSpPr>
          <p:cNvPr id="1121392" name="Text Box 112"/>
          <p:cNvSpPr txBox="1">
            <a:spLocks noChangeArrowheads="1"/>
          </p:cNvSpPr>
          <p:nvPr/>
        </p:nvSpPr>
        <p:spPr bwMode="auto">
          <a:xfrm>
            <a:off x="6299200" y="5492750"/>
            <a:ext cx="719138" cy="457200"/>
          </a:xfrm>
          <a:prstGeom prst="rect">
            <a:avLst/>
          </a:prstGeom>
          <a:noFill/>
          <a:ln w="28575" algn="ctr">
            <a:noFill/>
            <a:miter lim="800000"/>
            <a:tailEnd type="none" w="med" len="lg"/>
          </a:ln>
          <a:effectLst/>
        </p:spPr>
        <p:txBody>
          <a:bodyPr>
            <a:spAutoFit/>
          </a:bodyPr>
          <a:lstStyle/>
          <a:p>
            <a:pPr algn="r">
              <a:spcBef>
                <a:spcPct val="50000"/>
              </a:spcBef>
            </a:pPr>
            <a:r>
              <a:rPr lang="en-US" altLang="zh-CN" i="1">
                <a:solidFill>
                  <a:srgbClr val="FF0000"/>
                </a:solidFill>
              </a:rPr>
              <a:t>l</a:t>
            </a:r>
            <a:r>
              <a:rPr lang="en-US" altLang="zh-CN">
                <a:solidFill>
                  <a:srgbClr val="FF0000"/>
                </a:solidFill>
              </a:rPr>
              <a:t>+1</a:t>
            </a:r>
            <a:endParaRPr lang="en-US" altLang="zh-CN">
              <a:solidFill>
                <a:srgbClr val="FF0000"/>
              </a:solidFill>
            </a:endParaRPr>
          </a:p>
        </p:txBody>
      </p:sp>
      <p:sp>
        <p:nvSpPr>
          <p:cNvPr id="1121393" name="Line 113"/>
          <p:cNvSpPr>
            <a:spLocks noChangeShapeType="1"/>
          </p:cNvSpPr>
          <p:nvPr/>
        </p:nvSpPr>
        <p:spPr bwMode="auto">
          <a:xfrm>
            <a:off x="6946900" y="5708650"/>
            <a:ext cx="287338" cy="0"/>
          </a:xfrm>
          <a:prstGeom prst="line">
            <a:avLst/>
          </a:prstGeom>
          <a:noFill/>
          <a:ln w="28575">
            <a:solidFill>
              <a:srgbClr val="FF0066"/>
            </a:solidFill>
            <a:round/>
            <a:tailEnd type="triangle" w="med" len="lg"/>
          </a:ln>
          <a:effectLst/>
        </p:spPr>
        <p:txBody>
          <a:bodyPr>
            <a:spAutoFit/>
          </a:bodyPr>
          <a:lstStyle/>
          <a:p>
            <a:endParaRPr lang="zh-CN"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591B6738-5A60-468E-A237-4E46B15B9A6B}" type="slidenum">
              <a:rPr lang="zh-CN" altLang="en-US" smtClean="0"/>
            </a:fld>
            <a:endParaRPr lang="en-US" altLang="zh-CN"/>
          </a:p>
        </p:txBody>
      </p:sp>
      <p:sp>
        <p:nvSpPr>
          <p:cNvPr id="6" name="内容占位符 2"/>
          <p:cNvSpPr>
            <a:spLocks noGrp="1"/>
          </p:cNvSpPr>
          <p:nvPr>
            <p:ph idx="1"/>
          </p:nvPr>
        </p:nvSpPr>
        <p:spPr>
          <a:xfrm>
            <a:off x="313630" y="116632"/>
            <a:ext cx="8578850" cy="1872207"/>
          </a:xfrm>
        </p:spPr>
        <p:txBody>
          <a:bodyPr/>
          <a:lstStyle/>
          <a:p>
            <a:pPr marL="0" indent="0">
              <a:buNone/>
            </a:pPr>
            <a:r>
              <a:rPr lang="en-US" altLang="zh-CN">
                <a:solidFill>
                  <a:srgbClr val="C00000"/>
                </a:solidFill>
              </a:rPr>
              <a:t>【</a:t>
            </a:r>
            <a:r>
              <a:rPr lang="zh-CN" altLang="en-US">
                <a:solidFill>
                  <a:srgbClr val="C00000"/>
                </a:solidFill>
              </a:rPr>
              <a:t>例</a:t>
            </a:r>
            <a:r>
              <a:rPr lang="en-US" altLang="zh-CN">
                <a:solidFill>
                  <a:srgbClr val="C00000"/>
                </a:solidFill>
              </a:rPr>
              <a:t>5.2】</a:t>
            </a:r>
            <a:r>
              <a:rPr lang="zh-CN" altLang="en-US"/>
              <a:t>某计算机有</a:t>
            </a:r>
            <a:r>
              <a:rPr lang="en-US" altLang="zh-CN"/>
              <a:t>10</a:t>
            </a:r>
            <a:r>
              <a:rPr lang="zh-CN" altLang="en-US"/>
              <a:t>条指令，它们的使用频率分别为</a:t>
            </a:r>
            <a:r>
              <a:rPr lang="en-US" altLang="zh-CN"/>
              <a:t>0.30</a:t>
            </a:r>
            <a:r>
              <a:rPr lang="zh-CN" altLang="en-US"/>
              <a:t>、</a:t>
            </a:r>
            <a:r>
              <a:rPr lang="en-US" altLang="zh-CN"/>
              <a:t>0.20</a:t>
            </a:r>
            <a:r>
              <a:rPr lang="zh-CN" altLang="en-US"/>
              <a:t>、</a:t>
            </a:r>
            <a:r>
              <a:rPr lang="en-US" altLang="zh-CN"/>
              <a:t>0.16</a:t>
            </a:r>
            <a:r>
              <a:rPr lang="zh-CN" altLang="en-US"/>
              <a:t>、</a:t>
            </a:r>
            <a:r>
              <a:rPr lang="en-US" altLang="zh-CN"/>
              <a:t>0.09</a:t>
            </a:r>
            <a:r>
              <a:rPr lang="zh-CN" altLang="en-US"/>
              <a:t>、</a:t>
            </a:r>
            <a:r>
              <a:rPr lang="en-US" altLang="zh-CN"/>
              <a:t>0.08</a:t>
            </a:r>
            <a:r>
              <a:rPr lang="zh-CN" altLang="en-US"/>
              <a:t>、</a:t>
            </a:r>
            <a:r>
              <a:rPr lang="en-US" altLang="zh-CN"/>
              <a:t>0.07</a:t>
            </a:r>
            <a:r>
              <a:rPr lang="zh-CN" altLang="en-US"/>
              <a:t>、</a:t>
            </a:r>
            <a:r>
              <a:rPr lang="en-US" altLang="zh-CN"/>
              <a:t>0.04</a:t>
            </a:r>
            <a:r>
              <a:rPr lang="zh-CN" altLang="en-US"/>
              <a:t>、</a:t>
            </a:r>
            <a:r>
              <a:rPr lang="en-US" altLang="zh-CN"/>
              <a:t>0.03</a:t>
            </a:r>
            <a:r>
              <a:rPr lang="zh-CN" altLang="en-US"/>
              <a:t>、</a:t>
            </a:r>
            <a:r>
              <a:rPr lang="en-US" altLang="zh-CN"/>
              <a:t>0.02</a:t>
            </a:r>
            <a:r>
              <a:rPr lang="zh-CN" altLang="en-US"/>
              <a:t>、</a:t>
            </a:r>
            <a:r>
              <a:rPr lang="en-US" altLang="zh-CN"/>
              <a:t>0.01</a:t>
            </a:r>
            <a:r>
              <a:rPr lang="zh-CN" altLang="en-US"/>
              <a:t>。用</a:t>
            </a:r>
            <a:r>
              <a:rPr lang="en-US" altLang="zh-CN" i="1"/>
              <a:t>Huffman</a:t>
            </a:r>
            <a:r>
              <a:rPr lang="zh-CN" altLang="en-US"/>
              <a:t>树（最优二叉树）对它们的操作码进行编码，并计算平均代码长度。</a:t>
            </a:r>
            <a:endParaRPr lang="zh-CN" altLang="en-US"/>
          </a:p>
        </p:txBody>
      </p:sp>
      <p:graphicFrame>
        <p:nvGraphicFramePr>
          <p:cNvPr id="41" name="内容占位符 73"/>
          <p:cNvGraphicFramePr/>
          <p:nvPr/>
        </p:nvGraphicFramePr>
        <p:xfrm>
          <a:off x="323528" y="1988840"/>
          <a:ext cx="8568952" cy="1584960"/>
        </p:xfrm>
        <a:graphic>
          <a:graphicData uri="http://schemas.openxmlformats.org/drawingml/2006/table">
            <a:tbl>
              <a:tblPr firstRow="1" bandRow="1">
                <a:tableStyleId>{5940675A-B579-460E-94D1-54222C63F5DA}</a:tableStyleId>
              </a:tblPr>
              <a:tblGrid>
                <a:gridCol w="995919"/>
                <a:gridCol w="588257"/>
                <a:gridCol w="576064"/>
                <a:gridCol w="648072"/>
                <a:gridCol w="648072"/>
                <a:gridCol w="720080"/>
                <a:gridCol w="720080"/>
                <a:gridCol w="720080"/>
                <a:gridCol w="864096"/>
                <a:gridCol w="1008112"/>
                <a:gridCol w="1080120"/>
              </a:tblGrid>
              <a:tr h="370840">
                <a:tc>
                  <a:txBody>
                    <a:bodyPr/>
                    <a:lstStyle/>
                    <a:p>
                      <a:pPr algn="ctr"/>
                      <a:r>
                        <a:rPr lang="zh-CN" altLang="en-US" sz="2000" b="1">
                          <a:latin typeface="+mn-lt"/>
                          <a:ea typeface="宋体" panose="02010600030101010101" pitchFamily="2" charset="-122"/>
                        </a:rPr>
                        <a:t>指令</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1</a:t>
                      </a:r>
                      <a:endParaRPr lang="zh-CN" altLang="en-US" sz="2000" b="1" kern="1200" baseline="-25000">
                        <a:solidFill>
                          <a:schemeClr val="tx1"/>
                        </a:solidFill>
                        <a:latin typeface="+mn-lt"/>
                        <a:ea typeface="宋体" panose="02010600030101010101" pitchFamily="2" charset="-122"/>
                        <a:cs typeface="+mn-cs"/>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2</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3</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4</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5</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6</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7</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8</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kern="1200" baseline="-25000">
                          <a:solidFill>
                            <a:schemeClr val="tx1"/>
                          </a:solidFill>
                          <a:latin typeface="+mn-lt"/>
                          <a:ea typeface="宋体" panose="02010600030101010101" pitchFamily="2" charset="-122"/>
                          <a:cs typeface="+mn-cs"/>
                        </a:rPr>
                        <a:t>9</a:t>
                      </a:r>
                      <a:endParaRPr lang="zh-CN" altLang="en-US" sz="2000" b="1" kern="1200" baseline="-25000">
                        <a:solidFill>
                          <a:schemeClr val="tx1"/>
                        </a:solidFill>
                        <a:latin typeface="+mn-lt"/>
                        <a:ea typeface="宋体" panose="02010600030101010101" pitchFamily="2" charset="-122"/>
                        <a:cs typeface="+mn-cs"/>
                      </a:endParaRPr>
                    </a:p>
                  </a:txBody>
                  <a:tcPr anchor="ctr">
                    <a:lnT w="28575" cap="flat" cmpd="sng" algn="ctr">
                      <a:solidFill>
                        <a:schemeClr val="tx1"/>
                      </a:solidFill>
                      <a:prstDash val="solid"/>
                      <a:round/>
                      <a:headEnd type="none" w="med" len="med"/>
                      <a:tailEnd type="none" w="med" len="med"/>
                    </a:lnT>
                  </a:tcPr>
                </a:tc>
                <a:tc>
                  <a:txBody>
                    <a:bodyPr/>
                    <a:lstStyle/>
                    <a:p>
                      <a:pPr algn="ctr"/>
                      <a:r>
                        <a:rPr lang="en-US" altLang="zh-CN" sz="2000" b="1">
                          <a:latin typeface="+mn-lt"/>
                          <a:ea typeface="宋体" panose="02010600030101010101" pitchFamily="2" charset="-122"/>
                        </a:rPr>
                        <a:t>I</a:t>
                      </a:r>
                      <a:r>
                        <a:rPr lang="en-US" altLang="zh-CN" sz="2000" b="1" baseline="-25000">
                          <a:latin typeface="+mn-lt"/>
                          <a:ea typeface="宋体" panose="02010600030101010101" pitchFamily="2" charset="-122"/>
                        </a:rPr>
                        <a:t>10</a:t>
                      </a:r>
                      <a:endParaRPr lang="zh-CN" altLang="en-US" sz="2000" b="1" baseline="-25000">
                        <a:latin typeface="+mn-lt"/>
                        <a:ea typeface="宋体" panose="02010600030101010101" pitchFamily="2" charset="-122"/>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r>
              <a:tr h="370840">
                <a:tc>
                  <a:txBody>
                    <a:bodyPr/>
                    <a:lstStyle/>
                    <a:p>
                      <a:pPr algn="ctr"/>
                      <a:r>
                        <a:rPr lang="zh-CN" altLang="en-US" sz="2000" b="1">
                          <a:latin typeface="+mn-lt"/>
                          <a:ea typeface="宋体" panose="02010600030101010101" pitchFamily="2" charset="-122"/>
                        </a:rPr>
                        <a:t>概率 </a:t>
                      </a:r>
                      <a:r>
                        <a:rPr lang="en-US" altLang="zh-CN" sz="2000" b="1" i="1">
                          <a:latin typeface="+mn-lt"/>
                          <a:ea typeface="宋体" panose="02010600030101010101" pitchFamily="2" charset="-122"/>
                        </a:rPr>
                        <a:t>p</a:t>
                      </a:r>
                      <a:r>
                        <a:rPr lang="en-US" altLang="zh-CN" sz="2000" b="1" i="1" baseline="-25000">
                          <a:latin typeface="+mn-lt"/>
                          <a:ea typeface="宋体" panose="02010600030101010101" pitchFamily="2" charset="-122"/>
                        </a:rPr>
                        <a:t>i</a:t>
                      </a:r>
                      <a:endParaRPr lang="zh-CN" altLang="en-US" sz="2000" b="1" i="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rgbClr val="FFFF99"/>
                    </a:solidFill>
                  </a:tcPr>
                </a:tc>
                <a:tc>
                  <a:txBody>
                    <a:bodyPr/>
                    <a:lstStyle/>
                    <a:p>
                      <a:pPr algn="ctr"/>
                      <a:r>
                        <a:rPr lang="en-US" altLang="zh-CN" sz="2000" b="1">
                          <a:latin typeface="+mn-lt"/>
                          <a:ea typeface="宋体" panose="02010600030101010101" pitchFamily="2" charset="-122"/>
                        </a:rPr>
                        <a:t>0.3</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solidFill>
                      <a:srgbClr val="FFFF99"/>
                    </a:solidFill>
                  </a:tcPr>
                </a:tc>
                <a:tc>
                  <a:txBody>
                    <a:bodyPr/>
                    <a:lstStyle/>
                    <a:p>
                      <a:pPr algn="ctr"/>
                      <a:r>
                        <a:rPr lang="en-US" altLang="zh-CN" sz="2000" b="1">
                          <a:latin typeface="+mn-lt"/>
                          <a:ea typeface="宋体" panose="02010600030101010101" pitchFamily="2" charset="-122"/>
                        </a:rPr>
                        <a:t>0.2</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0.16</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0.09</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0.08</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0.07</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0.04</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0.03</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0.02</a:t>
                      </a:r>
                      <a:endParaRPr lang="zh-CN" altLang="en-US" sz="2000" b="1">
                        <a:latin typeface="+mn-lt"/>
                        <a:ea typeface="宋体" panose="02010600030101010101" pitchFamily="2" charset="-122"/>
                      </a:endParaRPr>
                    </a:p>
                  </a:txBody>
                  <a:tcPr anchor="ctr">
                    <a:solidFill>
                      <a:srgbClr val="FFFF99"/>
                    </a:solidFill>
                  </a:tcPr>
                </a:tc>
                <a:tc>
                  <a:txBody>
                    <a:bodyPr/>
                    <a:lstStyle/>
                    <a:p>
                      <a:pPr algn="ctr"/>
                      <a:r>
                        <a:rPr lang="en-US" altLang="zh-CN" sz="2000" b="1">
                          <a:latin typeface="+mn-lt"/>
                          <a:ea typeface="宋体" panose="02010600030101010101" pitchFamily="2" charset="-122"/>
                        </a:rPr>
                        <a:t>0.01</a:t>
                      </a:r>
                      <a:endParaRPr lang="zh-CN" altLang="en-US" sz="2000" b="1">
                        <a:latin typeface="+mn-lt"/>
                        <a:ea typeface="宋体" panose="02010600030101010101" pitchFamily="2" charset="-122"/>
                      </a:endParaRPr>
                    </a:p>
                  </a:txBody>
                  <a:tcPr anchor="ctr">
                    <a:lnR w="28575" cap="flat" cmpd="sng" algn="ctr">
                      <a:solidFill>
                        <a:schemeClr val="tx1"/>
                      </a:solidFill>
                      <a:prstDash val="solid"/>
                      <a:round/>
                      <a:headEnd type="none" w="med" len="med"/>
                      <a:tailEnd type="none" w="med" len="med"/>
                    </a:lnR>
                    <a:solidFill>
                      <a:srgbClr val="FFFF99"/>
                    </a:solidFill>
                  </a:tcPr>
                </a:tc>
              </a:tr>
              <a:tr h="370840">
                <a:tc>
                  <a:txBody>
                    <a:bodyPr/>
                    <a:lstStyle/>
                    <a:p>
                      <a:pPr algn="ctr"/>
                      <a:r>
                        <a:rPr lang="zh-CN" altLang="en-US" sz="2000" b="1">
                          <a:latin typeface="+mn-lt"/>
                          <a:ea typeface="宋体" panose="02010600030101010101" pitchFamily="2" charset="-122"/>
                        </a:rPr>
                        <a:t>编码</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a:txBody>
                    <a:bodyPr/>
                    <a:lstStyle/>
                    <a:p>
                      <a:pPr algn="ctr"/>
                      <a:r>
                        <a:rPr lang="en-US" altLang="zh-CN" sz="2000" b="1">
                          <a:latin typeface="+mn-lt"/>
                          <a:ea typeface="宋体" panose="02010600030101010101" pitchFamily="2" charset="-122"/>
                        </a:rPr>
                        <a:t>11</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tcPr>
                </a:tc>
                <a:tc>
                  <a:txBody>
                    <a:bodyPr/>
                    <a:lstStyle/>
                    <a:p>
                      <a:pPr algn="ctr"/>
                      <a:r>
                        <a:rPr lang="en-US" altLang="zh-CN" sz="2000" b="1">
                          <a:latin typeface="+mn-lt"/>
                          <a:ea typeface="宋体" panose="02010600030101010101" pitchFamily="2" charset="-122"/>
                        </a:rPr>
                        <a:t>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101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001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1001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1000</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0001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00001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000001</a:t>
                      </a:r>
                      <a:endParaRPr lang="zh-CN" altLang="en-US" sz="2000" b="1">
                        <a:latin typeface="+mn-lt"/>
                        <a:ea typeface="宋体" panose="02010600030101010101" pitchFamily="2" charset="-122"/>
                      </a:endParaRPr>
                    </a:p>
                  </a:txBody>
                  <a:tcPr anchor="ctr"/>
                </a:tc>
                <a:tc>
                  <a:txBody>
                    <a:bodyPr/>
                    <a:lstStyle/>
                    <a:p>
                      <a:pPr algn="ctr"/>
                      <a:r>
                        <a:rPr lang="en-US" altLang="zh-CN" sz="2000" b="1">
                          <a:latin typeface="+mn-lt"/>
                          <a:ea typeface="宋体" panose="02010600030101010101" pitchFamily="2" charset="-122"/>
                        </a:rPr>
                        <a:t>000000</a:t>
                      </a:r>
                      <a:endParaRPr lang="zh-CN" altLang="en-US" sz="2000" b="1">
                        <a:latin typeface="+mn-lt"/>
                        <a:ea typeface="宋体" panose="02010600030101010101" pitchFamily="2" charset="-122"/>
                      </a:endParaRPr>
                    </a:p>
                  </a:txBody>
                  <a:tcPr anchor="ctr">
                    <a:lnR w="28575" cap="flat" cmpd="sng" algn="ctr">
                      <a:solidFill>
                        <a:schemeClr val="tx1"/>
                      </a:solidFill>
                      <a:prstDash val="solid"/>
                      <a:round/>
                      <a:headEnd type="none" w="med" len="med"/>
                      <a:tailEnd type="none" w="med" len="med"/>
                    </a:lnR>
                  </a:tcPr>
                </a:tc>
              </a:tr>
              <a:tr h="370840">
                <a:tc>
                  <a:txBody>
                    <a:bodyPr/>
                    <a:lstStyle/>
                    <a:p>
                      <a:pPr algn="ctr"/>
                      <a:r>
                        <a:rPr lang="zh-CN" altLang="en-US" sz="2000" b="1">
                          <a:latin typeface="+mn-lt"/>
                          <a:ea typeface="宋体" panose="02010600030101010101" pitchFamily="2" charset="-122"/>
                        </a:rPr>
                        <a:t>码长 </a:t>
                      </a:r>
                      <a:r>
                        <a:rPr lang="en-US" altLang="zh-CN" sz="2000" b="1" i="1">
                          <a:latin typeface="+mn-lt"/>
                          <a:ea typeface="宋体" panose="02010600030101010101" pitchFamily="2" charset="-122"/>
                        </a:rPr>
                        <a:t>l</a:t>
                      </a:r>
                      <a:r>
                        <a:rPr lang="en-US" altLang="zh-CN" sz="2000" b="1" i="1" baseline="-25000">
                          <a:latin typeface="+mn-lt"/>
                          <a:ea typeface="宋体" panose="02010600030101010101" pitchFamily="2" charset="-122"/>
                        </a:rPr>
                        <a:t>i</a:t>
                      </a:r>
                      <a:endParaRPr lang="zh-CN" altLang="en-US" sz="2000" b="1" i="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2</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2</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3</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3</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4</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4</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4</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5</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6</a:t>
                      </a:r>
                      <a:endParaRPr lang="zh-CN" altLang="en-US" sz="2000" b="1">
                        <a:latin typeface="+mn-lt"/>
                        <a:ea typeface="宋体" panose="02010600030101010101" pitchFamily="2" charset="-122"/>
                      </a:endParaRPr>
                    </a:p>
                  </a:txBody>
                  <a:tcPr anchor="ctr">
                    <a:lnB w="28575" cap="flat" cmpd="sng" algn="ctr">
                      <a:solidFill>
                        <a:schemeClr val="tx1"/>
                      </a:solidFill>
                      <a:prstDash val="solid"/>
                      <a:round/>
                      <a:headEnd type="none" w="med" len="med"/>
                      <a:tailEnd type="none" w="med" len="med"/>
                    </a:lnB>
                    <a:solidFill>
                      <a:srgbClr val="CCFF99"/>
                    </a:solidFill>
                  </a:tcPr>
                </a:tc>
                <a:tc>
                  <a:txBody>
                    <a:bodyPr/>
                    <a:lstStyle/>
                    <a:p>
                      <a:pPr algn="ctr"/>
                      <a:r>
                        <a:rPr lang="en-US" altLang="zh-CN" sz="2000" b="1">
                          <a:latin typeface="+mn-lt"/>
                          <a:ea typeface="宋体" panose="02010600030101010101" pitchFamily="2" charset="-122"/>
                        </a:rPr>
                        <a:t>6</a:t>
                      </a:r>
                      <a:endParaRPr lang="zh-CN" altLang="en-US" sz="2000" b="1">
                        <a:latin typeface="+mn-lt"/>
                        <a:ea typeface="宋体" panose="02010600030101010101" pitchFamily="2" charset="-122"/>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rgbClr val="CCFF99"/>
                    </a:solidFill>
                  </a:tcPr>
                </a:tc>
              </a:tr>
            </a:tbl>
          </a:graphicData>
        </a:graphic>
      </p:graphicFrame>
      <p:sp>
        <p:nvSpPr>
          <p:cNvPr id="42" name="Rectangle 50"/>
          <p:cNvSpPr txBox="1">
            <a:spLocks noChangeArrowheads="1"/>
          </p:cNvSpPr>
          <p:nvPr/>
        </p:nvSpPr>
        <p:spPr bwMode="auto">
          <a:xfrm>
            <a:off x="323528" y="3645916"/>
            <a:ext cx="8641085" cy="2951436"/>
          </a:xfrm>
          <a:prstGeom prst="rect">
            <a:avLst/>
          </a:prstGeom>
          <a:noFill/>
          <a:ln w="9525">
            <a:noFill/>
            <a:miter lim="800000"/>
          </a:ln>
          <a:effectLst/>
        </p:spPr>
        <p:txBody>
          <a:bodyPr vert="horz" wrap="square" lIns="91440" tIns="45720" rIns="91440" bIns="45720" numCol="1" anchor="t" anchorCtr="0" compatLnSpc="1"/>
          <a:lstStyle/>
          <a:p>
            <a:pPr lvl="0" algn="l">
              <a:spcBef>
                <a:spcPct val="20000"/>
              </a:spcBef>
              <a:buClr>
                <a:schemeClr val="bg2"/>
              </a:buClr>
              <a:buSzPct val="75000"/>
            </a:pPr>
            <a:r>
              <a:rPr kumimoji="0" lang="zh-CN" altLang="en-US" sz="28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采用</a:t>
            </a:r>
            <a:r>
              <a:rPr kumimoji="0" lang="en-US" altLang="zh-CN" sz="2800" b="1" i="1" u="none" strike="noStrike" kern="0" cap="none" spc="0" normalizeH="0" baseline="0" noProof="0">
                <a:ln>
                  <a:noFill/>
                </a:ln>
                <a:solidFill>
                  <a:schemeClr val="tx1"/>
                </a:solidFill>
                <a:effectLst/>
                <a:uLnTx/>
                <a:uFillTx/>
                <a:latin typeface="Times New Roman" panose="02020603050405020304" pitchFamily="18" charset="0"/>
                <a:ea typeface="+mn-ea"/>
                <a:cs typeface="+mn-cs"/>
              </a:rPr>
              <a:t>Huffman</a:t>
            </a:r>
            <a:r>
              <a:rPr kumimoji="0" lang="zh-CN" altLang="en-US" sz="28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编码法所得到的操作码的平均长度</a:t>
            </a:r>
            <a:endParaRPr kumimoji="0" lang="en-US" altLang="zh-CN" sz="2800" b="1" i="0" u="none" strike="noStrike" kern="0" cap="none" spc="0" normalizeH="0" baseline="0" noProof="0">
              <a:ln>
                <a:noFill/>
              </a:ln>
              <a:solidFill>
                <a:schemeClr val="tx1"/>
              </a:solidFill>
              <a:effectLst/>
              <a:uLnTx/>
              <a:uFillTx/>
              <a:latin typeface="Times New Roman" panose="02020603050405020304" pitchFamily="18" charset="0"/>
              <a:ea typeface="+mn-ea"/>
              <a:cs typeface="+mn-cs"/>
            </a:endParaRPr>
          </a:p>
          <a:p>
            <a:pPr lvl="0" algn="l">
              <a:spcBef>
                <a:spcPct val="20000"/>
              </a:spcBef>
              <a:buClr>
                <a:schemeClr val="bg2"/>
              </a:buClr>
              <a:buSzPct val="75000"/>
            </a:pPr>
            <a:br>
              <a:rPr kumimoji="0" lang="zh-CN" altLang="en-US" sz="14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br>
            <a:r>
              <a:rPr kumimoji="0" lang="zh-CN" altLang="en-US" sz="2800" b="1" i="0" u="none" strike="noStrike" kern="0" cap="none" spc="0" normalizeH="0" baseline="0" noProof="0">
                <a:ln>
                  <a:noFill/>
                </a:ln>
                <a:solidFill>
                  <a:schemeClr val="tx1"/>
                </a:solidFill>
                <a:effectLst/>
                <a:uLnTx/>
                <a:uFillTx/>
                <a:latin typeface="宋体" panose="02010600030101010101" pitchFamily="2" charset="-122"/>
                <a:ea typeface="宋体" panose="02010600030101010101" pitchFamily="2" charset="-122"/>
              </a:rPr>
              <a:t>＝</a:t>
            </a:r>
            <a:r>
              <a:rPr kumimoji="0" lang="zh-CN" altLang="en-US" sz="2800" b="1" i="0" u="none" strike="noStrike" kern="0" cap="none" spc="0" normalizeH="0" baseline="0" noProof="0">
                <a:ln>
                  <a:noFill/>
                </a:ln>
                <a:solidFill>
                  <a:schemeClr val="tx1"/>
                </a:solidFill>
                <a:effectLst/>
                <a:uLnTx/>
                <a:uFillTx/>
                <a:latin typeface="Times New Roman" panose="02020603050405020304" pitchFamily="18" charset="0"/>
                <a:ea typeface="+mn-ea"/>
                <a:cs typeface="+mn-cs"/>
              </a:rPr>
              <a:t>                 </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0.30×2</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0.20×2</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0.16×3</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0.09×3</a:t>
            </a:r>
            <a:b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b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                        </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0.08×4</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0.07×4</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0.04×4</a:t>
            </a:r>
            <a:r>
              <a:rPr lang="zh-CN" altLang="en-US" sz="2800" kern="0">
                <a:ea typeface="宋体" panose="02010600030101010101" pitchFamily="2" charset="-122"/>
              </a:rPr>
              <a:t>＋</a:t>
            </a:r>
            <a:r>
              <a:rPr lang="en-US" altLang="zh-CN" sz="2800" kern="0">
                <a:ea typeface="宋体" panose="02010600030101010101" pitchFamily="2" charset="-122"/>
              </a:rPr>
              <a:t>0.03×5</a:t>
            </a:r>
            <a:br>
              <a:rPr lang="en-US" altLang="zh-CN" sz="2800" kern="0">
                <a:ea typeface="宋体" panose="02010600030101010101" pitchFamily="2" charset="-122"/>
              </a:rPr>
            </a:br>
            <a:r>
              <a:rPr lang="en-US" altLang="zh-CN" sz="2800" kern="0">
                <a:ea typeface="宋体" panose="02010600030101010101" pitchFamily="2" charset="-122"/>
              </a:rPr>
              <a:t>                        </a:t>
            </a:r>
            <a:r>
              <a:rPr lang="zh-CN" altLang="en-US" sz="2800" kern="0">
                <a:ea typeface="宋体" panose="02010600030101010101" pitchFamily="2" charset="-122"/>
              </a:rPr>
              <a:t>＋</a:t>
            </a:r>
            <a:r>
              <a:rPr lang="en-US" altLang="zh-CN" sz="2800" kern="0">
                <a:ea typeface="宋体" panose="02010600030101010101" pitchFamily="2" charset="-122"/>
              </a:rPr>
              <a:t>0.02×6</a:t>
            </a:r>
            <a:r>
              <a:rPr lang="zh-CN" altLang="en-US" sz="2800" kern="0">
                <a:ea typeface="宋体" panose="02010600030101010101" pitchFamily="2" charset="-122"/>
              </a:rPr>
              <a:t>＋</a:t>
            </a:r>
            <a:r>
              <a:rPr lang="en-US" altLang="zh-CN" sz="2800" kern="0">
                <a:ea typeface="宋体" panose="02010600030101010101" pitchFamily="2" charset="-122"/>
              </a:rPr>
              <a:t>0.01×6 </a:t>
            </a:r>
            <a:endPar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endParaRPr>
          </a:p>
          <a:p>
            <a:pPr lvl="0" algn="l">
              <a:spcBef>
                <a:spcPct val="20000"/>
              </a:spcBef>
              <a:buClr>
                <a:schemeClr val="bg2"/>
              </a:buClr>
              <a:buSzPct val="75000"/>
            </a:pP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                     </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a:t>
            </a:r>
            <a:r>
              <a:rPr kumimoji="0" lang="en-US" altLang="zh-CN" sz="2800" b="1" i="0" u="none" strike="noStrike" kern="0" cap="none" spc="0" normalizeH="0" baseline="0" noProof="0">
                <a:ln>
                  <a:noFill/>
                </a:ln>
                <a:solidFill>
                  <a:schemeClr val="tx1"/>
                </a:solidFill>
                <a:effectLst/>
                <a:uLnTx/>
                <a:uFillTx/>
                <a:latin typeface="+mn-lt"/>
                <a:ea typeface="宋体" panose="02010600030101010101" pitchFamily="2" charset="-122"/>
              </a:rPr>
              <a:t>2.84</a:t>
            </a:r>
            <a:r>
              <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rPr>
              <a:t>（位）</a:t>
            </a:r>
            <a:endParaRPr kumimoji="0" lang="zh-CN" altLang="en-US" sz="2800" b="1" i="0" u="none" strike="noStrike" kern="0" cap="none" spc="0" normalizeH="0" baseline="0" noProof="0">
              <a:ln>
                <a:noFill/>
              </a:ln>
              <a:solidFill>
                <a:schemeClr val="tx1"/>
              </a:solidFill>
              <a:effectLst/>
              <a:uLnTx/>
              <a:uFillTx/>
              <a:latin typeface="+mn-lt"/>
              <a:ea typeface="宋体" panose="02010600030101010101" pitchFamily="2" charset="-122"/>
            </a:endParaRPr>
          </a:p>
        </p:txBody>
      </p:sp>
      <p:graphicFrame>
        <p:nvGraphicFramePr>
          <p:cNvPr id="43" name="Object 51"/>
          <p:cNvGraphicFramePr>
            <a:graphicFrameLocks noChangeAspect="1"/>
          </p:cNvGraphicFramePr>
          <p:nvPr/>
        </p:nvGraphicFramePr>
        <p:xfrm>
          <a:off x="755576" y="4077072"/>
          <a:ext cx="1511300" cy="1093788"/>
        </p:xfrm>
        <a:graphic>
          <a:graphicData uri="http://schemas.openxmlformats.org/presentationml/2006/ole">
            <mc:AlternateContent xmlns:mc="http://schemas.openxmlformats.org/markup-compatibility/2006">
              <mc:Choice xmlns:v="urn:schemas-microsoft-com:vml" Requires="v">
                <p:oleObj spid="_x0000_s31748" name="公式" r:id="rId1" imgW="596900" imgH="431800" progId="Equation.3">
                  <p:embed/>
                </p:oleObj>
              </mc:Choice>
              <mc:Fallback>
                <p:oleObj name="公式" r:id="rId1" imgW="596900" imgH="431800" progId="Equation.3">
                  <p:embed/>
                  <p:pic>
                    <p:nvPicPr>
                      <p:cNvPr id="0" name="Object 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4077072"/>
                        <a:ext cx="1511300" cy="1093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xEl>
                                              <p:pRg st="0" end="0"/>
                                            </p:txEl>
                                          </p:spTgt>
                                        </p:tgtEl>
                                        <p:attrNameLst>
                                          <p:attrName>style.visibility</p:attrName>
                                        </p:attrNameLst>
                                      </p:cBhvr>
                                      <p:to>
                                        <p:strVal val="visible"/>
                                      </p:to>
                                    </p:set>
                                    <p:animEffect transition="in" filter="wipe(left)">
                                      <p:cBhvr>
                                        <p:cTn id="12" dur="500"/>
                                        <p:tgtEl>
                                          <p:spTgt spid="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2">
                                            <p:txEl>
                                              <p:pRg st="1" end="1"/>
                                            </p:txEl>
                                          </p:spTgt>
                                        </p:tgtEl>
                                        <p:attrNameLst>
                                          <p:attrName>style.visibility</p:attrName>
                                        </p:attrNameLst>
                                      </p:cBhvr>
                                      <p:to>
                                        <p:strVal val="visible"/>
                                      </p:to>
                                    </p:set>
                                    <p:animEffect transition="in" filter="wipe(left)">
                                      <p:cBhvr>
                                        <p:cTn id="17" dur="500"/>
                                        <p:tgtEl>
                                          <p:spTgt spid="42">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xEl>
                                              <p:pRg st="2" end="2"/>
                                            </p:txEl>
                                          </p:spTgt>
                                        </p:tgtEl>
                                        <p:attrNameLst>
                                          <p:attrName>style.visibility</p:attrName>
                                        </p:attrNameLst>
                                      </p:cBhvr>
                                      <p:to>
                                        <p:strVal val="visible"/>
                                      </p:to>
                                    </p:set>
                                    <p:animEffect transition="in" filter="wipe(left)">
                                      <p:cBhvr>
                                        <p:cTn id="25" dur="500"/>
                                        <p:tgtEl>
                                          <p:spTgt spid="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4"/>
          <p:cNvSpPr>
            <a:spLocks noGrp="1"/>
          </p:cNvSpPr>
          <p:nvPr>
            <p:ph type="sldNum" sz="quarter" idx="11"/>
          </p:nvPr>
        </p:nvSpPr>
        <p:spPr/>
        <p:txBody>
          <a:bodyPr/>
          <a:lstStyle/>
          <a:p>
            <a:fld id="{4AA9189F-98C3-44F6-9A53-DD3104E36738}" type="slidenum">
              <a:rPr lang="zh-CN" altLang="en-US"/>
            </a:fld>
            <a:endParaRPr lang="en-US" altLang="zh-CN"/>
          </a:p>
        </p:txBody>
      </p:sp>
      <p:sp>
        <p:nvSpPr>
          <p:cNvPr id="1115138" name="Rectangle 2"/>
          <p:cNvSpPr>
            <a:spLocks noGrp="1" noChangeArrowheads="1"/>
          </p:cNvSpPr>
          <p:nvPr>
            <p:ph type="title"/>
          </p:nvPr>
        </p:nvSpPr>
        <p:spPr>
          <a:xfrm>
            <a:off x="612775" y="44450"/>
            <a:ext cx="8351838" cy="549275"/>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P176, </a:t>
            </a:r>
            <a:r>
              <a:rPr lang="zh-CN" altLang="en-US" sz="2800">
                <a:ea typeface="黑体" panose="02010609060101010101" pitchFamily="49" charset="-122"/>
              </a:rPr>
              <a:t>习题</a:t>
            </a:r>
            <a:r>
              <a:rPr lang="en-US" altLang="zh-CN" sz="2800">
                <a:ea typeface="黑体" panose="02010609060101010101" pitchFamily="49" charset="-122"/>
              </a:rPr>
              <a:t>5.10 / </a:t>
            </a:r>
            <a:r>
              <a:rPr lang="zh-CN" altLang="en-US" sz="2800">
                <a:ea typeface="黑体" panose="02010609060101010101" pitchFamily="49" charset="-122"/>
              </a:rPr>
              <a:t>高教版</a:t>
            </a:r>
            <a:r>
              <a:rPr lang="en-US" altLang="zh-CN" sz="2800">
                <a:ea typeface="黑体" panose="02010609060101010101" pitchFamily="49" charset="-122"/>
              </a:rPr>
              <a:t>P220, </a:t>
            </a:r>
            <a:r>
              <a:rPr lang="zh-CN" altLang="en-US" sz="2800">
                <a:ea typeface="黑体" panose="02010609060101010101" pitchFamily="49" charset="-122"/>
              </a:rPr>
              <a:t>习题</a:t>
            </a:r>
            <a:r>
              <a:rPr lang="en-US" altLang="zh-CN" sz="2800">
                <a:ea typeface="黑体" panose="02010609060101010101" pitchFamily="49" charset="-122"/>
              </a:rPr>
              <a:t>5.3</a:t>
            </a:r>
            <a:endParaRPr lang="zh-CN" altLang="en-US" sz="2800">
              <a:ea typeface="黑体" panose="02010609060101010101" pitchFamily="49" charset="-122"/>
            </a:endParaRPr>
          </a:p>
        </p:txBody>
      </p:sp>
      <p:sp>
        <p:nvSpPr>
          <p:cNvPr id="1115139" name="Rectangle 3"/>
          <p:cNvSpPr>
            <a:spLocks noGrp="1" noChangeArrowheads="1"/>
          </p:cNvSpPr>
          <p:nvPr>
            <p:ph type="body" idx="1"/>
          </p:nvPr>
        </p:nvSpPr>
        <p:spPr>
          <a:xfrm>
            <a:off x="250825" y="549275"/>
            <a:ext cx="8785225" cy="1871663"/>
          </a:xfrm>
        </p:spPr>
        <p:txBody>
          <a:bodyPr/>
          <a:lstStyle/>
          <a:p>
            <a:pPr marL="0" indent="0">
              <a:spcBef>
                <a:spcPct val="0"/>
              </a:spcBef>
              <a:buFont typeface="Wingdings" panose="05000000000000000000" pitchFamily="2" charset="2"/>
              <a:buNone/>
            </a:pPr>
            <a:r>
              <a:rPr lang="zh-CN" altLang="en-US">
                <a:solidFill>
                  <a:srgbClr val="FF0000"/>
                </a:solidFill>
              </a:rPr>
              <a:t>三地址</a:t>
            </a:r>
            <a:r>
              <a:rPr lang="zh-CN" altLang="en-US"/>
              <a:t>指令</a:t>
            </a:r>
            <a:r>
              <a:rPr lang="en-US" altLang="zh-CN">
                <a:solidFill>
                  <a:srgbClr val="0000FF"/>
                </a:solidFill>
              </a:rPr>
              <a:t>4</a:t>
            </a:r>
            <a:r>
              <a:rPr lang="zh-CN" altLang="en-US">
                <a:solidFill>
                  <a:srgbClr val="0000FF"/>
                </a:solidFill>
              </a:rPr>
              <a:t>条</a:t>
            </a:r>
            <a:r>
              <a:rPr lang="zh-CN" altLang="en-US"/>
              <a:t>，</a:t>
            </a:r>
            <a:r>
              <a:rPr lang="zh-CN" altLang="en-US">
                <a:solidFill>
                  <a:srgbClr val="FF0000"/>
                </a:solidFill>
              </a:rPr>
              <a:t>单地址</a:t>
            </a:r>
            <a:r>
              <a:rPr lang="zh-CN" altLang="en-US"/>
              <a:t>指令</a:t>
            </a:r>
            <a:r>
              <a:rPr lang="en-US" altLang="zh-CN">
                <a:solidFill>
                  <a:srgbClr val="0000FF"/>
                </a:solidFill>
              </a:rPr>
              <a:t>255</a:t>
            </a:r>
            <a:r>
              <a:rPr lang="zh-CN" altLang="en-US">
                <a:solidFill>
                  <a:srgbClr val="0000FF"/>
                </a:solidFill>
              </a:rPr>
              <a:t>条</a:t>
            </a:r>
            <a:r>
              <a:rPr lang="zh-CN" altLang="en-US"/>
              <a:t>，</a:t>
            </a:r>
            <a:r>
              <a:rPr lang="zh-CN" altLang="en-US">
                <a:solidFill>
                  <a:srgbClr val="FF0000"/>
                </a:solidFill>
              </a:rPr>
              <a:t>零地址</a:t>
            </a:r>
            <a:r>
              <a:rPr lang="zh-CN" altLang="en-US"/>
              <a:t>指令</a:t>
            </a:r>
            <a:r>
              <a:rPr lang="en-US" altLang="zh-CN">
                <a:solidFill>
                  <a:srgbClr val="0000FF"/>
                </a:solidFill>
              </a:rPr>
              <a:t>16</a:t>
            </a:r>
            <a:r>
              <a:rPr lang="zh-CN" altLang="en-US">
                <a:solidFill>
                  <a:srgbClr val="0000FF"/>
                </a:solidFill>
              </a:rPr>
              <a:t>条</a:t>
            </a:r>
            <a:r>
              <a:rPr lang="zh-CN" altLang="en-US"/>
              <a:t>。</a:t>
            </a:r>
            <a:endParaRPr lang="zh-CN" altLang="en-US"/>
          </a:p>
          <a:p>
            <a:pPr marL="0" indent="0">
              <a:spcBef>
                <a:spcPct val="0"/>
              </a:spcBef>
              <a:buFont typeface="Wingdings" panose="05000000000000000000" pitchFamily="2" charset="2"/>
              <a:buNone/>
            </a:pPr>
            <a:r>
              <a:rPr lang="en-US" altLang="zh-CN"/>
              <a:t>1. </a:t>
            </a:r>
            <a:r>
              <a:rPr lang="zh-CN" altLang="en-US"/>
              <a:t>能否以扩展操作码进行编码？</a:t>
            </a:r>
            <a:endParaRPr lang="zh-CN" altLang="en-US"/>
          </a:p>
          <a:p>
            <a:pPr marL="0" indent="0">
              <a:spcBef>
                <a:spcPct val="0"/>
              </a:spcBef>
              <a:buFont typeface="Wingdings" panose="05000000000000000000" pitchFamily="2" charset="2"/>
              <a:buNone/>
            </a:pPr>
            <a:r>
              <a:rPr lang="en-US" altLang="zh-CN"/>
              <a:t>2. </a:t>
            </a:r>
            <a:r>
              <a:rPr lang="zh-CN" altLang="en-US"/>
              <a:t>如果单地址指令为</a:t>
            </a:r>
            <a:r>
              <a:rPr lang="en-US" altLang="zh-CN">
                <a:solidFill>
                  <a:srgbClr val="0000FF"/>
                </a:solidFill>
              </a:rPr>
              <a:t>254</a:t>
            </a:r>
            <a:r>
              <a:rPr lang="zh-CN" altLang="en-US">
                <a:solidFill>
                  <a:srgbClr val="0000FF"/>
                </a:solidFill>
              </a:rPr>
              <a:t>条</a:t>
            </a:r>
            <a:r>
              <a:rPr lang="zh-CN" altLang="en-US"/>
              <a:t>，其他不变，是否可以进行扩展操作码编码？</a:t>
            </a:r>
            <a:endParaRPr lang="zh-CN" altLang="en-US"/>
          </a:p>
        </p:txBody>
      </p:sp>
      <p:graphicFrame>
        <p:nvGraphicFramePr>
          <p:cNvPr id="1115167" name="Group 31"/>
          <p:cNvGraphicFramePr>
            <a:graphicFrameLocks noGrp="1"/>
          </p:cNvGraphicFramePr>
          <p:nvPr/>
        </p:nvGraphicFramePr>
        <p:xfrm>
          <a:off x="684213" y="2420938"/>
          <a:ext cx="7704137" cy="592138"/>
        </p:xfrm>
        <a:graphic>
          <a:graphicData uri="http://schemas.openxmlformats.org/drawingml/2006/table">
            <a:tbl>
              <a:tblPr/>
              <a:tblGrid>
                <a:gridCol w="1925637"/>
                <a:gridCol w="1927225"/>
                <a:gridCol w="1925638"/>
                <a:gridCol w="1925637"/>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r>
            </a:tbl>
          </a:graphicData>
        </a:graphic>
      </p:graphicFrame>
      <p:graphicFrame>
        <p:nvGraphicFramePr>
          <p:cNvPr id="1115182" name="Group 46"/>
          <p:cNvGraphicFramePr>
            <a:graphicFrameLocks noGrp="1"/>
          </p:cNvGraphicFramePr>
          <p:nvPr/>
        </p:nvGraphicFramePr>
        <p:xfrm>
          <a:off x="684213" y="3213100"/>
          <a:ext cx="7704137" cy="592138"/>
        </p:xfrm>
        <a:graphic>
          <a:graphicData uri="http://schemas.openxmlformats.org/drawingml/2006/table">
            <a:tbl>
              <a:tblPr/>
              <a:tblGrid>
                <a:gridCol w="5778500"/>
                <a:gridCol w="1925637"/>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9bit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3bit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r>
            </a:tbl>
          </a:graphicData>
        </a:graphic>
      </p:graphicFrame>
      <p:graphicFrame>
        <p:nvGraphicFramePr>
          <p:cNvPr id="1115191" name="Group 55"/>
          <p:cNvGraphicFramePr>
            <a:graphicFrameLocks noGrp="1"/>
          </p:cNvGraphicFramePr>
          <p:nvPr/>
        </p:nvGraphicFramePr>
        <p:xfrm>
          <a:off x="684213" y="4005263"/>
          <a:ext cx="7704137" cy="592138"/>
        </p:xfrm>
        <a:graphic>
          <a:graphicData uri="http://schemas.openxmlformats.org/drawingml/2006/table">
            <a:tbl>
              <a:tblPr/>
              <a:tblGrid>
                <a:gridCol w="7704137"/>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12bit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r>
            </a:tbl>
          </a:graphicData>
        </a:graphic>
      </p:graphicFrame>
      <p:sp>
        <p:nvSpPr>
          <p:cNvPr id="1115193" name="Rectangle 57"/>
          <p:cNvSpPr>
            <a:spLocks noChangeArrowheads="1"/>
          </p:cNvSpPr>
          <p:nvPr/>
        </p:nvSpPr>
        <p:spPr bwMode="auto">
          <a:xfrm>
            <a:off x="250825" y="4725988"/>
            <a:ext cx="8785225" cy="1871662"/>
          </a:xfrm>
          <a:prstGeom prst="rect">
            <a:avLst/>
          </a:prstGeom>
          <a:noFill/>
          <a:ln w="9525">
            <a:noFill/>
            <a:miter lim="800000"/>
          </a:ln>
          <a:effectLst/>
        </p:spPr>
        <p:txBody>
          <a:bodyPr/>
          <a:lstStyle/>
          <a:p>
            <a:pPr algn="l">
              <a:buClr>
                <a:schemeClr val="bg2"/>
              </a:buClr>
              <a:buSzPct val="75000"/>
              <a:buFont typeface="Wingdings" panose="05000000000000000000" pitchFamily="2" charset="2"/>
              <a:buNone/>
            </a:pPr>
            <a:r>
              <a:rPr lang="zh-CN" altLang="en-US" sz="2800">
                <a:ea typeface="楷体_GB2312" pitchFamily="49" charset="-122"/>
              </a:rPr>
              <a:t>三地址指令：</a:t>
            </a:r>
            <a:r>
              <a:rPr lang="en-US" altLang="zh-CN" sz="2800">
                <a:ea typeface="楷体_GB2312" pitchFamily="49" charset="-122"/>
              </a:rPr>
              <a:t>0xx</a:t>
            </a:r>
            <a:r>
              <a:rPr lang="zh-CN" altLang="en-US" sz="2800">
                <a:ea typeface="楷体_GB2312" pitchFamily="49" charset="-122"/>
              </a:rPr>
              <a:t>，共</a:t>
            </a:r>
            <a:r>
              <a:rPr lang="en-US" altLang="zh-CN" sz="2800">
                <a:ea typeface="楷体_GB2312" pitchFamily="49" charset="-122"/>
              </a:rPr>
              <a:t>4</a:t>
            </a:r>
            <a:r>
              <a:rPr lang="zh-CN" altLang="en-US" sz="2800">
                <a:ea typeface="楷体_GB2312" pitchFamily="49" charset="-122"/>
              </a:rPr>
              <a:t>条；</a:t>
            </a:r>
            <a:endParaRPr lang="zh-CN" altLang="en-US" sz="2800">
              <a:ea typeface="楷体_GB2312" pitchFamily="49" charset="-122"/>
            </a:endParaRPr>
          </a:p>
          <a:p>
            <a:pPr algn="l">
              <a:buClr>
                <a:schemeClr val="bg2"/>
              </a:buClr>
              <a:buSzPct val="75000"/>
              <a:buFont typeface="Wingdings" panose="05000000000000000000" pitchFamily="2" charset="2"/>
              <a:buNone/>
            </a:pPr>
            <a:r>
              <a:rPr lang="zh-CN" altLang="en-US" sz="2800">
                <a:ea typeface="楷体_GB2312" pitchFamily="49" charset="-122"/>
              </a:rPr>
              <a:t>单地址指令：</a:t>
            </a:r>
            <a:r>
              <a:rPr lang="en-US" altLang="zh-CN" sz="2800">
                <a:ea typeface="楷体_GB2312" pitchFamily="49" charset="-122"/>
              </a:rPr>
              <a:t>1xx xxx xxx</a:t>
            </a:r>
            <a:r>
              <a:rPr lang="zh-CN" altLang="en-US" sz="2800">
                <a:ea typeface="楷体_GB2312" pitchFamily="49" charset="-122"/>
              </a:rPr>
              <a:t>，</a:t>
            </a:r>
            <a:r>
              <a:rPr lang="en-US" altLang="zh-CN" sz="2800">
                <a:ea typeface="楷体_GB2312" pitchFamily="49" charset="-122"/>
              </a:rPr>
              <a:t>2</a:t>
            </a:r>
            <a:r>
              <a:rPr lang="en-US" altLang="zh-CN" sz="2800" baseline="30000">
                <a:ea typeface="楷体_GB2312" pitchFamily="49" charset="-122"/>
              </a:rPr>
              <a:t>8</a:t>
            </a:r>
            <a:r>
              <a:rPr lang="zh-CN" altLang="en-US" sz="2800">
                <a:ea typeface="楷体_GB2312" pitchFamily="49" charset="-122"/>
              </a:rPr>
              <a:t>共</a:t>
            </a:r>
            <a:r>
              <a:rPr lang="en-US" altLang="zh-CN" sz="2800">
                <a:ea typeface="楷体_GB2312" pitchFamily="49" charset="-122"/>
              </a:rPr>
              <a:t>256</a:t>
            </a:r>
            <a:r>
              <a:rPr lang="zh-CN" altLang="en-US" sz="2800">
                <a:ea typeface="楷体_GB2312" pitchFamily="49" charset="-122"/>
              </a:rPr>
              <a:t>种组合，减去零地址指令的</a:t>
            </a:r>
            <a:r>
              <a:rPr lang="en-US" altLang="zh-CN" sz="2800">
                <a:ea typeface="楷体_GB2312" pitchFamily="49" charset="-122"/>
              </a:rPr>
              <a:t>2</a:t>
            </a:r>
            <a:r>
              <a:rPr lang="zh-CN" altLang="en-US" sz="2800">
                <a:ea typeface="楷体_GB2312" pitchFamily="49" charset="-122"/>
              </a:rPr>
              <a:t>个前缀，共</a:t>
            </a:r>
            <a:r>
              <a:rPr lang="en-US" altLang="zh-CN" sz="2800">
                <a:ea typeface="楷体_GB2312" pitchFamily="49" charset="-122"/>
              </a:rPr>
              <a:t>254</a:t>
            </a:r>
            <a:r>
              <a:rPr lang="zh-CN" altLang="en-US" sz="2800">
                <a:ea typeface="楷体_GB2312" pitchFamily="49" charset="-122"/>
              </a:rPr>
              <a:t>种组合。因此，单地址指令最多</a:t>
            </a:r>
            <a:r>
              <a:rPr lang="en-US" altLang="zh-CN" sz="2800">
                <a:ea typeface="楷体_GB2312" pitchFamily="49" charset="-122"/>
              </a:rPr>
              <a:t>254</a:t>
            </a:r>
            <a:r>
              <a:rPr lang="zh-CN" altLang="en-US" sz="2800">
                <a:ea typeface="楷体_GB2312" pitchFamily="49" charset="-122"/>
              </a:rPr>
              <a:t>条。</a:t>
            </a:r>
            <a:endParaRPr lang="zh-CN" altLang="en-US" sz="2800">
              <a:ea typeface="楷体_GB2312" pitchFamily="49" charset="-122"/>
            </a:endParaRPr>
          </a:p>
        </p:txBody>
      </p:sp>
      <p:sp>
        <p:nvSpPr>
          <p:cNvPr id="9" name="圆角矩形 8"/>
          <p:cNvSpPr/>
          <p:nvPr/>
        </p:nvSpPr>
        <p:spPr bwMode="auto">
          <a:xfrm>
            <a:off x="683568" y="3212976"/>
            <a:ext cx="1944216" cy="576064"/>
          </a:xfrm>
          <a:prstGeom prst="roundRect">
            <a:avLst/>
          </a:prstGeom>
          <a:solidFill>
            <a:srgbClr val="FFCCFF">
              <a:alpha val="80000"/>
            </a:srgbClr>
          </a:solid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3bit</a:t>
            </a:r>
            <a:endParaRPr kumimoji="0" lang="zh-CN" altLang="en-US"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p:txBody>
      </p:sp>
      <p:sp>
        <p:nvSpPr>
          <p:cNvPr id="10" name="圆角矩形 9"/>
          <p:cNvSpPr/>
          <p:nvPr/>
        </p:nvSpPr>
        <p:spPr bwMode="auto">
          <a:xfrm>
            <a:off x="2627784" y="3212976"/>
            <a:ext cx="3888432"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6bit</a:t>
            </a:r>
            <a:endParaRPr kumimoji="0" lang="zh-CN" altLang="en-US"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p:txBody>
      </p:sp>
      <p:sp>
        <p:nvSpPr>
          <p:cNvPr id="11" name="圆角矩形 10"/>
          <p:cNvSpPr/>
          <p:nvPr/>
        </p:nvSpPr>
        <p:spPr bwMode="auto">
          <a:xfrm>
            <a:off x="683568" y="4005064"/>
            <a:ext cx="5832648" cy="576064"/>
          </a:xfrm>
          <a:prstGeom prst="roundRect">
            <a:avLst/>
          </a:prstGeom>
          <a:solidFill>
            <a:srgbClr val="66FF66">
              <a:alpha val="80000"/>
            </a:srgbClr>
          </a:solidFill>
          <a:ln w="28575" cap="flat" cmpd="sng" algn="ctr">
            <a:solidFill>
              <a:srgbClr val="009900"/>
            </a:solidFill>
            <a:prstDash val="solid"/>
            <a:round/>
            <a:headEnd type="none" w="med" len="med"/>
            <a:tailEnd type="triangle" w="med" len="lg"/>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9bit</a:t>
            </a:r>
            <a:endParaRPr kumimoji="0" lang="zh-CN" altLang="en-US"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p:txBody>
      </p:sp>
      <p:sp>
        <p:nvSpPr>
          <p:cNvPr id="12" name="圆角矩形 11"/>
          <p:cNvSpPr/>
          <p:nvPr/>
        </p:nvSpPr>
        <p:spPr bwMode="auto">
          <a:xfrm>
            <a:off x="6516216" y="4005064"/>
            <a:ext cx="1872208" cy="576064"/>
          </a:xfrm>
          <a:prstGeom prst="roundRect">
            <a:avLst/>
          </a:prstGeom>
          <a:solidFill>
            <a:srgbClr val="99CCFF">
              <a:alpha val="80000"/>
            </a:srgbClr>
          </a:solidFill>
          <a:ln w="28575" cap="flat" cmpd="sng" algn="ctr">
            <a:solidFill>
              <a:srgbClr val="0070C0"/>
            </a:solidFill>
            <a:prstDash val="solid"/>
            <a:round/>
            <a:headEnd type="none" w="med" len="med"/>
            <a:tailEnd type="triangle" w="med" len="lg"/>
          </a:ln>
          <a:effectLst/>
        </p:spPr>
        <p:txBody>
          <a:bodyPr vert="horz" wrap="square" lIns="91440" tIns="45720" rIns="91440" bIns="45720" numCol="1" rtlCol="0" anchor="ctr" anchorCtr="0" compatLnSpc="1">
            <a:noAutofit/>
          </a:bodyPr>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rPr>
              <a:t>3bit</a:t>
            </a:r>
            <a:endParaRPr kumimoji="0" lang="zh-CN" altLang="en-US" sz="2400" b="1" i="0" u="none" strike="noStrike" cap="none" normalizeH="0" baseline="0">
              <a:ln>
                <a:noFill/>
              </a:ln>
              <a:solidFill>
                <a:srgbClr val="C00000"/>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23" presetClass="entr" presetSubtype="16"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115193">
                                            <p:txEl>
                                              <p:pRg st="0" end="0"/>
                                            </p:txEl>
                                          </p:spTgt>
                                        </p:tgtEl>
                                        <p:attrNameLst>
                                          <p:attrName>style.visibility</p:attrName>
                                        </p:attrNameLst>
                                      </p:cBhvr>
                                      <p:to>
                                        <p:strVal val="visible"/>
                                      </p:to>
                                    </p:set>
                                    <p:animEffect transition="in" filter="slide(fromBottom)">
                                      <p:cBhvr>
                                        <p:cTn id="29" dur="500"/>
                                        <p:tgtEl>
                                          <p:spTgt spid="1115193">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115193">
                                            <p:txEl>
                                              <p:pRg st="1" end="1"/>
                                            </p:txEl>
                                          </p:spTgt>
                                        </p:tgtEl>
                                        <p:attrNameLst>
                                          <p:attrName>style.visibility</p:attrName>
                                        </p:attrNameLst>
                                      </p:cBhvr>
                                      <p:to>
                                        <p:strVal val="visible"/>
                                      </p:to>
                                    </p:set>
                                    <p:animEffect transition="in" filter="slide(fromBottom)">
                                      <p:cBhvr>
                                        <p:cTn id="34" dur="500"/>
                                        <p:tgtEl>
                                          <p:spTgt spid="1115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4"/>
          <p:cNvSpPr>
            <a:spLocks noGrp="1"/>
          </p:cNvSpPr>
          <p:nvPr>
            <p:ph type="sldNum" sz="quarter" idx="11"/>
          </p:nvPr>
        </p:nvSpPr>
        <p:spPr/>
        <p:txBody>
          <a:bodyPr/>
          <a:lstStyle/>
          <a:p>
            <a:fld id="{0CCBF942-56A7-4991-8545-51DFFB11E463}" type="slidenum">
              <a:rPr lang="zh-CN" altLang="en-US"/>
            </a:fld>
            <a:endParaRPr lang="en-US" altLang="zh-CN"/>
          </a:p>
        </p:txBody>
      </p:sp>
      <p:sp>
        <p:nvSpPr>
          <p:cNvPr id="1117186" name="Rectangle 2"/>
          <p:cNvSpPr>
            <a:spLocks noGrp="1" noChangeArrowheads="1"/>
          </p:cNvSpPr>
          <p:nvPr>
            <p:ph type="title"/>
          </p:nvPr>
        </p:nvSpPr>
        <p:spPr>
          <a:xfrm>
            <a:off x="612775" y="44450"/>
            <a:ext cx="8351838" cy="549275"/>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P176, </a:t>
            </a:r>
            <a:r>
              <a:rPr lang="zh-CN" altLang="en-US" sz="2800">
                <a:ea typeface="黑体" panose="02010609060101010101" pitchFamily="49" charset="-122"/>
              </a:rPr>
              <a:t>习题</a:t>
            </a:r>
            <a:r>
              <a:rPr lang="en-US" altLang="zh-CN" sz="2800">
                <a:ea typeface="黑体" panose="02010609060101010101" pitchFamily="49" charset="-122"/>
              </a:rPr>
              <a:t>5.11 / </a:t>
            </a:r>
            <a:r>
              <a:rPr lang="zh-CN" altLang="en-US" sz="2800">
                <a:ea typeface="黑体" panose="02010609060101010101" pitchFamily="49" charset="-122"/>
              </a:rPr>
              <a:t>高教版</a:t>
            </a:r>
            <a:r>
              <a:rPr lang="en-US" altLang="zh-CN" sz="2800">
                <a:ea typeface="黑体" panose="02010609060101010101" pitchFamily="49" charset="-122"/>
              </a:rPr>
              <a:t>P220, </a:t>
            </a:r>
            <a:r>
              <a:rPr lang="zh-CN" altLang="en-US" sz="2800">
                <a:ea typeface="黑体" panose="02010609060101010101" pitchFamily="49" charset="-122"/>
              </a:rPr>
              <a:t>习题</a:t>
            </a:r>
            <a:r>
              <a:rPr lang="en-US" altLang="zh-CN" sz="2800">
                <a:ea typeface="黑体" panose="02010609060101010101" pitchFamily="49" charset="-122"/>
              </a:rPr>
              <a:t>5.4</a:t>
            </a:r>
            <a:endParaRPr lang="zh-CN" altLang="en-US" sz="2800">
              <a:ea typeface="黑体" panose="02010609060101010101" pitchFamily="49" charset="-122"/>
            </a:endParaRPr>
          </a:p>
        </p:txBody>
      </p:sp>
      <p:sp>
        <p:nvSpPr>
          <p:cNvPr id="1117187" name="Rectangle 3"/>
          <p:cNvSpPr>
            <a:spLocks noGrp="1" noChangeArrowheads="1"/>
          </p:cNvSpPr>
          <p:nvPr>
            <p:ph type="body" idx="1"/>
          </p:nvPr>
        </p:nvSpPr>
        <p:spPr>
          <a:xfrm>
            <a:off x="250825" y="549275"/>
            <a:ext cx="8785225" cy="5759450"/>
          </a:xfrm>
        </p:spPr>
        <p:txBody>
          <a:bodyPr/>
          <a:lstStyle/>
          <a:p>
            <a:pPr marL="0" indent="0">
              <a:buFont typeface="Wingdings" panose="05000000000000000000" pitchFamily="2" charset="2"/>
              <a:buNone/>
            </a:pPr>
            <a:r>
              <a:rPr lang="zh-CN" altLang="en-US"/>
              <a:t>某计算机</a:t>
            </a:r>
            <a:r>
              <a:rPr lang="zh-CN" altLang="en-US">
                <a:solidFill>
                  <a:srgbClr val="0000FF"/>
                </a:solidFill>
              </a:rPr>
              <a:t>指令字长</a:t>
            </a:r>
            <a:r>
              <a:rPr lang="en-US" altLang="zh-CN">
                <a:solidFill>
                  <a:srgbClr val="0000FF"/>
                </a:solidFill>
              </a:rPr>
              <a:t>16</a:t>
            </a:r>
            <a:r>
              <a:rPr lang="zh-CN" altLang="en-US">
                <a:solidFill>
                  <a:srgbClr val="0000FF"/>
                </a:solidFill>
              </a:rPr>
              <a:t>位</a:t>
            </a:r>
            <a:r>
              <a:rPr lang="zh-CN" altLang="en-US"/>
              <a:t>，有</a:t>
            </a:r>
            <a:r>
              <a:rPr lang="zh-CN" altLang="en-US">
                <a:solidFill>
                  <a:srgbClr val="FF0000"/>
                </a:solidFill>
              </a:rPr>
              <a:t>单地址</a:t>
            </a:r>
            <a:r>
              <a:rPr lang="zh-CN" altLang="en-US"/>
              <a:t>指令和</a:t>
            </a:r>
            <a:r>
              <a:rPr lang="zh-CN" altLang="en-US">
                <a:solidFill>
                  <a:srgbClr val="FF0000"/>
                </a:solidFill>
              </a:rPr>
              <a:t>双地址</a:t>
            </a:r>
            <a:r>
              <a:rPr lang="zh-CN" altLang="en-US"/>
              <a:t>指令两类。若每个</a:t>
            </a:r>
            <a:r>
              <a:rPr lang="zh-CN" altLang="en-US">
                <a:solidFill>
                  <a:srgbClr val="FF0066"/>
                </a:solidFill>
              </a:rPr>
              <a:t>地址</a:t>
            </a:r>
            <a:r>
              <a:rPr lang="zh-CN" altLang="en-US"/>
              <a:t>字段均为</a:t>
            </a:r>
            <a:r>
              <a:rPr lang="en-US" altLang="zh-CN">
                <a:solidFill>
                  <a:srgbClr val="FF0066"/>
                </a:solidFill>
              </a:rPr>
              <a:t>6</a:t>
            </a:r>
            <a:r>
              <a:rPr lang="zh-CN" altLang="en-US">
                <a:solidFill>
                  <a:srgbClr val="FF0066"/>
                </a:solidFill>
              </a:rPr>
              <a:t>位</a:t>
            </a:r>
            <a:r>
              <a:rPr lang="zh-CN" altLang="en-US"/>
              <a:t>，且</a:t>
            </a:r>
            <a:r>
              <a:rPr lang="zh-CN" altLang="en-US">
                <a:solidFill>
                  <a:srgbClr val="FF0066"/>
                </a:solidFill>
              </a:rPr>
              <a:t>双地址</a:t>
            </a:r>
            <a:r>
              <a:rPr lang="zh-CN" altLang="en-US"/>
              <a:t>指令有</a:t>
            </a:r>
            <a:r>
              <a:rPr lang="en-US" altLang="zh-CN">
                <a:solidFill>
                  <a:srgbClr val="FF0066"/>
                </a:solidFill>
              </a:rPr>
              <a:t>m</a:t>
            </a:r>
            <a:r>
              <a:rPr lang="zh-CN" altLang="en-US">
                <a:solidFill>
                  <a:srgbClr val="FF0066"/>
                </a:solidFill>
              </a:rPr>
              <a:t>条</a:t>
            </a:r>
            <a:r>
              <a:rPr lang="zh-CN" altLang="en-US"/>
              <a:t>，那么</a:t>
            </a:r>
            <a:r>
              <a:rPr lang="zh-CN" altLang="en-US">
                <a:solidFill>
                  <a:srgbClr val="FF0066"/>
                </a:solidFill>
              </a:rPr>
              <a:t>单地址</a:t>
            </a:r>
            <a:r>
              <a:rPr lang="zh-CN" altLang="en-US"/>
              <a:t>指令最多可以有多少？</a:t>
            </a:r>
            <a:endParaRPr lang="zh-CN" altLang="en-US"/>
          </a:p>
          <a:p>
            <a:pPr marL="0" indent="0">
              <a:buFont typeface="Wingdings" panose="05000000000000000000" pitchFamily="2" charset="2"/>
              <a:buNone/>
            </a:pPr>
            <a:endParaRPr lang="zh-CN" altLang="en-US"/>
          </a:p>
          <a:p>
            <a:pPr marL="0" indent="0">
              <a:buFont typeface="Wingdings" panose="05000000000000000000" pitchFamily="2" charset="2"/>
              <a:buNone/>
            </a:pPr>
            <a:endParaRPr lang="zh-CN" altLang="en-US"/>
          </a:p>
          <a:p>
            <a:pPr marL="0" indent="0">
              <a:buFont typeface="Wingdings" panose="05000000000000000000" pitchFamily="2" charset="2"/>
              <a:buNone/>
            </a:pPr>
            <a:endParaRPr lang="zh-CN" altLang="en-US"/>
          </a:p>
          <a:p>
            <a:pPr marL="0" indent="0">
              <a:buFont typeface="Wingdings" panose="05000000000000000000" pitchFamily="2" charset="2"/>
              <a:buNone/>
            </a:pPr>
            <a:endParaRPr lang="zh-CN" altLang="en-US"/>
          </a:p>
          <a:p>
            <a:pPr marL="0" indent="0">
              <a:buFont typeface="Wingdings" panose="05000000000000000000" pitchFamily="2" charset="2"/>
              <a:buNone/>
            </a:pPr>
            <a:r>
              <a:rPr lang="en-US" altLang="zh-CN">
                <a:ea typeface="宋体" panose="02010600030101010101" pitchFamily="2" charset="-122"/>
              </a:rPr>
              <a:t>【</a:t>
            </a:r>
            <a:r>
              <a:rPr lang="zh-CN" altLang="en-US">
                <a:ea typeface="宋体" panose="02010600030101010101" pitchFamily="2" charset="-122"/>
              </a:rPr>
              <a:t>解</a:t>
            </a:r>
            <a:r>
              <a:rPr lang="en-US" altLang="zh-CN">
                <a:ea typeface="宋体" panose="02010600030101010101" pitchFamily="2" charset="-122"/>
              </a:rPr>
              <a:t>】</a:t>
            </a:r>
            <a:endParaRPr lang="en-US" altLang="zh-CN">
              <a:ea typeface="宋体" panose="02010600030101010101" pitchFamily="2" charset="-122"/>
            </a:endParaRPr>
          </a:p>
          <a:p>
            <a:pPr marL="0" indent="0">
              <a:buFont typeface="Wingdings" panose="05000000000000000000" pitchFamily="2" charset="2"/>
              <a:buNone/>
            </a:pPr>
            <a:r>
              <a:rPr lang="en-US" altLang="zh-CN">
                <a:ea typeface="宋体" panose="02010600030101010101" pitchFamily="2" charset="-122"/>
              </a:rPr>
              <a:t>	</a:t>
            </a:r>
            <a:r>
              <a:rPr lang="zh-CN" altLang="en-US">
                <a:ea typeface="宋体" panose="02010600030101010101" pitchFamily="2" charset="-122"/>
              </a:rPr>
              <a:t>单地址指令最多 </a:t>
            </a:r>
            <a:r>
              <a:rPr lang="en-US" altLang="zh-CN">
                <a:ea typeface="宋体" panose="02010600030101010101" pitchFamily="2" charset="-122"/>
              </a:rPr>
              <a:t>(2</a:t>
            </a:r>
            <a:r>
              <a:rPr lang="en-US" altLang="zh-CN" baseline="30000">
                <a:ea typeface="宋体" panose="02010600030101010101" pitchFamily="2" charset="-122"/>
              </a:rPr>
              <a:t>4</a:t>
            </a:r>
            <a:r>
              <a:rPr lang="zh-CN" altLang="en-US">
                <a:ea typeface="宋体" panose="02010600030101010101" pitchFamily="2" charset="-122"/>
              </a:rPr>
              <a:t>－</a:t>
            </a:r>
            <a:r>
              <a:rPr lang="en-US" altLang="zh-CN">
                <a:ea typeface="宋体" panose="02010600030101010101" pitchFamily="2" charset="-122"/>
              </a:rPr>
              <a:t>m)×2</a:t>
            </a:r>
            <a:r>
              <a:rPr lang="en-US" altLang="zh-CN" baseline="30000">
                <a:ea typeface="宋体" panose="02010600030101010101" pitchFamily="2" charset="-122"/>
              </a:rPr>
              <a:t>6</a:t>
            </a:r>
            <a:r>
              <a:rPr lang="en-US" altLang="zh-CN">
                <a:ea typeface="宋体" panose="02010600030101010101" pitchFamily="2" charset="-122"/>
              </a:rPr>
              <a:t> </a:t>
            </a:r>
            <a:r>
              <a:rPr lang="zh-CN" altLang="en-US">
                <a:ea typeface="宋体" panose="02010600030101010101" pitchFamily="2" charset="-122"/>
              </a:rPr>
              <a:t>条。</a:t>
            </a:r>
            <a:endParaRPr lang="zh-CN" altLang="en-US">
              <a:ea typeface="宋体" panose="02010600030101010101" pitchFamily="2" charset="-122"/>
            </a:endParaRPr>
          </a:p>
        </p:txBody>
      </p:sp>
      <p:graphicFrame>
        <p:nvGraphicFramePr>
          <p:cNvPr id="1117214" name="Group 30"/>
          <p:cNvGraphicFramePr>
            <a:graphicFrameLocks noGrp="1"/>
          </p:cNvGraphicFramePr>
          <p:nvPr/>
        </p:nvGraphicFramePr>
        <p:xfrm>
          <a:off x="2484438" y="2997200"/>
          <a:ext cx="5616575" cy="592138"/>
        </p:xfrm>
        <a:graphic>
          <a:graphicData uri="http://schemas.openxmlformats.org/drawingml/2006/table">
            <a:tbl>
              <a:tblPr/>
              <a:tblGrid>
                <a:gridCol w="3690937"/>
                <a:gridCol w="1925638"/>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6bit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r>
            </a:tbl>
          </a:graphicData>
        </a:graphic>
      </p:graphicFrame>
      <p:graphicFrame>
        <p:nvGraphicFramePr>
          <p:cNvPr id="1117231" name="Group 47"/>
          <p:cNvGraphicFramePr>
            <a:graphicFrameLocks noGrp="1"/>
          </p:cNvGraphicFramePr>
          <p:nvPr/>
        </p:nvGraphicFramePr>
        <p:xfrm>
          <a:off x="2484438" y="2133600"/>
          <a:ext cx="5616575" cy="592138"/>
        </p:xfrm>
        <a:graphic>
          <a:graphicData uri="http://schemas.openxmlformats.org/drawingml/2006/table">
            <a:tbl>
              <a:tblPr/>
              <a:tblGrid>
                <a:gridCol w="1728787"/>
                <a:gridCol w="1962150"/>
                <a:gridCol w="1925638"/>
              </a:tblGrid>
              <a:tr h="5921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操作码</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:4bit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6bit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地址：</a:t>
                      </a:r>
                      <a:r>
                        <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6bit</a:t>
                      </a:r>
                      <a:endParaRPr kumimoji="0"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solidFill>
                      <a:srgbClr val="FFFF99"/>
                    </a:solidFill>
                  </a:tcPr>
                </a:tc>
              </a:tr>
            </a:tbl>
          </a:graphicData>
        </a:graphic>
      </p:graphicFrame>
      <p:sp>
        <p:nvSpPr>
          <p:cNvPr id="1117232" name="Text Box 48"/>
          <p:cNvSpPr txBox="1">
            <a:spLocks noChangeArrowheads="1"/>
          </p:cNvSpPr>
          <p:nvPr/>
        </p:nvSpPr>
        <p:spPr bwMode="auto">
          <a:xfrm>
            <a:off x="1187450" y="2133600"/>
            <a:ext cx="1223963" cy="519113"/>
          </a:xfrm>
          <a:prstGeom prst="rect">
            <a:avLst/>
          </a:prstGeom>
          <a:noFill/>
          <a:ln w="28575" algn="ctr">
            <a:noFill/>
            <a:miter lim="800000"/>
            <a:tailEnd type="none" w="med" len="lg"/>
          </a:ln>
          <a:effectLst/>
        </p:spPr>
        <p:txBody>
          <a:bodyPr>
            <a:spAutoFit/>
          </a:bodyPr>
          <a:lstStyle/>
          <a:p>
            <a:pPr algn="r">
              <a:spcBef>
                <a:spcPct val="50000"/>
              </a:spcBef>
            </a:pPr>
            <a:r>
              <a:rPr lang="en-US" altLang="zh-CN" sz="2800"/>
              <a:t>m</a:t>
            </a:r>
            <a:r>
              <a:rPr lang="zh-CN" altLang="en-US" sz="2800"/>
              <a:t>条</a:t>
            </a:r>
            <a:endParaRPr lang="zh-CN" altLang="en-US" sz="2800"/>
          </a:p>
        </p:txBody>
      </p:sp>
      <p:sp>
        <p:nvSpPr>
          <p:cNvPr id="1117233" name="Text Box 49"/>
          <p:cNvSpPr txBox="1">
            <a:spLocks noChangeArrowheads="1"/>
          </p:cNvSpPr>
          <p:nvPr/>
        </p:nvSpPr>
        <p:spPr bwMode="auto">
          <a:xfrm>
            <a:off x="1187450" y="3070225"/>
            <a:ext cx="1223963" cy="519113"/>
          </a:xfrm>
          <a:prstGeom prst="rect">
            <a:avLst/>
          </a:prstGeom>
          <a:noFill/>
          <a:ln w="28575" algn="ctr">
            <a:noFill/>
            <a:miter lim="800000"/>
            <a:tailEnd type="none" w="med" len="lg"/>
          </a:ln>
          <a:effectLst/>
        </p:spPr>
        <p:txBody>
          <a:bodyPr>
            <a:spAutoFit/>
          </a:bodyPr>
          <a:lstStyle/>
          <a:p>
            <a:pPr algn="r">
              <a:spcBef>
                <a:spcPct val="50000"/>
              </a:spcBef>
            </a:pPr>
            <a:r>
              <a:rPr lang="en-US" altLang="zh-CN" sz="2800"/>
              <a:t>?</a:t>
            </a:r>
            <a:r>
              <a:rPr lang="zh-CN" altLang="en-US" sz="2800"/>
              <a:t>条</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7231"/>
                                        </p:tgtEl>
                                        <p:attrNameLst>
                                          <p:attrName>style.visibility</p:attrName>
                                        </p:attrNameLst>
                                      </p:cBhvr>
                                      <p:to>
                                        <p:strVal val="visible"/>
                                      </p:to>
                                    </p:set>
                                    <p:animEffect transition="in" filter="wipe(left)">
                                      <p:cBhvr>
                                        <p:cTn id="7" dur="500"/>
                                        <p:tgtEl>
                                          <p:spTgt spid="111723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17232"/>
                                        </p:tgtEl>
                                        <p:attrNameLst>
                                          <p:attrName>style.visibility</p:attrName>
                                        </p:attrNameLst>
                                      </p:cBhvr>
                                      <p:to>
                                        <p:strVal val="visible"/>
                                      </p:to>
                                    </p:se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117214"/>
                                        </p:tgtEl>
                                        <p:attrNameLst>
                                          <p:attrName>style.visibility</p:attrName>
                                        </p:attrNameLst>
                                      </p:cBhvr>
                                      <p:to>
                                        <p:strVal val="visible"/>
                                      </p:to>
                                    </p:set>
                                    <p:animEffect transition="in" filter="wipe(left)">
                                      <p:cBhvr>
                                        <p:cTn id="14" dur="500"/>
                                        <p:tgtEl>
                                          <p:spTgt spid="1117214"/>
                                        </p:tgtEl>
                                      </p:cBhvr>
                                    </p:animEffec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0"/>
                                          </p:stCondLst>
                                        </p:cTn>
                                        <p:tgtEl>
                                          <p:spTgt spid="111723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39" presetClass="entr" presetSubtype="0" accel="100000" fill="hold" nodeType="clickEffect">
                                  <p:stCondLst>
                                    <p:cond delay="0"/>
                                  </p:stCondLst>
                                  <p:childTnLst>
                                    <p:set>
                                      <p:cBhvr>
                                        <p:cTn id="21" dur="1" fill="hold">
                                          <p:stCondLst>
                                            <p:cond delay="0"/>
                                          </p:stCondLst>
                                        </p:cTn>
                                        <p:tgtEl>
                                          <p:spTgt spid="1117187">
                                            <p:txEl>
                                              <p:pRg st="5" end="5"/>
                                            </p:txEl>
                                          </p:spTgt>
                                        </p:tgtEl>
                                        <p:attrNameLst>
                                          <p:attrName>style.visibility</p:attrName>
                                        </p:attrNameLst>
                                      </p:cBhvr>
                                      <p:to>
                                        <p:strVal val="visible"/>
                                      </p:to>
                                    </p:set>
                                    <p:anim calcmode="lin" valueType="num">
                                      <p:cBhvr>
                                        <p:cTn id="22" dur="500" fill="hold"/>
                                        <p:tgtEl>
                                          <p:spTgt spid="1117187">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3" dur="500" fill="hold"/>
                                        <p:tgtEl>
                                          <p:spTgt spid="1117187">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4" dur="500" fill="hold"/>
                                        <p:tgtEl>
                                          <p:spTgt spid="1117187">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25" dur="500" fill="hold"/>
                                        <p:tgtEl>
                                          <p:spTgt spid="1117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117187">
                                            <p:txEl>
                                              <p:pRg st="6" end="6"/>
                                            </p:txEl>
                                          </p:spTgt>
                                        </p:tgtEl>
                                        <p:attrNameLst>
                                          <p:attrName>style.visibility</p:attrName>
                                        </p:attrNameLst>
                                      </p:cBhvr>
                                      <p:to>
                                        <p:strVal val="visible"/>
                                      </p:to>
                                    </p:set>
                                    <p:animEffect transition="in" filter="slide(fromBottom)">
                                      <p:cBhvr>
                                        <p:cTn id="30" dur="500"/>
                                        <p:tgtEl>
                                          <p:spTgt spid="1117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232" grpId="0"/>
      <p:bldP spid="11172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a:t>P46, 2.5</a:t>
            </a:r>
            <a:endParaRPr lang="zh-CN" altLang="en-US"/>
          </a:p>
        </p:txBody>
      </p:sp>
      <p:sp>
        <p:nvSpPr>
          <p:cNvPr id="3" name="内容占位符 2"/>
          <p:cNvSpPr>
            <a:spLocks noGrp="1"/>
          </p:cNvSpPr>
          <p:nvPr>
            <p:ph idx="1"/>
          </p:nvPr>
        </p:nvSpPr>
        <p:spPr>
          <a:xfrm>
            <a:off x="457200" y="765175"/>
            <a:ext cx="8362950" cy="5760169"/>
          </a:xfrm>
        </p:spPr>
        <p:txBody>
          <a:bodyPr/>
          <a:lstStyle/>
          <a:p>
            <a:pPr marL="0" indent="0">
              <a:spcBef>
                <a:spcPts val="300"/>
              </a:spcBef>
              <a:buFont typeface="Wingdings" panose="05000000000000000000" pitchFamily="2" charset="2"/>
              <a:buNone/>
              <a:defRPr/>
            </a:pPr>
            <a:r>
              <a:rPr lang="zh-CN" altLang="en-US" dirty="0"/>
              <a:t>设</a:t>
            </a:r>
            <a:r>
              <a:rPr lang="en-US" altLang="zh-CN" i="1" dirty="0"/>
              <a:t>x</a:t>
            </a:r>
            <a:r>
              <a:rPr lang="zh-CN" altLang="en-US" dirty="0"/>
              <a:t>为定点小数，</a:t>
            </a:r>
            <a:r>
              <a:rPr lang="en-US" altLang="zh-CN" dirty="0"/>
              <a:t>[</a:t>
            </a:r>
            <a:r>
              <a:rPr lang="en-US" altLang="zh-CN" i="1" dirty="0"/>
              <a:t>x</a:t>
            </a:r>
            <a:r>
              <a:rPr lang="en-US" altLang="zh-CN" dirty="0"/>
              <a:t>]</a:t>
            </a:r>
            <a:r>
              <a:rPr lang="zh-CN" altLang="en-US" baseline="-25000" dirty="0"/>
              <a:t>补</a:t>
            </a:r>
            <a:r>
              <a:rPr lang="zh-CN" altLang="en-US" dirty="0"/>
              <a:t>＝</a:t>
            </a:r>
            <a:r>
              <a:rPr lang="en-US" altLang="zh-CN" dirty="0"/>
              <a:t>1. </a:t>
            </a:r>
            <a:r>
              <a:rPr lang="en-US" altLang="zh-CN" i="1" dirty="0"/>
              <a:t>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，最高位是符号位。</a:t>
            </a:r>
            <a:endParaRPr lang="en-US" altLang="zh-CN" dirty="0"/>
          </a:p>
          <a:p>
            <a:pPr marL="0" indent="0">
              <a:spcBef>
                <a:spcPts val="300"/>
              </a:spcBef>
              <a:buFont typeface="Wingdings" panose="05000000000000000000" pitchFamily="2" charset="2"/>
              <a:buNone/>
              <a:defRPr/>
            </a:pPr>
            <a:r>
              <a:rPr lang="en-US" altLang="zh-CN" dirty="0"/>
              <a:t>① </a:t>
            </a:r>
            <a:r>
              <a:rPr lang="zh-CN" altLang="en-US" dirty="0"/>
              <a:t>若要 </a:t>
            </a:r>
            <a:r>
              <a:rPr lang="en-US" altLang="zh-CN" i="1" dirty="0"/>
              <a:t>x</a:t>
            </a:r>
            <a:r>
              <a:rPr lang="en-US" altLang="zh-CN" dirty="0"/>
              <a:t>＜-1/2</a:t>
            </a:r>
            <a:r>
              <a:rPr lang="zh-CN" altLang="en-US" dirty="0"/>
              <a:t>，</a:t>
            </a:r>
            <a:endParaRPr lang="en-US" altLang="zh-CN" i="1" dirty="0"/>
          </a:p>
          <a:p>
            <a:pPr marL="0" indent="0">
              <a:spcBef>
                <a:spcPts val="300"/>
              </a:spcBef>
              <a:buFont typeface="Wingdings" panose="05000000000000000000" pitchFamily="2" charset="2"/>
              <a:buNone/>
              <a:defRPr/>
            </a:pPr>
            <a:r>
              <a:rPr lang="en-US" altLang="zh-CN" i="1" dirty="0"/>
              <a:t>      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应满足什么条件？</a:t>
            </a:r>
            <a:endParaRPr lang="en-US" altLang="zh-CN" dirty="0"/>
          </a:p>
          <a:p>
            <a:pPr marL="0" indent="0">
              <a:spcBef>
                <a:spcPts val="300"/>
              </a:spcBef>
              <a:buNone/>
              <a:defRPr/>
            </a:pPr>
            <a:r>
              <a:rPr lang="en-US" altLang="zh-CN" dirty="0">
                <a:solidFill>
                  <a:srgbClr val="0000FF"/>
                </a:solidFill>
              </a:rPr>
              <a:t>                -1</a:t>
            </a:r>
            <a:r>
              <a:rPr lang="zh-CN" altLang="en-US" dirty="0">
                <a:solidFill>
                  <a:srgbClr val="0000FF"/>
                </a:solidFill>
                <a:latin typeface="+mn-ea"/>
              </a:rPr>
              <a:t>≤</a:t>
            </a:r>
            <a:r>
              <a:rPr lang="zh-CN" altLang="en-US" dirty="0">
                <a:solidFill>
                  <a:srgbClr val="0000FF"/>
                </a:solidFill>
              </a:rPr>
              <a:t> </a:t>
            </a:r>
            <a:r>
              <a:rPr lang="en-US" altLang="zh-CN" i="1" dirty="0">
                <a:solidFill>
                  <a:srgbClr val="0000FF"/>
                </a:solidFill>
              </a:rPr>
              <a:t>x </a:t>
            </a:r>
            <a:r>
              <a:rPr lang="en-US" altLang="zh-CN" dirty="0">
                <a:solidFill>
                  <a:srgbClr val="0000FF"/>
                </a:solidFill>
              </a:rPr>
              <a:t>＜-1/2</a:t>
            </a:r>
            <a:endParaRPr lang="en-US" altLang="zh-CN" dirty="0">
              <a:solidFill>
                <a:srgbClr val="0000FF"/>
              </a:solidFill>
            </a:endParaRPr>
          </a:p>
          <a:p>
            <a:pPr marL="0" indent="0">
              <a:spcBef>
                <a:spcPts val="300"/>
              </a:spcBef>
              <a:buNone/>
              <a:defRPr/>
            </a:pPr>
            <a:r>
              <a:rPr lang="en-US" altLang="zh-CN" dirty="0">
                <a:solidFill>
                  <a:srgbClr val="0000FF"/>
                </a:solidFill>
              </a:rPr>
              <a:t>1.0000000</a:t>
            </a:r>
            <a:r>
              <a:rPr lang="zh-CN" altLang="en-US" dirty="0">
                <a:solidFill>
                  <a:srgbClr val="0000FF"/>
                </a:solidFill>
                <a:latin typeface="+mn-ea"/>
              </a:rPr>
              <a:t>≤</a:t>
            </a:r>
            <a:r>
              <a:rPr lang="zh-CN" altLang="en-US" dirty="0">
                <a:solidFill>
                  <a:srgbClr val="0000FF"/>
                </a:solidFill>
              </a:rPr>
              <a:t> </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en-US" altLang="zh-CN" i="1" dirty="0">
                <a:solidFill>
                  <a:srgbClr val="0000FF"/>
                </a:solidFill>
              </a:rPr>
              <a:t> </a:t>
            </a:r>
            <a:r>
              <a:rPr lang="en-US" altLang="zh-CN" dirty="0">
                <a:solidFill>
                  <a:srgbClr val="0000FF"/>
                </a:solidFill>
              </a:rPr>
              <a:t>＜1.1000000</a:t>
            </a:r>
            <a:endParaRPr lang="en-US" altLang="zh-CN" dirty="0"/>
          </a:p>
          <a:p>
            <a:pPr marL="0" indent="0">
              <a:spcBef>
                <a:spcPts val="300"/>
              </a:spcBef>
              <a:buFont typeface="Wingdings" panose="05000000000000000000" pitchFamily="2" charset="2"/>
              <a:buNone/>
              <a:defRPr/>
            </a:pPr>
            <a:r>
              <a:rPr lang="en-US" altLang="zh-CN" i="1" dirty="0">
                <a:solidFill>
                  <a:srgbClr val="0000FF"/>
                </a:solidFill>
              </a:rPr>
              <a:t>            x</a:t>
            </a:r>
            <a:r>
              <a:rPr lang="en-US" altLang="zh-CN" baseline="-25000" dirty="0">
                <a:solidFill>
                  <a:srgbClr val="0000FF"/>
                </a:solidFill>
              </a:rPr>
              <a:t>6</a:t>
            </a:r>
            <a:r>
              <a:rPr lang="en-US" altLang="zh-CN" dirty="0">
                <a:solidFill>
                  <a:srgbClr val="0000FF"/>
                </a:solidFill>
              </a:rPr>
              <a:t>=0</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5</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0</a:t>
            </a:r>
            <a:r>
              <a:rPr lang="zh-CN" altLang="en-US" dirty="0">
                <a:solidFill>
                  <a:srgbClr val="0000FF"/>
                </a:solidFill>
              </a:rPr>
              <a:t>任意</a:t>
            </a:r>
            <a:endParaRPr lang="en-US" altLang="zh-CN" dirty="0">
              <a:solidFill>
                <a:srgbClr val="0000FF"/>
              </a:solidFill>
            </a:endParaRPr>
          </a:p>
          <a:p>
            <a:pPr marL="0" indent="0">
              <a:spcBef>
                <a:spcPts val="300"/>
              </a:spcBef>
              <a:buFont typeface="Wingdings" panose="05000000000000000000" pitchFamily="2" charset="2"/>
              <a:buNone/>
              <a:defRPr/>
            </a:pPr>
            <a:r>
              <a:rPr lang="en-US" altLang="zh-CN" dirty="0"/>
              <a:t>② </a:t>
            </a:r>
            <a:r>
              <a:rPr lang="zh-CN" altLang="en-US" dirty="0"/>
              <a:t>若要 </a:t>
            </a:r>
            <a:r>
              <a:rPr lang="en-US" altLang="zh-CN" dirty="0"/>
              <a:t>-1/2</a:t>
            </a:r>
            <a:r>
              <a:rPr lang="en-US" altLang="zh-CN" dirty="0">
                <a:latin typeface="+mn-ea"/>
              </a:rPr>
              <a:t>≤</a:t>
            </a:r>
            <a:r>
              <a:rPr lang="en-US" altLang="zh-CN" dirty="0"/>
              <a:t>x＜-1/4</a:t>
            </a:r>
            <a:r>
              <a:rPr lang="zh-CN" altLang="en-US" dirty="0"/>
              <a:t>，</a:t>
            </a:r>
            <a:endParaRPr lang="en-US" altLang="zh-CN" i="1" dirty="0"/>
          </a:p>
          <a:p>
            <a:pPr marL="0" indent="0">
              <a:spcBef>
                <a:spcPts val="300"/>
              </a:spcBef>
              <a:buFont typeface="Wingdings" panose="05000000000000000000" pitchFamily="2" charset="2"/>
              <a:buNone/>
              <a:defRPr/>
            </a:pPr>
            <a:r>
              <a:rPr lang="en-US" altLang="zh-CN" i="1" dirty="0"/>
              <a:t>      x</a:t>
            </a:r>
            <a:r>
              <a:rPr lang="en-US" altLang="zh-CN" baseline="-25000" dirty="0"/>
              <a:t>6 </a:t>
            </a:r>
            <a:r>
              <a:rPr lang="en-US" altLang="zh-CN" i="1" dirty="0"/>
              <a:t>x</a:t>
            </a:r>
            <a:r>
              <a:rPr lang="en-US" altLang="zh-CN" baseline="-25000" dirty="0"/>
              <a:t>5 </a:t>
            </a:r>
            <a:r>
              <a:rPr lang="en-US" altLang="zh-CN" i="1" dirty="0"/>
              <a:t>x</a:t>
            </a:r>
            <a:r>
              <a:rPr lang="en-US" altLang="zh-CN" baseline="-25000" dirty="0"/>
              <a:t>4 </a:t>
            </a:r>
            <a:r>
              <a:rPr lang="en-US" altLang="zh-CN" i="1" dirty="0"/>
              <a:t>x</a:t>
            </a:r>
            <a:r>
              <a:rPr lang="en-US" altLang="zh-CN" baseline="-25000" dirty="0"/>
              <a:t>3 </a:t>
            </a:r>
            <a:r>
              <a:rPr lang="en-US" altLang="zh-CN" i="1" dirty="0"/>
              <a:t>x</a:t>
            </a:r>
            <a:r>
              <a:rPr lang="en-US" altLang="zh-CN" baseline="-25000" dirty="0"/>
              <a:t>2 </a:t>
            </a:r>
            <a:r>
              <a:rPr lang="en-US" altLang="zh-CN" i="1" dirty="0"/>
              <a:t>x</a:t>
            </a:r>
            <a:r>
              <a:rPr lang="en-US" altLang="zh-CN" baseline="-25000" dirty="0"/>
              <a:t>1 </a:t>
            </a:r>
            <a:r>
              <a:rPr lang="en-US" altLang="zh-CN" i="1" dirty="0"/>
              <a:t>x</a:t>
            </a:r>
            <a:r>
              <a:rPr lang="en-US" altLang="zh-CN" baseline="-25000" dirty="0"/>
              <a:t>0 </a:t>
            </a:r>
            <a:r>
              <a:rPr lang="zh-CN" altLang="en-US" dirty="0"/>
              <a:t>应满足什么条件？</a:t>
            </a:r>
            <a:endParaRPr lang="en-US" altLang="zh-CN" dirty="0"/>
          </a:p>
          <a:p>
            <a:pPr marL="0" indent="0">
              <a:spcBef>
                <a:spcPts val="300"/>
              </a:spcBef>
              <a:buNone/>
              <a:defRPr/>
            </a:pPr>
            <a:r>
              <a:rPr lang="en-US" altLang="zh-CN" dirty="0">
                <a:solidFill>
                  <a:srgbClr val="0000FF"/>
                </a:solidFill>
              </a:rPr>
              <a:t>              1+1/2</a:t>
            </a:r>
            <a:r>
              <a:rPr lang="zh-CN" altLang="en-US" dirty="0">
                <a:solidFill>
                  <a:srgbClr val="0000FF"/>
                </a:solidFill>
                <a:latin typeface="+mn-ea"/>
              </a:rPr>
              <a:t>≤</a:t>
            </a:r>
            <a:r>
              <a:rPr lang="zh-CN" altLang="en-US" dirty="0">
                <a:solidFill>
                  <a:srgbClr val="0000FF"/>
                </a:solidFill>
              </a:rPr>
              <a:t> </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zh-CN" altLang="en-US" baseline="-25000" dirty="0">
                <a:solidFill>
                  <a:srgbClr val="0000FF"/>
                </a:solidFill>
              </a:rPr>
              <a:t>补</a:t>
            </a:r>
            <a:r>
              <a:rPr lang="en-US" altLang="zh-CN" i="1" dirty="0">
                <a:solidFill>
                  <a:srgbClr val="0000FF"/>
                </a:solidFill>
              </a:rPr>
              <a:t> </a:t>
            </a:r>
            <a:r>
              <a:rPr lang="en-US" altLang="zh-CN" dirty="0">
                <a:solidFill>
                  <a:srgbClr val="0000FF"/>
                </a:solidFill>
              </a:rPr>
              <a:t>＜1+3/4</a:t>
            </a:r>
            <a:endParaRPr lang="en-US" altLang="zh-CN" dirty="0">
              <a:solidFill>
                <a:srgbClr val="0000FF"/>
              </a:solidFill>
            </a:endParaRPr>
          </a:p>
          <a:p>
            <a:pPr marL="0" indent="0">
              <a:spcBef>
                <a:spcPts val="300"/>
              </a:spcBef>
              <a:buNone/>
              <a:defRPr/>
            </a:pPr>
            <a:r>
              <a:rPr lang="en-US" altLang="zh-CN" dirty="0">
                <a:solidFill>
                  <a:srgbClr val="0000FF"/>
                </a:solidFill>
              </a:rPr>
              <a:t>1000000</a:t>
            </a:r>
            <a:r>
              <a:rPr lang="zh-CN" altLang="en-US" dirty="0">
                <a:solidFill>
                  <a:srgbClr val="0000FF"/>
                </a:solidFill>
                <a:latin typeface="+mn-ea"/>
              </a:rPr>
              <a:t>≤</a:t>
            </a:r>
            <a:r>
              <a:rPr lang="zh-CN" altLang="en-US" dirty="0">
                <a:solidFill>
                  <a:srgbClr val="0000FF"/>
                </a:solidFill>
              </a:rPr>
              <a:t> </a:t>
            </a:r>
            <a:r>
              <a:rPr lang="en-US" altLang="zh-CN" i="1" dirty="0">
                <a:solidFill>
                  <a:srgbClr val="0000FF"/>
                </a:solidFill>
              </a:rPr>
              <a:t>x</a:t>
            </a:r>
            <a:r>
              <a:rPr lang="en-US" altLang="zh-CN" baseline="-25000" dirty="0">
                <a:solidFill>
                  <a:srgbClr val="0000FF"/>
                </a:solidFill>
              </a:rPr>
              <a:t>6 </a:t>
            </a:r>
            <a:r>
              <a:rPr lang="en-US" altLang="zh-CN" i="1" dirty="0">
                <a:solidFill>
                  <a:srgbClr val="0000FF"/>
                </a:solidFill>
              </a:rPr>
              <a:t>x</a:t>
            </a:r>
            <a:r>
              <a:rPr lang="en-US" altLang="zh-CN" baseline="-25000" dirty="0">
                <a:solidFill>
                  <a:srgbClr val="0000FF"/>
                </a:solidFill>
              </a:rPr>
              <a:t>5 </a:t>
            </a:r>
            <a:r>
              <a:rPr lang="en-US" altLang="zh-CN" i="1" dirty="0">
                <a:solidFill>
                  <a:srgbClr val="0000FF"/>
                </a:solidFill>
              </a:rPr>
              <a:t>x</a:t>
            </a:r>
            <a:r>
              <a:rPr lang="en-US" altLang="zh-CN" baseline="-25000" dirty="0">
                <a:solidFill>
                  <a:srgbClr val="0000FF"/>
                </a:solidFill>
              </a:rPr>
              <a:t>4 </a:t>
            </a:r>
            <a:r>
              <a:rPr lang="en-US" altLang="zh-CN" i="1" dirty="0">
                <a:solidFill>
                  <a:srgbClr val="0000FF"/>
                </a:solidFill>
              </a:rPr>
              <a:t>x</a:t>
            </a:r>
            <a:r>
              <a:rPr lang="en-US" altLang="zh-CN" baseline="-25000" dirty="0">
                <a:solidFill>
                  <a:srgbClr val="0000FF"/>
                </a:solidFill>
              </a:rPr>
              <a:t>3 </a:t>
            </a:r>
            <a:r>
              <a:rPr lang="en-US" altLang="zh-CN" i="1" dirty="0">
                <a:solidFill>
                  <a:srgbClr val="0000FF"/>
                </a:solidFill>
              </a:rPr>
              <a:t>x</a:t>
            </a:r>
            <a:r>
              <a:rPr lang="en-US" altLang="zh-CN" baseline="-25000" dirty="0">
                <a:solidFill>
                  <a:srgbClr val="0000FF"/>
                </a:solidFill>
              </a:rPr>
              <a:t>2 </a:t>
            </a:r>
            <a:r>
              <a:rPr lang="en-US" altLang="zh-CN" i="1" dirty="0">
                <a:solidFill>
                  <a:srgbClr val="0000FF"/>
                </a:solidFill>
              </a:rPr>
              <a:t>x</a:t>
            </a:r>
            <a:r>
              <a:rPr lang="en-US" altLang="zh-CN" baseline="-25000" dirty="0">
                <a:solidFill>
                  <a:srgbClr val="0000FF"/>
                </a:solidFill>
              </a:rPr>
              <a:t>1 </a:t>
            </a:r>
            <a:r>
              <a:rPr lang="en-US" altLang="zh-CN" i="1" dirty="0">
                <a:solidFill>
                  <a:srgbClr val="0000FF"/>
                </a:solidFill>
              </a:rPr>
              <a:t>x</a:t>
            </a:r>
            <a:r>
              <a:rPr lang="en-US" altLang="zh-CN" baseline="-25000" dirty="0">
                <a:solidFill>
                  <a:srgbClr val="0000FF"/>
                </a:solidFill>
              </a:rPr>
              <a:t>0</a:t>
            </a:r>
            <a:r>
              <a:rPr lang="en-US" altLang="zh-CN" i="1" dirty="0">
                <a:solidFill>
                  <a:srgbClr val="0000FF"/>
                </a:solidFill>
              </a:rPr>
              <a:t> </a:t>
            </a:r>
            <a:r>
              <a:rPr lang="zh-CN" altLang="en-US" dirty="0">
                <a:solidFill>
                  <a:srgbClr val="0000FF"/>
                </a:solidFill>
                <a:latin typeface="+mn-ea"/>
              </a:rPr>
              <a:t>≤</a:t>
            </a:r>
            <a:r>
              <a:rPr lang="en-US" altLang="zh-CN" dirty="0">
                <a:solidFill>
                  <a:srgbClr val="0000FF"/>
                </a:solidFill>
              </a:rPr>
              <a:t>1011111</a:t>
            </a:r>
            <a:endParaRPr lang="en-US" altLang="zh-CN" dirty="0"/>
          </a:p>
          <a:p>
            <a:pPr marL="0" indent="0">
              <a:spcBef>
                <a:spcPts val="300"/>
              </a:spcBef>
              <a:buNone/>
              <a:defRPr/>
            </a:pPr>
            <a:r>
              <a:rPr lang="en-US" altLang="zh-CN" i="1" dirty="0">
                <a:solidFill>
                  <a:srgbClr val="0000FF"/>
                </a:solidFill>
              </a:rPr>
              <a:t>            x</a:t>
            </a:r>
            <a:r>
              <a:rPr lang="en-US" altLang="zh-CN" baseline="-25000" dirty="0">
                <a:solidFill>
                  <a:srgbClr val="0000FF"/>
                </a:solidFill>
              </a:rPr>
              <a:t>6</a:t>
            </a:r>
            <a:r>
              <a:rPr lang="en-US" altLang="zh-CN" dirty="0">
                <a:solidFill>
                  <a:srgbClr val="0000FF"/>
                </a:solidFill>
              </a:rPr>
              <a:t>=1</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5</a:t>
            </a:r>
            <a:r>
              <a:rPr lang="en-US" altLang="zh-CN" dirty="0">
                <a:solidFill>
                  <a:srgbClr val="0000FF"/>
                </a:solidFill>
              </a:rPr>
              <a:t>=0</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4</a:t>
            </a:r>
            <a:r>
              <a:rPr lang="zh-CN" altLang="en-US" dirty="0">
                <a:solidFill>
                  <a:srgbClr val="0000FF"/>
                </a:solidFill>
              </a:rPr>
              <a:t>～</a:t>
            </a:r>
            <a:r>
              <a:rPr lang="en-US" altLang="zh-CN" i="1" dirty="0">
                <a:solidFill>
                  <a:srgbClr val="0000FF"/>
                </a:solidFill>
              </a:rPr>
              <a:t>x</a:t>
            </a:r>
            <a:r>
              <a:rPr lang="en-US" altLang="zh-CN" baseline="-25000" dirty="0">
                <a:solidFill>
                  <a:srgbClr val="0000FF"/>
                </a:solidFill>
              </a:rPr>
              <a:t>0</a:t>
            </a:r>
            <a:r>
              <a:rPr lang="zh-CN" altLang="en-US" dirty="0">
                <a:solidFill>
                  <a:srgbClr val="0000FF"/>
                </a:solidFill>
              </a:rPr>
              <a:t>任意</a:t>
            </a:r>
            <a:endParaRPr lang="en-US" altLang="zh-CN" dirty="0">
              <a:solidFill>
                <a:srgbClr val="0000FF"/>
              </a:solidFill>
            </a:endParaRPr>
          </a:p>
        </p:txBody>
      </p:sp>
      <p:sp>
        <p:nvSpPr>
          <p:cNvPr id="102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42BDA1C1-7DB6-406C-BDA1-261C1929B0F5}"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10245" name="Picture 9" descr="C:\Users\车向泉\AppData\Local\Microsoft\Windows\Temporary Internet Files\Content.IE5\PDCZ0H06\MC900437457[1].wm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59563" y="3429000"/>
            <a:ext cx="2270125"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left)">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wipe(left)">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left)">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a:solidFill>
                  <a:srgbClr val="FF0066"/>
                </a:solidFill>
              </a:rPr>
              <a:t>【</a:t>
            </a:r>
            <a:r>
              <a:rPr lang="zh-CN" altLang="en-US" sz="2400">
                <a:solidFill>
                  <a:srgbClr val="FF0066"/>
                </a:solidFill>
              </a:rPr>
              <a:t>例</a:t>
            </a:r>
            <a:r>
              <a:rPr lang="en-US" altLang="zh-CN" sz="2400">
                <a:solidFill>
                  <a:srgbClr val="FF0066"/>
                </a:solidFill>
              </a:rPr>
              <a:t>】</a:t>
            </a:r>
            <a:r>
              <a:rPr lang="zh-CN" altLang="en-US" sz="2400"/>
              <a:t>某计算机</a:t>
            </a:r>
            <a:r>
              <a:rPr lang="zh-CN" altLang="zh-CN" sz="2400"/>
              <a:t>字长</a:t>
            </a:r>
            <a:r>
              <a:rPr lang="en-US" altLang="zh-CN" sz="2400"/>
              <a:t>16</a:t>
            </a:r>
            <a:r>
              <a:rPr lang="zh-CN" altLang="zh-CN" sz="2400"/>
              <a:t>位；主存地址空间为</a:t>
            </a:r>
            <a:r>
              <a:rPr lang="en-US" altLang="zh-CN" sz="2400"/>
              <a:t>128KB</a:t>
            </a:r>
            <a:r>
              <a:rPr lang="zh-CN" altLang="zh-CN" sz="2400"/>
              <a:t>，按字</a:t>
            </a:r>
            <a:r>
              <a:rPr lang="zh-CN" altLang="en-US" sz="2400"/>
              <a:t>编</a:t>
            </a:r>
            <a:r>
              <a:rPr lang="zh-CN" altLang="zh-CN" sz="2400"/>
              <a:t>址；</a:t>
            </a:r>
            <a:br>
              <a:rPr lang="en-US" altLang="zh-CN" sz="2400"/>
            </a:br>
            <a:r>
              <a:rPr lang="zh-CN" altLang="zh-CN" sz="240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gridCol w="1025281"/>
                <a:gridCol w="1318219"/>
                <a:gridCol w="1025281"/>
                <a:gridCol w="1171748"/>
              </a:tblGrid>
              <a:tr h="360040">
                <a:tc>
                  <a:txBody>
                    <a:bodyPr/>
                    <a:lstStyle/>
                    <a:p>
                      <a:pPr algn="dist"/>
                      <a:r>
                        <a:rPr lang="en-US" altLang="zh-CN" sz="2000" b="1">
                          <a:latin typeface="+mn-lt"/>
                          <a:ea typeface="宋体" panose="02010600030101010101" pitchFamily="2" charset="-122"/>
                        </a:rPr>
                        <a:t>15                               10</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9     8</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7       5</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4      3</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2      0</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040">
                <a:tc>
                  <a:txBody>
                    <a:bodyPr/>
                    <a:lstStyle/>
                    <a:p>
                      <a:pPr algn="ctr"/>
                      <a:r>
                        <a:rPr lang="en-US" altLang="zh-CN" sz="2000" b="1">
                          <a:latin typeface="+mn-lt"/>
                          <a:ea typeface="宋体" panose="02010600030101010101" pitchFamily="2" charset="-122"/>
                        </a:rPr>
                        <a:t>OP</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anose="02010600030101010101" pitchFamily="2" charset="-122"/>
                        </a:rPr>
                        <a:t>M</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anose="02010600030101010101" pitchFamily="2" charset="-122"/>
                        </a:rPr>
                        <a:t>M</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360040">
                <a:tc>
                  <a:txBody>
                    <a:bodyPr/>
                    <a:lstStyle/>
                    <a:p>
                      <a:pPr algn="ct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anose="02010600030101010101" pitchFamily="2" charset="-122"/>
                        </a:rPr>
                        <a:t>（源操作数）</a:t>
                      </a:r>
                      <a:endParaRPr lang="zh-CN" altLang="en-US" sz="2000" b="1">
                        <a:solidFill>
                          <a:srgbClr val="C00000"/>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anose="02010600030101010101" pitchFamily="2" charset="-122"/>
                        </a:rPr>
                        <a:t>（目的操作数）</a:t>
                      </a:r>
                      <a:endParaRPr lang="zh-CN" altLang="en-US" sz="2000" b="1">
                        <a:solidFill>
                          <a:srgbClr val="FF0066"/>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323974" y="1844824"/>
            <a:ext cx="8578850" cy="1007517"/>
          </a:xfrm>
          <a:prstGeom prst="rect">
            <a:avLst/>
          </a:prstGeom>
          <a:noFill/>
          <a:ln w="9525">
            <a:noFill/>
            <a:miter lim="800000"/>
          </a:ln>
          <a:effectLst/>
        </p:spPr>
        <p:txBody>
          <a:bodyPr vert="horz" wrap="square" lIns="91440" tIns="45720" rIns="91440" bIns="45720" numCol="1" anchor="t" anchorCtr="0" compatLnSpc="1"/>
          <a:lstStyle/>
          <a:p>
            <a:pPr algn="l">
              <a:spcBef>
                <a:spcPct val="20000"/>
              </a:spcBef>
              <a:buClr>
                <a:srgbClr val="00007D"/>
              </a:buClr>
              <a:buSzPct val="75000"/>
            </a:pPr>
            <a:r>
              <a:rPr lang="zh-CN" altLang="en-US" kern="0">
                <a:solidFill>
                  <a:srgbClr val="000000"/>
                </a:solidFill>
                <a:latin typeface="Times New Roman" panose="02020603050405020304"/>
                <a:ea typeface="楷体_GB2312"/>
              </a:rPr>
              <a:t>转移指令采用相对寻址方式，相对偏移量用补码表示，寻址方式定义如下：</a:t>
            </a:r>
            <a:endParaRPr lang="zh-CN" altLang="en-US" kern="0">
              <a:solidFill>
                <a:srgbClr val="000000"/>
              </a:solidFill>
              <a:latin typeface="Times New Roman" panose="02020603050405020304"/>
              <a:ea typeface="楷体_GB2312"/>
            </a:endParaRP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gridCol w="2304256"/>
                <a:gridCol w="1008112"/>
                <a:gridCol w="3672408"/>
              </a:tblGrid>
              <a:tr h="360159">
                <a:tc>
                  <a:txBody>
                    <a:bodyPr/>
                    <a:lstStyle/>
                    <a:p>
                      <a:pPr algn="ctr">
                        <a:spcAft>
                          <a:spcPts val="0"/>
                        </a:spcAft>
                      </a:pPr>
                      <a:r>
                        <a:rPr lang="en-US" sz="2000" b="1" kern="100">
                          <a:solidFill>
                            <a:srgbClr val="0000FF"/>
                          </a:solidFill>
                          <a:latin typeface="+mn-lt"/>
                          <a:ea typeface="宋体" panose="02010600030101010101" pitchFamily="2" charset="-122"/>
                        </a:rPr>
                        <a:t>M</a:t>
                      </a:r>
                      <a:r>
                        <a:rPr lang="en-US" altLang="zh-CN" sz="2000" b="1" kern="100" baseline="-25000">
                          <a:solidFill>
                            <a:srgbClr val="0000FF"/>
                          </a:solidFill>
                          <a:latin typeface="+mn-lt"/>
                          <a:ea typeface="宋体" panose="02010600030101010101" pitchFamily="2" charset="-122"/>
                        </a:rPr>
                        <a:t>S</a:t>
                      </a:r>
                      <a:r>
                        <a:rPr lang="en-US" sz="2000" b="1" kern="100">
                          <a:solidFill>
                            <a:srgbClr val="0000FF"/>
                          </a:solidFill>
                          <a:latin typeface="+mn-lt"/>
                          <a:ea typeface="宋体" panose="02010600030101010101" pitchFamily="2" charset="-122"/>
                        </a:rPr>
                        <a:t>/M</a:t>
                      </a:r>
                      <a:r>
                        <a:rPr lang="en-US" sz="2000" b="1" kern="100" baseline="-25000">
                          <a:solidFill>
                            <a:srgbClr val="0000FF"/>
                          </a:solidFill>
                          <a:latin typeface="+mn-lt"/>
                          <a:ea typeface="宋体" panose="02010600030101010101" pitchFamily="2" charset="-122"/>
                        </a:rPr>
                        <a:t>d</a:t>
                      </a:r>
                      <a:endParaRPr lang="zh-CN" sz="2000" b="1" kern="100" baseline="-250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寻址方式</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助记符</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含义</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r>
              <a:tr h="360159">
                <a:tc>
                  <a:txBody>
                    <a:bodyPr/>
                    <a:lstStyle/>
                    <a:p>
                      <a:pPr algn="ctr">
                        <a:spcAft>
                          <a:spcPts val="0"/>
                        </a:spcAft>
                      </a:pPr>
                      <a:r>
                        <a:rPr lang="en-US" sz="2000" b="1" kern="100">
                          <a:latin typeface="+mn-lt"/>
                          <a:ea typeface="宋体" panose="02010600030101010101" pitchFamily="2" charset="-122"/>
                        </a:rPr>
                        <a:t>00B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01B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寄存器间接、自增</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r>
                        <a:rPr lang="zh-CN" sz="2000" b="1" kern="100">
                          <a:latin typeface="+mn-lt"/>
                          <a:ea typeface="宋体" panose="02010600030101010101" pitchFamily="2" charset="-122"/>
                        </a:rPr>
                        <a:t>，</a:t>
                      </a:r>
                      <a:r>
                        <a:rPr lang="en-US" sz="2000" b="1" kern="100">
                          <a:latin typeface="+mn-lt"/>
                          <a:ea typeface="宋体" panose="02010600030101010101" pitchFamily="2" charset="-122"/>
                        </a:rPr>
                        <a:t>(Rn)+1→Rn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相对</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D(Rn)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转移目标地址 ＝</a:t>
                      </a:r>
                      <a:r>
                        <a:rPr lang="en-US" sz="2000" b="1" kern="100">
                          <a:latin typeface="+mn-lt"/>
                          <a:ea typeface="宋体" panose="02010600030101010101" pitchFamily="2" charset="-122"/>
                        </a:rPr>
                        <a:t> (PC)+(Rn)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bl>
          </a:graphicData>
        </a:graphic>
      </p:graphicFrame>
      <p:sp>
        <p:nvSpPr>
          <p:cNvPr id="10" name="内容占位符 2"/>
          <p:cNvSpPr txBox="1"/>
          <p:nvPr/>
        </p:nvSpPr>
        <p:spPr bwMode="auto">
          <a:xfrm>
            <a:off x="323528" y="4581128"/>
            <a:ext cx="8578850" cy="2088232"/>
          </a:xfrm>
          <a:prstGeom prst="rect">
            <a:avLst/>
          </a:prstGeom>
          <a:noFill/>
          <a:ln w="9525">
            <a:noFill/>
            <a:miter lim="800000"/>
          </a:ln>
          <a:effectLst/>
        </p:spPr>
        <p:txBody>
          <a:bodyPr vert="horz" wrap="square" lIns="91440" tIns="45720" rIns="91440" bIns="45720" numCol="1" anchor="t" anchorCtr="0" compatLnSpc="1"/>
          <a:lstStyle/>
          <a:p>
            <a:pPr marL="357505" indent="-357505" algn="l"/>
            <a:r>
              <a:rPr lang="en-US" altLang="zh-CN">
                <a:solidFill>
                  <a:srgbClr val="000000"/>
                </a:solidFill>
              </a:rPr>
              <a:t>⑴ </a:t>
            </a:r>
            <a:r>
              <a:rPr lang="zh-CN" altLang="zh-CN">
                <a:solidFill>
                  <a:srgbClr val="000000"/>
                </a:solidFill>
              </a:rPr>
              <a:t>该指令系统最多可有多少条指令？该计算机最多可有多少个通用寄存器？地址寄存器</a:t>
            </a:r>
            <a:r>
              <a:rPr lang="en-US" altLang="zh-CN">
                <a:solidFill>
                  <a:srgbClr val="000000"/>
                </a:solidFill>
              </a:rPr>
              <a:t>MAR</a:t>
            </a:r>
            <a:r>
              <a:rPr lang="zh-CN" altLang="zh-CN">
                <a:solidFill>
                  <a:srgbClr val="000000"/>
                </a:solidFill>
              </a:rPr>
              <a:t>和存储器数据寄存器</a:t>
            </a:r>
            <a:r>
              <a:rPr lang="en-US" altLang="zh-CN">
                <a:solidFill>
                  <a:srgbClr val="000000"/>
                </a:solidFill>
              </a:rPr>
              <a:t>MDR</a:t>
            </a:r>
            <a:r>
              <a:rPr lang="zh-CN" altLang="zh-CN">
                <a:solidFill>
                  <a:srgbClr val="000000"/>
                </a:solidFill>
              </a:rPr>
              <a:t>至少各需多少位？</a:t>
            </a:r>
            <a:endParaRPr lang="zh-CN" altLang="zh-CN">
              <a:solidFill>
                <a:srgbClr val="000000"/>
              </a:solidFill>
            </a:endParaRPr>
          </a:p>
          <a:p>
            <a:pPr marL="357505" indent="-357505" algn="l"/>
            <a:r>
              <a:rPr lang="en-US" altLang="zh-CN">
                <a:solidFill>
                  <a:srgbClr val="000000"/>
                </a:solidFill>
              </a:rPr>
              <a:t>⑵ </a:t>
            </a:r>
            <a:r>
              <a:rPr lang="zh-CN" altLang="zh-CN">
                <a:solidFill>
                  <a:srgbClr val="000000"/>
                </a:solidFill>
              </a:rPr>
              <a:t>转移指令的目标地址范围是多少？</a:t>
            </a:r>
            <a:endParaRPr lang="zh-CN" altLang="en-US" kern="0">
              <a:solidFill>
                <a:srgbClr val="000000"/>
              </a:solidFill>
              <a:latin typeface="Times New Roman" panose="02020603050405020304"/>
              <a:ea typeface="楷体_GB2312"/>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2"/>
            <a:ext cx="8578850" cy="1007517"/>
          </a:xfrm>
        </p:spPr>
        <p:txBody>
          <a:bodyPr/>
          <a:lstStyle/>
          <a:p>
            <a:pPr marL="0" indent="0">
              <a:buNone/>
            </a:pPr>
            <a:r>
              <a:rPr lang="en-US" altLang="zh-CN" sz="2400">
                <a:solidFill>
                  <a:srgbClr val="FF0066"/>
                </a:solidFill>
              </a:rPr>
              <a:t>【</a:t>
            </a:r>
            <a:r>
              <a:rPr lang="zh-CN" altLang="en-US" sz="2400">
                <a:solidFill>
                  <a:srgbClr val="FF0066"/>
                </a:solidFill>
              </a:rPr>
              <a:t>例</a:t>
            </a:r>
            <a:r>
              <a:rPr lang="en-US" altLang="zh-CN" sz="2400">
                <a:solidFill>
                  <a:srgbClr val="FF0066"/>
                </a:solidFill>
              </a:rPr>
              <a:t>】</a:t>
            </a:r>
            <a:r>
              <a:rPr lang="zh-CN" altLang="en-US" sz="2400"/>
              <a:t>某计算机</a:t>
            </a:r>
            <a:r>
              <a:rPr lang="zh-CN" altLang="zh-CN" sz="2400"/>
              <a:t>字长</a:t>
            </a:r>
            <a:r>
              <a:rPr lang="en-US" altLang="zh-CN" sz="2400"/>
              <a:t>16</a:t>
            </a:r>
            <a:r>
              <a:rPr lang="zh-CN" altLang="zh-CN" sz="2400"/>
              <a:t>位；主存地址空间为</a:t>
            </a:r>
            <a:r>
              <a:rPr lang="en-US" altLang="zh-CN" sz="2400"/>
              <a:t>128KB</a:t>
            </a:r>
            <a:r>
              <a:rPr lang="zh-CN" altLang="zh-CN" sz="2400"/>
              <a:t>，按字</a:t>
            </a:r>
            <a:r>
              <a:rPr lang="zh-CN" altLang="en-US" sz="2400"/>
              <a:t>编</a:t>
            </a:r>
            <a:r>
              <a:rPr lang="zh-CN" altLang="zh-CN" sz="2400"/>
              <a:t>址；</a:t>
            </a:r>
            <a:br>
              <a:rPr lang="en-US" altLang="zh-CN" sz="2400"/>
            </a:br>
            <a:r>
              <a:rPr lang="zh-CN" altLang="zh-CN" sz="2400"/>
              <a:t>指令为单字长，格式如下：</a:t>
            </a:r>
            <a:endParaRPr lang="zh-CN" altLang="en-US" sz="2400"/>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fld>
            <a:endParaRPr lang="en-US" altLang="zh-CN">
              <a:solidFill>
                <a:srgbClr val="000000"/>
              </a:solidFill>
            </a:endParaRPr>
          </a:p>
        </p:txBody>
      </p:sp>
      <p:graphicFrame>
        <p:nvGraphicFramePr>
          <p:cNvPr id="6" name="表格 5"/>
          <p:cNvGraphicFramePr>
            <a:graphicFrameLocks noGrp="1"/>
          </p:cNvGraphicFramePr>
          <p:nvPr/>
        </p:nvGraphicFramePr>
        <p:xfrm>
          <a:off x="549896" y="800120"/>
          <a:ext cx="7982544" cy="1188720"/>
        </p:xfrm>
        <a:graphic>
          <a:graphicData uri="http://schemas.openxmlformats.org/drawingml/2006/table">
            <a:tbl>
              <a:tblPr firstRow="1" bandRow="1">
                <a:tableStyleId>{5940675A-B579-460E-94D1-54222C63F5DA}</a:tableStyleId>
              </a:tblPr>
              <a:tblGrid>
                <a:gridCol w="3442015"/>
                <a:gridCol w="1025281"/>
                <a:gridCol w="1318219"/>
                <a:gridCol w="1025281"/>
                <a:gridCol w="1171748"/>
              </a:tblGrid>
              <a:tr h="360040">
                <a:tc>
                  <a:txBody>
                    <a:bodyPr/>
                    <a:lstStyle/>
                    <a:p>
                      <a:pPr algn="dist"/>
                      <a:r>
                        <a:rPr lang="en-US" altLang="zh-CN" sz="2000" b="1">
                          <a:latin typeface="+mn-lt"/>
                          <a:ea typeface="宋体" panose="02010600030101010101" pitchFamily="2" charset="-122"/>
                        </a:rPr>
                        <a:t>15                               10</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9     8</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7       5</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4      3</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2000" b="1">
                          <a:latin typeface="+mn-lt"/>
                          <a:ea typeface="宋体" panose="02010600030101010101" pitchFamily="2" charset="-122"/>
                        </a:rPr>
                        <a:t>2      0</a:t>
                      </a: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040">
                <a:tc>
                  <a:txBody>
                    <a:bodyPr/>
                    <a:lstStyle/>
                    <a:p>
                      <a:pPr algn="ctr"/>
                      <a:r>
                        <a:rPr lang="en-US" altLang="zh-CN" sz="2000" b="1">
                          <a:latin typeface="+mn-lt"/>
                          <a:ea typeface="宋体" panose="02010600030101010101" pitchFamily="2" charset="-122"/>
                        </a:rPr>
                        <a:t>OP</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anose="02010600030101010101" pitchFamily="2" charset="-122"/>
                        </a:rPr>
                        <a:t>M</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anose="02010600030101010101" pitchFamily="2" charset="-122"/>
                        </a:rPr>
                        <a:t>M</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360040">
                <a:tc>
                  <a:txBody>
                    <a:bodyPr/>
                    <a:lstStyle/>
                    <a:p>
                      <a:pPr algn="ct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anose="02010600030101010101" pitchFamily="2" charset="-122"/>
                        </a:rPr>
                        <a:t>（源操作数）</a:t>
                      </a:r>
                      <a:endParaRPr lang="zh-CN" altLang="en-US" sz="2000" b="1">
                        <a:solidFill>
                          <a:srgbClr val="C00000"/>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anose="02010600030101010101" pitchFamily="2" charset="-122"/>
                        </a:rPr>
                        <a:t>（目的操作数）</a:t>
                      </a:r>
                      <a:endParaRPr lang="zh-CN" altLang="en-US" sz="2000" b="1">
                        <a:solidFill>
                          <a:srgbClr val="FF0066"/>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323974" y="1844824"/>
            <a:ext cx="8578850" cy="1007517"/>
          </a:xfrm>
          <a:prstGeom prst="rect">
            <a:avLst/>
          </a:prstGeom>
          <a:noFill/>
          <a:ln w="9525">
            <a:noFill/>
            <a:miter lim="800000"/>
          </a:ln>
          <a:effectLst/>
        </p:spPr>
        <p:txBody>
          <a:bodyPr vert="horz" wrap="square" lIns="91440" tIns="45720" rIns="91440" bIns="45720" numCol="1" anchor="t" anchorCtr="0" compatLnSpc="1"/>
          <a:lstStyle/>
          <a:p>
            <a:pPr algn="l">
              <a:spcBef>
                <a:spcPct val="20000"/>
              </a:spcBef>
              <a:buClr>
                <a:srgbClr val="00007D"/>
              </a:buClr>
              <a:buSzPct val="75000"/>
            </a:pPr>
            <a:r>
              <a:rPr lang="zh-CN" altLang="en-US" kern="0">
                <a:solidFill>
                  <a:srgbClr val="000000"/>
                </a:solidFill>
                <a:latin typeface="Times New Roman" panose="02020603050405020304"/>
                <a:ea typeface="楷体_GB2312"/>
              </a:rPr>
              <a:t>转移指令采用相对寻址方式，相对偏移量用补码表示，寻址方式定义如下：</a:t>
            </a:r>
            <a:endParaRPr lang="zh-CN" altLang="en-US" kern="0">
              <a:solidFill>
                <a:srgbClr val="000000"/>
              </a:solidFill>
              <a:latin typeface="Times New Roman" panose="02020603050405020304"/>
              <a:ea typeface="楷体_GB2312"/>
            </a:endParaRPr>
          </a:p>
        </p:txBody>
      </p:sp>
      <p:graphicFrame>
        <p:nvGraphicFramePr>
          <p:cNvPr id="8" name="表格 7"/>
          <p:cNvGraphicFramePr>
            <a:graphicFrameLocks noGrp="1"/>
          </p:cNvGraphicFramePr>
          <p:nvPr/>
        </p:nvGraphicFramePr>
        <p:xfrm>
          <a:off x="549897" y="2708325"/>
          <a:ext cx="7992887" cy="1800795"/>
        </p:xfrm>
        <a:graphic>
          <a:graphicData uri="http://schemas.openxmlformats.org/drawingml/2006/table">
            <a:tbl>
              <a:tblPr/>
              <a:tblGrid>
                <a:gridCol w="1008111"/>
                <a:gridCol w="2304256"/>
                <a:gridCol w="1008112"/>
                <a:gridCol w="3672408"/>
              </a:tblGrid>
              <a:tr h="360159">
                <a:tc>
                  <a:txBody>
                    <a:bodyPr/>
                    <a:lstStyle/>
                    <a:p>
                      <a:pPr algn="ctr">
                        <a:spcAft>
                          <a:spcPts val="0"/>
                        </a:spcAft>
                      </a:pPr>
                      <a:r>
                        <a:rPr lang="en-US" sz="2000" b="1" kern="100">
                          <a:solidFill>
                            <a:srgbClr val="0000FF"/>
                          </a:solidFill>
                          <a:latin typeface="+mn-lt"/>
                          <a:ea typeface="宋体" panose="02010600030101010101" pitchFamily="2" charset="-122"/>
                        </a:rPr>
                        <a:t>M</a:t>
                      </a:r>
                      <a:r>
                        <a:rPr lang="en-US" altLang="zh-CN" sz="2000" b="1" kern="100" baseline="-25000">
                          <a:solidFill>
                            <a:srgbClr val="0000FF"/>
                          </a:solidFill>
                          <a:latin typeface="+mn-lt"/>
                          <a:ea typeface="宋体" panose="02010600030101010101" pitchFamily="2" charset="-122"/>
                        </a:rPr>
                        <a:t>S</a:t>
                      </a:r>
                      <a:r>
                        <a:rPr lang="en-US" sz="2000" b="1" kern="100">
                          <a:solidFill>
                            <a:srgbClr val="0000FF"/>
                          </a:solidFill>
                          <a:latin typeface="+mn-lt"/>
                          <a:ea typeface="宋体" panose="02010600030101010101" pitchFamily="2" charset="-122"/>
                        </a:rPr>
                        <a:t>/M</a:t>
                      </a:r>
                      <a:r>
                        <a:rPr lang="en-US" sz="2000" b="1" kern="100" baseline="-25000">
                          <a:solidFill>
                            <a:srgbClr val="0000FF"/>
                          </a:solidFill>
                          <a:latin typeface="+mn-lt"/>
                          <a:ea typeface="宋体" panose="02010600030101010101" pitchFamily="2" charset="-122"/>
                        </a:rPr>
                        <a:t>d</a:t>
                      </a:r>
                      <a:endParaRPr lang="zh-CN" sz="2000" b="1" kern="100" baseline="-250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寻址方式</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助记符</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含义</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r>
              <a:tr h="360159">
                <a:tc>
                  <a:txBody>
                    <a:bodyPr/>
                    <a:lstStyle/>
                    <a:p>
                      <a:pPr algn="ctr">
                        <a:spcAft>
                          <a:spcPts val="0"/>
                        </a:spcAft>
                      </a:pPr>
                      <a:r>
                        <a:rPr lang="en-US" sz="2000" b="1" kern="100">
                          <a:latin typeface="+mn-lt"/>
                          <a:ea typeface="宋体" panose="02010600030101010101" pitchFamily="2" charset="-122"/>
                        </a:rPr>
                        <a:t>00B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01B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寄存器间接、自增</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r>
                        <a:rPr lang="zh-CN" sz="2000" b="1" kern="100">
                          <a:latin typeface="+mn-lt"/>
                          <a:ea typeface="宋体" panose="02010600030101010101" pitchFamily="2" charset="-122"/>
                        </a:rPr>
                        <a:t>，</a:t>
                      </a:r>
                      <a:r>
                        <a:rPr lang="en-US" sz="2000" b="1" kern="100">
                          <a:latin typeface="+mn-lt"/>
                          <a:ea typeface="宋体" panose="02010600030101010101" pitchFamily="2" charset="-122"/>
                        </a:rPr>
                        <a:t>(Rn)+1→Rn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相对</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D(Rn)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转移目标地址 ＝</a:t>
                      </a:r>
                      <a:r>
                        <a:rPr lang="en-US" sz="2000" b="1" kern="100">
                          <a:latin typeface="+mn-lt"/>
                          <a:ea typeface="宋体" panose="02010600030101010101" pitchFamily="2" charset="-122"/>
                        </a:rPr>
                        <a:t> (PC)+(Rn)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bl>
          </a:graphicData>
        </a:graphic>
      </p:graphicFrame>
      <p:sp>
        <p:nvSpPr>
          <p:cNvPr id="10" name="内容占位符 2"/>
          <p:cNvSpPr txBox="1"/>
          <p:nvPr/>
        </p:nvSpPr>
        <p:spPr bwMode="auto">
          <a:xfrm>
            <a:off x="323528" y="4581128"/>
            <a:ext cx="8712968" cy="2088232"/>
          </a:xfrm>
          <a:prstGeom prst="rect">
            <a:avLst/>
          </a:prstGeom>
          <a:noFill/>
          <a:ln w="9525">
            <a:noFill/>
            <a:miter lim="800000"/>
          </a:ln>
          <a:effectLst/>
        </p:spPr>
        <p:txBody>
          <a:bodyPr vert="horz" wrap="square" lIns="91440" tIns="45720" rIns="91440" bIns="45720" numCol="1" anchor="t" anchorCtr="0" compatLnSpc="1"/>
          <a:lstStyle/>
          <a:p>
            <a:pPr marL="357505" indent="-357505" algn="l"/>
            <a:r>
              <a:rPr lang="en-US" altLang="zh-CN">
                <a:solidFill>
                  <a:srgbClr val="000000"/>
                </a:solidFill>
              </a:rPr>
              <a:t>⑴ </a:t>
            </a:r>
            <a:r>
              <a:rPr lang="zh-CN" altLang="zh-CN">
                <a:solidFill>
                  <a:srgbClr val="000000"/>
                </a:solidFill>
              </a:rPr>
              <a:t>最多</a:t>
            </a:r>
            <a:r>
              <a:rPr lang="en-US" altLang="zh-CN">
                <a:solidFill>
                  <a:srgbClr val="000000"/>
                </a:solidFill>
              </a:rPr>
              <a:t>2</a:t>
            </a:r>
            <a:r>
              <a:rPr lang="en-US" altLang="zh-CN" baseline="30000">
                <a:solidFill>
                  <a:srgbClr val="000000"/>
                </a:solidFill>
              </a:rPr>
              <a:t>6</a:t>
            </a:r>
            <a:r>
              <a:rPr lang="zh-CN" altLang="zh-CN">
                <a:solidFill>
                  <a:srgbClr val="000000"/>
                </a:solidFill>
              </a:rPr>
              <a:t>＝</a:t>
            </a:r>
            <a:r>
              <a:rPr lang="en-US" altLang="zh-CN">
                <a:solidFill>
                  <a:srgbClr val="000000"/>
                </a:solidFill>
              </a:rPr>
              <a:t>64</a:t>
            </a:r>
            <a:r>
              <a:rPr lang="zh-CN" altLang="zh-CN">
                <a:solidFill>
                  <a:srgbClr val="000000"/>
                </a:solidFill>
              </a:rPr>
              <a:t>条指令；最多</a:t>
            </a:r>
            <a:r>
              <a:rPr lang="en-US" altLang="zh-CN">
                <a:solidFill>
                  <a:srgbClr val="000000"/>
                </a:solidFill>
              </a:rPr>
              <a:t>2</a:t>
            </a:r>
            <a:r>
              <a:rPr lang="en-US" altLang="zh-CN" baseline="30000">
                <a:solidFill>
                  <a:srgbClr val="000000"/>
                </a:solidFill>
              </a:rPr>
              <a:t>3</a:t>
            </a:r>
            <a:r>
              <a:rPr lang="zh-CN" altLang="zh-CN">
                <a:solidFill>
                  <a:srgbClr val="000000"/>
                </a:solidFill>
              </a:rPr>
              <a:t>＝</a:t>
            </a:r>
            <a:r>
              <a:rPr lang="en-US" altLang="zh-CN">
                <a:solidFill>
                  <a:srgbClr val="000000"/>
                </a:solidFill>
              </a:rPr>
              <a:t>8</a:t>
            </a:r>
            <a:r>
              <a:rPr lang="zh-CN" altLang="zh-CN">
                <a:solidFill>
                  <a:srgbClr val="000000"/>
                </a:solidFill>
              </a:rPr>
              <a:t>个通用寄存器；</a:t>
            </a:r>
            <a:br>
              <a:rPr lang="en-US" altLang="zh-CN">
                <a:solidFill>
                  <a:srgbClr val="000000"/>
                </a:solidFill>
              </a:rPr>
            </a:br>
            <a:r>
              <a:rPr lang="zh-CN" altLang="zh-CN">
                <a:solidFill>
                  <a:srgbClr val="000000"/>
                </a:solidFill>
              </a:rPr>
              <a:t>该计算机内存按字编址</a:t>
            </a:r>
            <a:r>
              <a:rPr lang="en-US" altLang="zh-CN">
                <a:solidFill>
                  <a:srgbClr val="000000"/>
                </a:solidFill>
                <a:latin typeface="宋体" panose="02010600030101010101" pitchFamily="2" charset="-122"/>
                <a:ea typeface="宋体" panose="02010600030101010101" pitchFamily="2" charset="-122"/>
              </a:rPr>
              <a:t>(</a:t>
            </a:r>
            <a:r>
              <a:rPr lang="zh-CN" altLang="zh-CN">
                <a:solidFill>
                  <a:srgbClr val="000000"/>
                </a:solidFill>
              </a:rPr>
              <a:t>一个内存地址存放两个字节</a:t>
            </a:r>
            <a:r>
              <a:rPr lang="en-US" altLang="zh-CN">
                <a:solidFill>
                  <a:srgbClr val="000000"/>
                </a:solidFill>
                <a:latin typeface="宋体" panose="02010600030101010101" pitchFamily="2" charset="-122"/>
                <a:ea typeface="宋体" panose="02010600030101010101" pitchFamily="2" charset="-122"/>
              </a:rPr>
              <a:t>)</a:t>
            </a:r>
            <a:r>
              <a:rPr lang="zh-CN" altLang="zh-CN">
                <a:solidFill>
                  <a:srgbClr val="000000"/>
                </a:solidFill>
              </a:rPr>
              <a:t>，</a:t>
            </a:r>
            <a:br>
              <a:rPr lang="en-US" altLang="zh-CN">
                <a:solidFill>
                  <a:srgbClr val="000000"/>
                </a:solidFill>
              </a:rPr>
            </a:br>
            <a:r>
              <a:rPr lang="zh-CN" altLang="zh-CN">
                <a:solidFill>
                  <a:srgbClr val="000000"/>
                </a:solidFill>
              </a:rPr>
              <a:t>内存地址空间为</a:t>
            </a:r>
            <a:r>
              <a:rPr lang="en-US" altLang="zh-CN">
                <a:solidFill>
                  <a:srgbClr val="000000"/>
                </a:solidFill>
              </a:rPr>
              <a:t>128KB</a:t>
            </a:r>
            <a:r>
              <a:rPr lang="zh-CN" altLang="zh-CN">
                <a:solidFill>
                  <a:srgbClr val="000000"/>
                </a:solidFill>
              </a:rPr>
              <a:t>÷</a:t>
            </a:r>
            <a:r>
              <a:rPr lang="en-US" altLang="zh-CN">
                <a:solidFill>
                  <a:srgbClr val="000000"/>
                </a:solidFill>
              </a:rPr>
              <a:t>2B=64K</a:t>
            </a:r>
            <a:r>
              <a:rPr lang="zh-CN" altLang="en-US">
                <a:solidFill>
                  <a:srgbClr val="000000"/>
                </a:solidFill>
              </a:rPr>
              <a:t>，</a:t>
            </a:r>
            <a:r>
              <a:rPr lang="en-US" altLang="zh-CN">
                <a:solidFill>
                  <a:srgbClr val="000000"/>
                </a:solidFill>
              </a:rPr>
              <a:t>MAR</a:t>
            </a:r>
            <a:r>
              <a:rPr lang="zh-CN" altLang="zh-CN">
                <a:solidFill>
                  <a:srgbClr val="000000"/>
                </a:solidFill>
              </a:rPr>
              <a:t>、</a:t>
            </a:r>
            <a:r>
              <a:rPr lang="en-US" altLang="zh-CN">
                <a:solidFill>
                  <a:srgbClr val="000000"/>
                </a:solidFill>
              </a:rPr>
              <a:t>MDR</a:t>
            </a:r>
            <a:r>
              <a:rPr lang="zh-CN" altLang="zh-CN">
                <a:solidFill>
                  <a:srgbClr val="000000"/>
                </a:solidFill>
              </a:rPr>
              <a:t>各需</a:t>
            </a:r>
            <a:r>
              <a:rPr lang="en-US" altLang="zh-CN">
                <a:solidFill>
                  <a:srgbClr val="000000"/>
                </a:solidFill>
              </a:rPr>
              <a:t>16</a:t>
            </a:r>
            <a:r>
              <a:rPr lang="zh-CN" altLang="zh-CN">
                <a:solidFill>
                  <a:srgbClr val="000000"/>
                </a:solidFill>
              </a:rPr>
              <a:t>位</a:t>
            </a:r>
            <a:r>
              <a:rPr lang="zh-CN" altLang="en-US">
                <a:solidFill>
                  <a:srgbClr val="000000"/>
                </a:solidFill>
              </a:rPr>
              <a:t>。</a:t>
            </a:r>
            <a:endParaRPr lang="zh-CN" altLang="zh-CN">
              <a:solidFill>
                <a:srgbClr val="000000"/>
              </a:solidFill>
            </a:endParaRPr>
          </a:p>
          <a:p>
            <a:pPr marL="357505" indent="-357505" algn="l"/>
            <a:r>
              <a:rPr lang="en-US" altLang="zh-CN">
                <a:solidFill>
                  <a:srgbClr val="000000"/>
                </a:solidFill>
              </a:rPr>
              <a:t>⑵ </a:t>
            </a:r>
            <a:r>
              <a:rPr lang="zh-CN" altLang="zh-CN">
                <a:solidFill>
                  <a:srgbClr val="000000"/>
                </a:solidFill>
              </a:rPr>
              <a:t>转移指令的相对偏移量</a:t>
            </a:r>
            <a:r>
              <a:rPr lang="en-US" altLang="zh-CN">
                <a:solidFill>
                  <a:srgbClr val="000000"/>
                </a:solidFill>
                <a:latin typeface="宋体" panose="02010600030101010101" pitchFamily="2" charset="-122"/>
                <a:ea typeface="宋体" panose="02010600030101010101" pitchFamily="2" charset="-122"/>
              </a:rPr>
              <a:t>(</a:t>
            </a:r>
            <a:r>
              <a:rPr lang="zh-CN" altLang="zh-CN">
                <a:solidFill>
                  <a:srgbClr val="000000"/>
                </a:solidFill>
              </a:rPr>
              <a:t>补码</a:t>
            </a:r>
            <a:r>
              <a:rPr lang="en-US" altLang="zh-CN">
                <a:solidFill>
                  <a:srgbClr val="000000"/>
                </a:solidFill>
                <a:latin typeface="宋体" panose="02010600030101010101" pitchFamily="2" charset="-122"/>
                <a:ea typeface="宋体" panose="02010600030101010101" pitchFamily="2" charset="-122"/>
              </a:rPr>
              <a:t>)</a:t>
            </a:r>
            <a:r>
              <a:rPr lang="zh-CN" altLang="zh-CN">
                <a:solidFill>
                  <a:srgbClr val="000000"/>
                </a:solidFill>
              </a:rPr>
              <a:t>为</a:t>
            </a:r>
            <a:r>
              <a:rPr lang="en-US" altLang="zh-CN">
                <a:solidFill>
                  <a:srgbClr val="000000"/>
                </a:solidFill>
              </a:rPr>
              <a:t> -2</a:t>
            </a:r>
            <a:r>
              <a:rPr lang="en-US" altLang="zh-CN" baseline="30000">
                <a:solidFill>
                  <a:srgbClr val="000000"/>
                </a:solidFill>
              </a:rPr>
              <a:t>15</a:t>
            </a:r>
            <a:r>
              <a:rPr lang="zh-CN" altLang="zh-CN">
                <a:solidFill>
                  <a:srgbClr val="000000"/>
                </a:solidFill>
              </a:rPr>
              <a:t>～</a:t>
            </a:r>
            <a:r>
              <a:rPr lang="en-US" altLang="zh-CN">
                <a:solidFill>
                  <a:srgbClr val="000000"/>
                </a:solidFill>
              </a:rPr>
              <a:t>2</a:t>
            </a:r>
            <a:r>
              <a:rPr lang="en-US" altLang="zh-CN" baseline="30000">
                <a:solidFill>
                  <a:srgbClr val="000000"/>
                </a:solidFill>
              </a:rPr>
              <a:t>15</a:t>
            </a:r>
            <a:r>
              <a:rPr lang="en-US" altLang="zh-CN">
                <a:solidFill>
                  <a:srgbClr val="000000"/>
                </a:solidFill>
              </a:rPr>
              <a:t>-1</a:t>
            </a:r>
            <a:r>
              <a:rPr lang="zh-CN" altLang="zh-CN">
                <a:solidFill>
                  <a:srgbClr val="000000"/>
                </a:solidFill>
              </a:rPr>
              <a:t>，即</a:t>
            </a:r>
            <a:r>
              <a:rPr lang="en-US" altLang="zh-CN">
                <a:solidFill>
                  <a:srgbClr val="000000"/>
                </a:solidFill>
              </a:rPr>
              <a:t> -32768</a:t>
            </a:r>
            <a:r>
              <a:rPr lang="zh-CN" altLang="zh-CN">
                <a:solidFill>
                  <a:srgbClr val="000000"/>
                </a:solidFill>
              </a:rPr>
              <a:t>到</a:t>
            </a:r>
            <a:r>
              <a:rPr lang="en-US" altLang="zh-CN">
                <a:solidFill>
                  <a:srgbClr val="000000"/>
                </a:solidFill>
              </a:rPr>
              <a:t>+32767</a:t>
            </a:r>
            <a:r>
              <a:rPr lang="zh-CN" altLang="en-US">
                <a:solidFill>
                  <a:srgbClr val="000000"/>
                </a:solidFill>
              </a:rPr>
              <a:t>；</a:t>
            </a:r>
            <a:r>
              <a:rPr lang="zh-CN" altLang="en-US"/>
              <a:t>转移指令的目标地址范围是</a:t>
            </a:r>
            <a:r>
              <a:rPr lang="en-US" altLang="zh-CN"/>
              <a:t>0000H</a:t>
            </a:r>
            <a:r>
              <a:rPr lang="zh-CN" altLang="en-US"/>
              <a:t>～</a:t>
            </a:r>
            <a:r>
              <a:rPr lang="en-US" altLang="zh-CN"/>
              <a:t>FFFFH</a:t>
            </a:r>
            <a:r>
              <a:rPr lang="zh-CN" altLang="en-US"/>
              <a:t>。</a:t>
            </a:r>
            <a:endParaRPr lang="zh-CN" altLang="en-US" kern="0">
              <a:solidFill>
                <a:srgbClr val="000000"/>
              </a:solidFill>
              <a:latin typeface="Times New Roman" panose="02020603050405020304"/>
              <a:ea typeface="楷体_GB231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Bottom)">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slide(fromBottom)">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anose="02010600030101010101" pitchFamily="2" charset="-122"/>
              </a:rPr>
              <a:t>【</a:t>
            </a:r>
            <a:r>
              <a:rPr lang="zh-CN" altLang="en-US" sz="2000">
                <a:solidFill>
                  <a:srgbClr val="FF0066"/>
                </a:solidFill>
                <a:ea typeface="宋体" panose="02010600030101010101" pitchFamily="2" charset="-122"/>
              </a:rPr>
              <a:t>例</a:t>
            </a:r>
            <a:r>
              <a:rPr lang="en-US" altLang="zh-CN" sz="2000">
                <a:solidFill>
                  <a:srgbClr val="FF0066"/>
                </a:solidFill>
                <a:ea typeface="宋体" panose="02010600030101010101" pitchFamily="2" charset="-122"/>
              </a:rPr>
              <a:t>】</a:t>
            </a:r>
            <a:r>
              <a:rPr lang="zh-CN" altLang="en-US" sz="2000">
                <a:ea typeface="宋体" panose="02010600030101010101" pitchFamily="2" charset="-122"/>
              </a:rPr>
              <a:t>某计算机</a:t>
            </a:r>
            <a:r>
              <a:rPr lang="zh-CN" altLang="zh-CN" sz="2000">
                <a:ea typeface="宋体" panose="02010600030101010101" pitchFamily="2" charset="-122"/>
              </a:rPr>
              <a:t>字长</a:t>
            </a:r>
            <a:r>
              <a:rPr lang="en-US" altLang="zh-CN" sz="2000">
                <a:ea typeface="宋体" panose="02010600030101010101" pitchFamily="2" charset="-122"/>
              </a:rPr>
              <a:t>16</a:t>
            </a:r>
            <a:r>
              <a:rPr lang="zh-CN" altLang="zh-CN" sz="2000">
                <a:ea typeface="宋体" panose="02010600030101010101" pitchFamily="2" charset="-122"/>
              </a:rPr>
              <a:t>位；主存地址空间为</a:t>
            </a:r>
            <a:r>
              <a:rPr lang="en-US" altLang="zh-CN" sz="2000">
                <a:ea typeface="宋体" panose="02010600030101010101" pitchFamily="2" charset="-122"/>
              </a:rPr>
              <a:t>128KB</a:t>
            </a:r>
            <a:r>
              <a:rPr lang="zh-CN" altLang="zh-CN" sz="2000">
                <a:ea typeface="宋体" panose="02010600030101010101" pitchFamily="2" charset="-122"/>
              </a:rPr>
              <a:t>，按字</a:t>
            </a:r>
            <a:r>
              <a:rPr lang="zh-CN" altLang="en-US" sz="2000">
                <a:ea typeface="宋体" panose="02010600030101010101" pitchFamily="2" charset="-122"/>
              </a:rPr>
              <a:t>编</a:t>
            </a:r>
            <a:r>
              <a:rPr lang="zh-CN" altLang="zh-CN" sz="2000">
                <a:ea typeface="宋体" panose="02010600030101010101" pitchFamily="2" charset="-122"/>
              </a:rPr>
              <a:t>址；</a:t>
            </a:r>
            <a:br>
              <a:rPr lang="en-US" altLang="zh-CN" sz="2000">
                <a:ea typeface="宋体" panose="02010600030101010101" pitchFamily="2" charset="-122"/>
              </a:rPr>
            </a:br>
            <a:r>
              <a:rPr lang="zh-CN" altLang="zh-CN" sz="2000">
                <a:ea typeface="宋体" panose="02010600030101010101" pitchFamily="2" charset="-122"/>
              </a:rPr>
              <a:t>指令为单字长，格式如下：</a:t>
            </a:r>
            <a:endParaRPr lang="zh-CN" altLang="en-US" sz="2000">
              <a:ea typeface="宋体" panose="02010600030101010101"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gridCol w="1025281"/>
                <a:gridCol w="1318219"/>
                <a:gridCol w="1025281"/>
                <a:gridCol w="1171748"/>
              </a:tblGrid>
              <a:tr h="360040">
                <a:tc>
                  <a:txBody>
                    <a:bodyPr/>
                    <a:lstStyle/>
                    <a:p>
                      <a:pPr algn="dist"/>
                      <a:r>
                        <a:rPr lang="en-US" altLang="zh-CN" sz="1800" b="1">
                          <a:latin typeface="+mn-lt"/>
                          <a:ea typeface="宋体" panose="02010600030101010101" pitchFamily="2" charset="-122"/>
                        </a:rPr>
                        <a:t>15                               19</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9     8</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7       5</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4      3</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2      0</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040">
                <a:tc>
                  <a:txBody>
                    <a:bodyPr/>
                    <a:lstStyle/>
                    <a:p>
                      <a:pPr algn="ctr"/>
                      <a:r>
                        <a:rPr lang="en-US" altLang="zh-CN" sz="2000" b="1">
                          <a:latin typeface="+mn-lt"/>
                          <a:ea typeface="宋体" panose="02010600030101010101" pitchFamily="2" charset="-122"/>
                        </a:rPr>
                        <a:t>OP</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anose="02010600030101010101" pitchFamily="2" charset="-122"/>
                        </a:rPr>
                        <a:t>M</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anose="02010600030101010101" pitchFamily="2" charset="-122"/>
                        </a:rPr>
                        <a:t>M</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360040">
                <a:tc>
                  <a:txBody>
                    <a:bodyPr/>
                    <a:lstStyle/>
                    <a:p>
                      <a:pPr algn="ct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anose="02010600030101010101" pitchFamily="2" charset="-122"/>
                        </a:rPr>
                        <a:t>（源操作数）</a:t>
                      </a:r>
                      <a:endParaRPr lang="zh-CN" altLang="en-US" sz="2000" b="1">
                        <a:solidFill>
                          <a:srgbClr val="C00000"/>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anose="02010600030101010101" pitchFamily="2" charset="-122"/>
                        </a:rPr>
                        <a:t>（目的操作数）</a:t>
                      </a:r>
                      <a:endParaRPr lang="zh-CN" altLang="en-US" sz="2000" b="1">
                        <a:solidFill>
                          <a:srgbClr val="FF0066"/>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323974" y="1700808"/>
            <a:ext cx="8712522" cy="432048"/>
          </a:xfrm>
          <a:prstGeom prst="rect">
            <a:avLst/>
          </a:prstGeom>
          <a:noFill/>
          <a:ln w="9525">
            <a:noFill/>
            <a:miter lim="800000"/>
          </a:ln>
          <a:effectLst/>
        </p:spPr>
        <p:txBody>
          <a:bodyPr vert="horz" wrap="square" lIns="91440" tIns="45720" rIns="91440" bIns="45720" numCol="1" anchor="t" anchorCtr="0" compatLnSpc="1"/>
          <a:lstStyle/>
          <a:p>
            <a:pPr algn="l">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转移指令采用相对寻址方式，相对偏移量用补码表示，寻址方式定义如下：</a:t>
            </a:r>
            <a:endParaRPr lang="zh-CN" altLang="en-US" sz="2000" kern="0">
              <a:solidFill>
                <a:srgbClr val="000000"/>
              </a:solidFill>
              <a:latin typeface="Times New Roman" panose="02020603050405020304"/>
              <a:ea typeface="宋体" panose="02010600030101010101"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gridCol w="2304256"/>
                <a:gridCol w="1008112"/>
                <a:gridCol w="3672408"/>
              </a:tblGrid>
              <a:tr h="360159">
                <a:tc>
                  <a:txBody>
                    <a:bodyPr/>
                    <a:lstStyle/>
                    <a:p>
                      <a:pPr algn="ctr">
                        <a:spcAft>
                          <a:spcPts val="0"/>
                        </a:spcAft>
                      </a:pPr>
                      <a:r>
                        <a:rPr lang="en-US" sz="2000" b="1" kern="100">
                          <a:solidFill>
                            <a:srgbClr val="0000FF"/>
                          </a:solidFill>
                          <a:latin typeface="+mn-lt"/>
                          <a:ea typeface="宋体" panose="02010600030101010101" pitchFamily="2" charset="-122"/>
                        </a:rPr>
                        <a:t>M</a:t>
                      </a:r>
                      <a:r>
                        <a:rPr lang="en-US" altLang="zh-CN" sz="2000" b="1" kern="100" baseline="-25000">
                          <a:solidFill>
                            <a:srgbClr val="0000FF"/>
                          </a:solidFill>
                          <a:latin typeface="+mn-lt"/>
                          <a:ea typeface="宋体" panose="02010600030101010101" pitchFamily="2" charset="-122"/>
                        </a:rPr>
                        <a:t>S</a:t>
                      </a:r>
                      <a:r>
                        <a:rPr lang="en-US" sz="2000" b="1" kern="100">
                          <a:solidFill>
                            <a:srgbClr val="0000FF"/>
                          </a:solidFill>
                          <a:latin typeface="+mn-lt"/>
                          <a:ea typeface="宋体" panose="02010600030101010101" pitchFamily="2" charset="-122"/>
                        </a:rPr>
                        <a:t>/M</a:t>
                      </a:r>
                      <a:r>
                        <a:rPr lang="en-US" sz="2000" b="1" kern="100" baseline="-25000">
                          <a:solidFill>
                            <a:srgbClr val="0000FF"/>
                          </a:solidFill>
                          <a:latin typeface="+mn-lt"/>
                          <a:ea typeface="宋体" panose="02010600030101010101" pitchFamily="2" charset="-122"/>
                        </a:rPr>
                        <a:t>d</a:t>
                      </a:r>
                      <a:endParaRPr lang="zh-CN" sz="2000" b="1" kern="100" baseline="-250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寻址方式</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助记符</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含义</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r>
              <a:tr h="360159">
                <a:tc>
                  <a:txBody>
                    <a:bodyPr/>
                    <a:lstStyle/>
                    <a:p>
                      <a:pPr algn="ctr">
                        <a:spcAft>
                          <a:spcPts val="0"/>
                        </a:spcAft>
                      </a:pPr>
                      <a:r>
                        <a:rPr lang="en-US" sz="2000" b="1" kern="100">
                          <a:latin typeface="+mn-lt"/>
                          <a:ea typeface="宋体" panose="02010600030101010101" pitchFamily="2" charset="-122"/>
                        </a:rPr>
                        <a:t>00B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01B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寄存器间接、自增</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r>
                        <a:rPr lang="zh-CN" sz="2000" b="1" kern="100">
                          <a:latin typeface="+mn-lt"/>
                          <a:ea typeface="宋体" panose="02010600030101010101" pitchFamily="2" charset="-122"/>
                        </a:rPr>
                        <a:t>，</a:t>
                      </a:r>
                      <a:r>
                        <a:rPr lang="en-US" sz="2000" b="1" kern="100">
                          <a:latin typeface="+mn-lt"/>
                          <a:ea typeface="宋体" panose="02010600030101010101" pitchFamily="2" charset="-122"/>
                        </a:rPr>
                        <a:t>(Rn)+1→Rn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相对</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D(Rn)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转移目标地址 ＝</a:t>
                      </a:r>
                      <a:r>
                        <a:rPr lang="en-US" sz="2000" b="1" kern="100">
                          <a:latin typeface="+mn-lt"/>
                          <a:ea typeface="宋体" panose="02010600030101010101" pitchFamily="2" charset="-122"/>
                        </a:rPr>
                        <a:t> (PC)+(Rn)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bl>
          </a:graphicData>
        </a:graphic>
      </p:graphicFrame>
      <p:sp>
        <p:nvSpPr>
          <p:cNvPr id="10" name="内容占位符 2"/>
          <p:cNvSpPr txBox="1"/>
          <p:nvPr/>
        </p:nvSpPr>
        <p:spPr bwMode="auto">
          <a:xfrm>
            <a:off x="323528" y="3933056"/>
            <a:ext cx="8640960" cy="720080"/>
          </a:xfrm>
          <a:prstGeom prst="rect">
            <a:avLst/>
          </a:prstGeom>
          <a:noFill/>
          <a:ln w="9525">
            <a:noFill/>
            <a:miter lim="800000"/>
          </a:ln>
          <a:effectLst/>
        </p:spPr>
        <p:txBody>
          <a:bodyPr vert="horz" wrap="square" lIns="91440" tIns="45720" rIns="91440" bIns="45720" numCol="1" anchor="t" anchorCtr="0" compatLnSpc="1"/>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anose="02010600030101010101" pitchFamily="2" charset="-122"/>
                <a:ea typeface="宋体" panose="02010600030101010101" pitchFamily="2" charset="-122"/>
              </a:rPr>
              <a:t>  (</a:t>
            </a:r>
            <a:r>
              <a:rPr lang="en-US" altLang="zh-CN" sz="2000">
                <a:solidFill>
                  <a:srgbClr val="000000"/>
                </a:solidFill>
                <a:latin typeface="Times New Roman" panose="02020603050405020304"/>
                <a:ea typeface="宋体" panose="02010600030101010101" pitchFamily="2" charset="-122"/>
              </a:rPr>
              <a:t>SUB</a:t>
            </a:r>
            <a:r>
              <a:rPr lang="zh-CN" altLang="en-US" sz="2000">
                <a:solidFill>
                  <a:srgbClr val="000000"/>
                </a:solidFill>
                <a:latin typeface="Times New Roman" panose="02020603050405020304"/>
                <a:ea typeface="宋体" panose="02010600030101010101" pitchFamily="2" charset="-122"/>
              </a:rPr>
              <a:t>为减法指令助记符；</a:t>
            </a:r>
            <a:r>
              <a:rPr lang="zh-CN" altLang="en-US" sz="2000">
                <a:solidFill>
                  <a:srgbClr val="000000"/>
                </a:solidFill>
                <a:latin typeface="Times New Roman" panose="02020603050405020304"/>
              </a:rPr>
              <a:t>逗号前为源操作数，逗号后为目的操作数</a:t>
            </a:r>
            <a:r>
              <a:rPr lang="en-US" altLang="zh-CN" sz="2000">
                <a:solidFill>
                  <a:srgbClr val="000000"/>
                </a:solidFill>
                <a:latin typeface="宋体" panose="02010600030101010101" pitchFamily="2" charset="-122"/>
                <a:ea typeface="宋体" panose="02010600030101010101" pitchFamily="2" charset="-122"/>
              </a:rPr>
              <a:t>)</a:t>
            </a:r>
            <a:endParaRPr lang="zh-CN" altLang="en-US" sz="2000" kern="0">
              <a:solidFill>
                <a:srgbClr val="000000"/>
              </a:solidFill>
              <a:latin typeface="Times New Roman" panose="02020603050405020304"/>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gridCol w="958533"/>
                <a:gridCol w="1232399"/>
                <a:gridCol w="1026999"/>
              </a:tblGrid>
              <a:tr h="432048">
                <a:tc>
                  <a:txBody>
                    <a:bodyPr/>
                    <a:lstStyle/>
                    <a:p>
                      <a:pPr algn="ctr">
                        <a:spcAft>
                          <a:spcPts val="0"/>
                        </a:spcAft>
                      </a:pPr>
                      <a:r>
                        <a:rPr lang="zh-CN" sz="2000" b="1" kern="100">
                          <a:solidFill>
                            <a:srgbClr val="0000FF"/>
                          </a:solidFill>
                          <a:latin typeface="+mn-lt"/>
                          <a:ea typeface="宋体" panose="02010600030101010101" pitchFamily="2" charset="-122"/>
                        </a:rPr>
                        <a:t>寄存器</a:t>
                      </a:r>
                      <a:endParaRPr lang="zh-CN" sz="2000" b="1" kern="100">
                        <a:solidFill>
                          <a:srgbClr val="0000FF"/>
                        </a:solidFill>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内存地址</a:t>
                      </a:r>
                      <a:endParaRPr lang="zh-CN" sz="2000" b="1" kern="100">
                        <a:solidFill>
                          <a:srgbClr val="0000FF"/>
                        </a:solidFill>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r h="432048">
                <a:tc>
                  <a:txBody>
                    <a:bodyPr/>
                    <a:lstStyle/>
                    <a:p>
                      <a:pPr algn="ctr">
                        <a:spcAft>
                          <a:spcPts val="0"/>
                        </a:spcAft>
                      </a:pPr>
                      <a:r>
                        <a:rPr lang="en-US" sz="2000" b="1" kern="100">
                          <a:latin typeface="+mn-lt"/>
                          <a:ea typeface="宋体" panose="02010600030101010101" pitchFamily="2" charset="-122"/>
                        </a:rPr>
                        <a:t>R1</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9ABCH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32048">
                <a:tc>
                  <a:txBody>
                    <a:bodyPr/>
                    <a:lstStyle/>
                    <a:p>
                      <a:pPr algn="ctr">
                        <a:spcAft>
                          <a:spcPts val="0"/>
                        </a:spcAft>
                      </a:pPr>
                      <a:r>
                        <a:rPr lang="en-US" sz="2000" b="1" kern="100">
                          <a:latin typeface="+mn-lt"/>
                          <a:ea typeface="宋体" panose="02010600030101010101" pitchFamily="2" charset="-122"/>
                        </a:rPr>
                        <a:t>R2</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6000H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6000H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1234H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r>
            </a:tbl>
          </a:graphicData>
        </a:graphic>
      </p:graphicFrame>
      <p:sp>
        <p:nvSpPr>
          <p:cNvPr id="11" name="内容占位符 2"/>
          <p:cNvSpPr txBox="1"/>
          <p:nvPr/>
        </p:nvSpPr>
        <p:spPr bwMode="auto">
          <a:xfrm>
            <a:off x="539552" y="4653136"/>
            <a:ext cx="3744416" cy="1656184"/>
          </a:xfrm>
          <a:prstGeom prst="rect">
            <a:avLst/>
          </a:prstGeom>
          <a:noFill/>
          <a:ln w="9525">
            <a:noFill/>
            <a:miter lim="800000"/>
          </a:ln>
          <a:effectLst/>
        </p:spPr>
        <p:txBody>
          <a:bodyPr vert="horz" wrap="square" lIns="91440" tIns="45720" rIns="91440" bIns="45720" numCol="1" anchor="t" anchorCtr="0" compatLnSpc="1"/>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panose="02020603050405020304"/>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p:nvPr/>
        </p:nvSpPr>
        <p:spPr bwMode="auto">
          <a:xfrm>
            <a:off x="493204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（执行前）</a:t>
            </a:r>
            <a:endParaRPr lang="zh-CN" altLang="en-US" sz="2000" kern="0">
              <a:solidFill>
                <a:srgbClr val="000000"/>
              </a:solidFill>
              <a:latin typeface="Times New Roman" panose="02020603050405020304"/>
              <a:ea typeface="宋体" panose="02010600030101010101" pitchFamily="2" charset="-122"/>
            </a:endParaRPr>
          </a:p>
        </p:txBody>
      </p:sp>
      <p:sp>
        <p:nvSpPr>
          <p:cNvPr id="23" name="内容占位符 2"/>
          <p:cNvSpPr txBox="1"/>
          <p:nvPr/>
        </p:nvSpPr>
        <p:spPr bwMode="auto">
          <a:xfrm>
            <a:off x="720023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（执行前）</a:t>
            </a:r>
            <a:endParaRPr lang="zh-CN" altLang="en-US" sz="2000" kern="0">
              <a:solidFill>
                <a:srgbClr val="000000"/>
              </a:solidFill>
              <a:latin typeface="Times New Roman" panose="02020603050405020304"/>
              <a:ea typeface="宋体" panose="02010600030101010101" pitchFamily="2" charset="-122"/>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anose="02010600030101010101" pitchFamily="2" charset="-122"/>
              </a:rPr>
              <a:t>【</a:t>
            </a:r>
            <a:r>
              <a:rPr lang="zh-CN" altLang="en-US" sz="2000">
                <a:solidFill>
                  <a:srgbClr val="FF0066"/>
                </a:solidFill>
                <a:ea typeface="宋体" panose="02010600030101010101" pitchFamily="2" charset="-122"/>
              </a:rPr>
              <a:t>例</a:t>
            </a:r>
            <a:r>
              <a:rPr lang="en-US" altLang="zh-CN" sz="2000">
                <a:solidFill>
                  <a:srgbClr val="FF0066"/>
                </a:solidFill>
                <a:ea typeface="宋体" panose="02010600030101010101" pitchFamily="2" charset="-122"/>
              </a:rPr>
              <a:t>】</a:t>
            </a:r>
            <a:r>
              <a:rPr lang="zh-CN" altLang="en-US" sz="2000">
                <a:ea typeface="宋体" panose="02010600030101010101" pitchFamily="2" charset="-122"/>
              </a:rPr>
              <a:t>某计算机</a:t>
            </a:r>
            <a:r>
              <a:rPr lang="zh-CN" altLang="zh-CN" sz="2000">
                <a:ea typeface="宋体" panose="02010600030101010101" pitchFamily="2" charset="-122"/>
              </a:rPr>
              <a:t>字长</a:t>
            </a:r>
            <a:r>
              <a:rPr lang="en-US" altLang="zh-CN" sz="2000">
                <a:ea typeface="宋体" panose="02010600030101010101" pitchFamily="2" charset="-122"/>
              </a:rPr>
              <a:t>16</a:t>
            </a:r>
            <a:r>
              <a:rPr lang="zh-CN" altLang="zh-CN" sz="2000">
                <a:ea typeface="宋体" panose="02010600030101010101" pitchFamily="2" charset="-122"/>
              </a:rPr>
              <a:t>位；主存地址空间为</a:t>
            </a:r>
            <a:r>
              <a:rPr lang="en-US" altLang="zh-CN" sz="2000">
                <a:ea typeface="宋体" panose="02010600030101010101" pitchFamily="2" charset="-122"/>
              </a:rPr>
              <a:t>128KB</a:t>
            </a:r>
            <a:r>
              <a:rPr lang="zh-CN" altLang="zh-CN" sz="2000">
                <a:ea typeface="宋体" panose="02010600030101010101" pitchFamily="2" charset="-122"/>
              </a:rPr>
              <a:t>，按字</a:t>
            </a:r>
            <a:r>
              <a:rPr lang="zh-CN" altLang="en-US" sz="2000">
                <a:ea typeface="宋体" panose="02010600030101010101" pitchFamily="2" charset="-122"/>
              </a:rPr>
              <a:t>编</a:t>
            </a:r>
            <a:r>
              <a:rPr lang="zh-CN" altLang="zh-CN" sz="2000">
                <a:ea typeface="宋体" panose="02010600030101010101" pitchFamily="2" charset="-122"/>
              </a:rPr>
              <a:t>址；</a:t>
            </a:r>
            <a:br>
              <a:rPr lang="en-US" altLang="zh-CN" sz="2000">
                <a:ea typeface="宋体" panose="02010600030101010101" pitchFamily="2" charset="-122"/>
              </a:rPr>
            </a:br>
            <a:r>
              <a:rPr lang="zh-CN" altLang="zh-CN" sz="2000">
                <a:ea typeface="宋体" panose="02010600030101010101" pitchFamily="2" charset="-122"/>
              </a:rPr>
              <a:t>指令为单字长，格式如下：</a:t>
            </a:r>
            <a:endParaRPr lang="zh-CN" altLang="en-US" sz="2000">
              <a:ea typeface="宋体" panose="02010600030101010101"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gridCol w="1025281"/>
                <a:gridCol w="1318219"/>
                <a:gridCol w="1025281"/>
                <a:gridCol w="1171748"/>
              </a:tblGrid>
              <a:tr h="360040">
                <a:tc>
                  <a:txBody>
                    <a:bodyPr/>
                    <a:lstStyle/>
                    <a:p>
                      <a:pPr algn="dist"/>
                      <a:r>
                        <a:rPr lang="en-US" altLang="zh-CN" sz="1800" b="1">
                          <a:latin typeface="+mn-lt"/>
                          <a:ea typeface="宋体" panose="02010600030101010101" pitchFamily="2" charset="-122"/>
                        </a:rPr>
                        <a:t>15                               19</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9     8</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7       5</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4      3</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2      0</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040">
                <a:tc>
                  <a:txBody>
                    <a:bodyPr/>
                    <a:lstStyle/>
                    <a:p>
                      <a:pPr algn="ctr"/>
                      <a:r>
                        <a:rPr lang="en-US" altLang="zh-CN" sz="2000" b="1">
                          <a:latin typeface="+mn-lt"/>
                          <a:ea typeface="宋体" panose="02010600030101010101" pitchFamily="2" charset="-122"/>
                        </a:rPr>
                        <a:t>OP</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anose="02010600030101010101" pitchFamily="2" charset="-122"/>
                        </a:rPr>
                        <a:t>M</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anose="02010600030101010101" pitchFamily="2" charset="-122"/>
                        </a:rPr>
                        <a:t>M</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360040">
                <a:tc>
                  <a:txBody>
                    <a:bodyPr/>
                    <a:lstStyle/>
                    <a:p>
                      <a:pPr algn="ct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anose="02010600030101010101" pitchFamily="2" charset="-122"/>
                        </a:rPr>
                        <a:t>（源操作数）</a:t>
                      </a:r>
                      <a:endParaRPr lang="zh-CN" altLang="en-US" sz="2000" b="1">
                        <a:solidFill>
                          <a:srgbClr val="C00000"/>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anose="02010600030101010101" pitchFamily="2" charset="-122"/>
                        </a:rPr>
                        <a:t>（目的操作数）</a:t>
                      </a:r>
                      <a:endParaRPr lang="zh-CN" altLang="en-US" sz="2000" b="1">
                        <a:solidFill>
                          <a:srgbClr val="FF0066"/>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323974" y="1700808"/>
            <a:ext cx="8712522" cy="432048"/>
          </a:xfrm>
          <a:prstGeom prst="rect">
            <a:avLst/>
          </a:prstGeom>
          <a:noFill/>
          <a:ln w="9525">
            <a:noFill/>
            <a:miter lim="800000"/>
          </a:ln>
          <a:effectLst/>
        </p:spPr>
        <p:txBody>
          <a:bodyPr vert="horz" wrap="square" lIns="91440" tIns="45720" rIns="91440" bIns="45720" numCol="1" anchor="t" anchorCtr="0" compatLnSpc="1"/>
          <a:lstStyle/>
          <a:p>
            <a:pPr algn="l">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转移指令采用相对寻址方式，相对偏移量用补码表示，寻址方式定义如下：</a:t>
            </a:r>
            <a:endParaRPr lang="zh-CN" altLang="en-US" sz="2000" kern="0">
              <a:solidFill>
                <a:srgbClr val="000000"/>
              </a:solidFill>
              <a:latin typeface="Times New Roman" panose="02020603050405020304"/>
              <a:ea typeface="宋体" panose="02010600030101010101"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gridCol w="2304256"/>
                <a:gridCol w="1008112"/>
                <a:gridCol w="3672408"/>
              </a:tblGrid>
              <a:tr h="360159">
                <a:tc>
                  <a:txBody>
                    <a:bodyPr/>
                    <a:lstStyle/>
                    <a:p>
                      <a:pPr algn="ctr">
                        <a:spcAft>
                          <a:spcPts val="0"/>
                        </a:spcAft>
                      </a:pPr>
                      <a:r>
                        <a:rPr lang="en-US" sz="2000" b="1" kern="100">
                          <a:solidFill>
                            <a:srgbClr val="0000FF"/>
                          </a:solidFill>
                          <a:latin typeface="+mn-lt"/>
                          <a:ea typeface="宋体" panose="02010600030101010101" pitchFamily="2" charset="-122"/>
                        </a:rPr>
                        <a:t>M</a:t>
                      </a:r>
                      <a:r>
                        <a:rPr lang="en-US" altLang="zh-CN" sz="2000" b="1" kern="100" baseline="-25000">
                          <a:solidFill>
                            <a:srgbClr val="0000FF"/>
                          </a:solidFill>
                          <a:latin typeface="+mn-lt"/>
                          <a:ea typeface="宋体" panose="02010600030101010101" pitchFamily="2" charset="-122"/>
                        </a:rPr>
                        <a:t>S</a:t>
                      </a:r>
                      <a:r>
                        <a:rPr lang="en-US" sz="2000" b="1" kern="100">
                          <a:solidFill>
                            <a:srgbClr val="0000FF"/>
                          </a:solidFill>
                          <a:latin typeface="+mn-lt"/>
                          <a:ea typeface="宋体" panose="02010600030101010101" pitchFamily="2" charset="-122"/>
                        </a:rPr>
                        <a:t>/M</a:t>
                      </a:r>
                      <a:r>
                        <a:rPr lang="en-US" sz="2000" b="1" kern="100" baseline="-25000">
                          <a:solidFill>
                            <a:srgbClr val="0000FF"/>
                          </a:solidFill>
                          <a:latin typeface="+mn-lt"/>
                          <a:ea typeface="宋体" panose="02010600030101010101" pitchFamily="2" charset="-122"/>
                        </a:rPr>
                        <a:t>d</a:t>
                      </a:r>
                      <a:endParaRPr lang="zh-CN" sz="2000" b="1" kern="100" baseline="-250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寻址方式</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助记符</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含义</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r>
              <a:tr h="360159">
                <a:tc>
                  <a:txBody>
                    <a:bodyPr/>
                    <a:lstStyle/>
                    <a:p>
                      <a:pPr algn="ctr">
                        <a:spcAft>
                          <a:spcPts val="0"/>
                        </a:spcAft>
                      </a:pPr>
                      <a:r>
                        <a:rPr lang="en-US" sz="2000" b="1" kern="100">
                          <a:latin typeface="+mn-lt"/>
                          <a:ea typeface="宋体" panose="02010600030101010101" pitchFamily="2" charset="-122"/>
                        </a:rPr>
                        <a:t>00B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01B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寄存器间接、自增</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r>
                        <a:rPr lang="zh-CN" sz="2000" b="1" kern="100">
                          <a:latin typeface="+mn-lt"/>
                          <a:ea typeface="宋体" panose="02010600030101010101" pitchFamily="2" charset="-122"/>
                        </a:rPr>
                        <a:t>，</a:t>
                      </a:r>
                      <a:r>
                        <a:rPr lang="en-US" sz="2000" b="1" kern="100">
                          <a:latin typeface="+mn-lt"/>
                          <a:ea typeface="宋体" panose="02010600030101010101" pitchFamily="2" charset="-122"/>
                        </a:rPr>
                        <a:t>(Rn)+1→Rn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相对</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D(Rn)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转移目标地址 ＝</a:t>
                      </a:r>
                      <a:r>
                        <a:rPr lang="en-US" sz="2000" b="1" kern="100">
                          <a:latin typeface="+mn-lt"/>
                          <a:ea typeface="宋体" panose="02010600030101010101" pitchFamily="2" charset="-122"/>
                        </a:rPr>
                        <a:t> (PC)+(Rn)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bl>
          </a:graphicData>
        </a:graphic>
      </p:graphicFrame>
      <p:sp>
        <p:nvSpPr>
          <p:cNvPr id="10" name="内容占位符 2"/>
          <p:cNvSpPr txBox="1"/>
          <p:nvPr/>
        </p:nvSpPr>
        <p:spPr bwMode="auto">
          <a:xfrm>
            <a:off x="323528" y="3933056"/>
            <a:ext cx="8640960" cy="720080"/>
          </a:xfrm>
          <a:prstGeom prst="rect">
            <a:avLst/>
          </a:prstGeom>
          <a:noFill/>
          <a:ln w="9525">
            <a:noFill/>
            <a:miter lim="800000"/>
          </a:ln>
          <a:effectLst/>
        </p:spPr>
        <p:txBody>
          <a:bodyPr vert="horz" wrap="square" lIns="91440" tIns="45720" rIns="91440" bIns="45720" numCol="1" anchor="t" anchorCtr="0" compatLnSpc="1"/>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anose="02010600030101010101" pitchFamily="2" charset="-122"/>
                <a:ea typeface="宋体" panose="02010600030101010101" pitchFamily="2" charset="-122"/>
              </a:rPr>
              <a:t>  (</a:t>
            </a:r>
            <a:r>
              <a:rPr lang="en-US" altLang="zh-CN" sz="2000">
                <a:solidFill>
                  <a:srgbClr val="000000"/>
                </a:solidFill>
                <a:latin typeface="Times New Roman" panose="02020603050405020304"/>
                <a:ea typeface="宋体" panose="02010600030101010101" pitchFamily="2" charset="-122"/>
              </a:rPr>
              <a:t>SUB</a:t>
            </a:r>
            <a:r>
              <a:rPr lang="zh-CN" altLang="en-US" sz="2000">
                <a:solidFill>
                  <a:srgbClr val="000000"/>
                </a:solidFill>
                <a:latin typeface="Times New Roman" panose="02020603050405020304"/>
                <a:ea typeface="宋体" panose="02010600030101010101" pitchFamily="2" charset="-122"/>
              </a:rPr>
              <a:t>为减法指令助记符；</a:t>
            </a:r>
            <a:r>
              <a:rPr lang="zh-CN" altLang="en-US" sz="2000">
                <a:solidFill>
                  <a:srgbClr val="000000"/>
                </a:solidFill>
                <a:latin typeface="Times New Roman" panose="02020603050405020304"/>
              </a:rPr>
              <a:t>逗号前为源操作数，逗号后为目的操作数</a:t>
            </a:r>
            <a:r>
              <a:rPr lang="en-US" altLang="zh-CN" sz="2000">
                <a:solidFill>
                  <a:srgbClr val="000000"/>
                </a:solidFill>
                <a:latin typeface="宋体" panose="02010600030101010101" pitchFamily="2" charset="-122"/>
                <a:ea typeface="宋体" panose="02010600030101010101" pitchFamily="2" charset="-122"/>
              </a:rPr>
              <a:t>)</a:t>
            </a:r>
            <a:endParaRPr lang="zh-CN" altLang="en-US" sz="2000" kern="0">
              <a:solidFill>
                <a:srgbClr val="000000"/>
              </a:solidFill>
              <a:latin typeface="Times New Roman" panose="02020603050405020304"/>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gridCol w="958533"/>
                <a:gridCol w="1232399"/>
                <a:gridCol w="1026999"/>
              </a:tblGrid>
              <a:tr h="432048">
                <a:tc>
                  <a:txBody>
                    <a:bodyPr/>
                    <a:lstStyle/>
                    <a:p>
                      <a:pPr algn="ctr">
                        <a:spcAft>
                          <a:spcPts val="0"/>
                        </a:spcAft>
                      </a:pPr>
                      <a:r>
                        <a:rPr lang="zh-CN" sz="2000" b="1" kern="100">
                          <a:solidFill>
                            <a:srgbClr val="0000FF"/>
                          </a:solidFill>
                          <a:latin typeface="+mn-lt"/>
                          <a:ea typeface="宋体" panose="02010600030101010101" pitchFamily="2" charset="-122"/>
                        </a:rPr>
                        <a:t>寄存器</a:t>
                      </a:r>
                      <a:endParaRPr lang="zh-CN" sz="2000" b="1" kern="100">
                        <a:solidFill>
                          <a:srgbClr val="0000FF"/>
                        </a:solidFill>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内存地址</a:t>
                      </a:r>
                      <a:endParaRPr lang="zh-CN" sz="2000" b="1" kern="100">
                        <a:solidFill>
                          <a:srgbClr val="0000FF"/>
                        </a:solidFill>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r h="432048">
                <a:tc>
                  <a:txBody>
                    <a:bodyPr/>
                    <a:lstStyle/>
                    <a:p>
                      <a:pPr algn="ctr">
                        <a:spcAft>
                          <a:spcPts val="0"/>
                        </a:spcAft>
                      </a:pPr>
                      <a:r>
                        <a:rPr lang="en-US" sz="2000" b="1" kern="100">
                          <a:latin typeface="+mn-lt"/>
                          <a:ea typeface="宋体" panose="02010600030101010101" pitchFamily="2" charset="-122"/>
                        </a:rPr>
                        <a:t>R1</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9ABCH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32048">
                <a:tc>
                  <a:txBody>
                    <a:bodyPr/>
                    <a:lstStyle/>
                    <a:p>
                      <a:pPr algn="ctr">
                        <a:spcAft>
                          <a:spcPts val="0"/>
                        </a:spcAft>
                      </a:pPr>
                      <a:r>
                        <a:rPr lang="en-US" sz="2000" b="1" kern="100">
                          <a:latin typeface="+mn-lt"/>
                          <a:ea typeface="宋体" panose="02010600030101010101" pitchFamily="2" charset="-122"/>
                        </a:rPr>
                        <a:t>R2</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6000H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6000H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1234H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r>
            </a:tbl>
          </a:graphicData>
        </a:graphic>
      </p:graphicFrame>
      <p:sp>
        <p:nvSpPr>
          <p:cNvPr id="11" name="内容占位符 2"/>
          <p:cNvSpPr txBox="1"/>
          <p:nvPr/>
        </p:nvSpPr>
        <p:spPr bwMode="auto">
          <a:xfrm>
            <a:off x="539552" y="4653136"/>
            <a:ext cx="3744416" cy="1656184"/>
          </a:xfrm>
          <a:prstGeom prst="rect">
            <a:avLst/>
          </a:prstGeom>
          <a:noFill/>
          <a:ln w="9525">
            <a:noFill/>
            <a:miter lim="800000"/>
          </a:ln>
          <a:effectLst/>
        </p:spPr>
        <p:txBody>
          <a:bodyPr vert="horz" wrap="square" lIns="91440" tIns="45720" rIns="91440" bIns="45720" numCol="1" anchor="t" anchorCtr="0" compatLnSpc="1"/>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a:t>
            </a:r>
            <a:r>
              <a:rPr lang="zh-CN" altLang="zh-CN" sz="2000">
                <a:solidFill>
                  <a:srgbClr val="C00000"/>
                </a:solidFill>
              </a:rPr>
              <a:t>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panose="02020603050405020304"/>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p:nvPr/>
        </p:nvSpPr>
        <p:spPr bwMode="auto">
          <a:xfrm>
            <a:off x="493204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（执行前）</a:t>
            </a:r>
            <a:endParaRPr lang="zh-CN" altLang="en-US" sz="2000" kern="0">
              <a:solidFill>
                <a:srgbClr val="000000"/>
              </a:solidFill>
              <a:latin typeface="Times New Roman" panose="02020603050405020304"/>
              <a:ea typeface="宋体" panose="02010600030101010101" pitchFamily="2" charset="-122"/>
            </a:endParaRPr>
          </a:p>
        </p:txBody>
      </p:sp>
      <p:sp>
        <p:nvSpPr>
          <p:cNvPr id="23" name="内容占位符 2"/>
          <p:cNvSpPr txBox="1"/>
          <p:nvPr/>
        </p:nvSpPr>
        <p:spPr bwMode="auto">
          <a:xfrm>
            <a:off x="720023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（执行前）</a:t>
            </a:r>
            <a:endParaRPr lang="zh-CN" altLang="en-US" sz="2000" kern="0">
              <a:solidFill>
                <a:srgbClr val="000000"/>
              </a:solidFill>
              <a:latin typeface="Times New Roman" panose="02020603050405020304"/>
              <a:ea typeface="宋体" panose="02010600030101010101" pitchFamily="2" charset="-122"/>
            </a:endParaRP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a:solidFill>
                  <a:srgbClr val="C00000"/>
                </a:solidFill>
              </a:rPr>
              <a:t>001101 01 001 10 010 B</a:t>
            </a:r>
            <a:r>
              <a:rPr lang="zh-CN" altLang="zh-CN">
                <a:solidFill>
                  <a:srgbClr val="C00000"/>
                </a:solidFill>
              </a:rPr>
              <a:t>，即</a:t>
            </a:r>
            <a:r>
              <a:rPr lang="en-US" altLang="zh-CN">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noAutofit/>
          </a:bodyPr>
          <a:lstStyle/>
          <a:p>
            <a:endParaRPr lang="zh-CN" altLang="en-US">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upRight)">
                                      <p:cBhvr>
                                        <p:cTn id="7" dur="500"/>
                                        <p:tgtEl>
                                          <p:spTgt spid="21"/>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p:cTn id="11" dur="500" fill="hold"/>
                                        <p:tgtEl>
                                          <p:spTgt spid="19"/>
                                        </p:tgtEl>
                                        <p:attrNameLst>
                                          <p:attrName>ppt_w</p:attrName>
                                        </p:attrNameLst>
                                      </p:cBhvr>
                                      <p:tavLst>
                                        <p:tav tm="0">
                                          <p:val>
                                            <p:fltVal val="0"/>
                                          </p:val>
                                        </p:tav>
                                        <p:tav tm="100000">
                                          <p:val>
                                            <p:strVal val="#ppt_w"/>
                                          </p:val>
                                        </p:tav>
                                      </p:tavLst>
                                    </p:anim>
                                    <p:anim calcmode="lin" valueType="num">
                                      <p:cBhvr>
                                        <p:cTn id="12"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16633"/>
            <a:ext cx="8578850" cy="792088"/>
          </a:xfrm>
        </p:spPr>
        <p:txBody>
          <a:bodyPr/>
          <a:lstStyle/>
          <a:p>
            <a:pPr marL="0" indent="0">
              <a:spcBef>
                <a:spcPts val="0"/>
              </a:spcBef>
              <a:buNone/>
            </a:pPr>
            <a:r>
              <a:rPr lang="en-US" altLang="zh-CN" sz="2000">
                <a:solidFill>
                  <a:srgbClr val="FF0066"/>
                </a:solidFill>
                <a:ea typeface="宋体" panose="02010600030101010101" pitchFamily="2" charset="-122"/>
              </a:rPr>
              <a:t>【</a:t>
            </a:r>
            <a:r>
              <a:rPr lang="zh-CN" altLang="en-US" sz="2000">
                <a:solidFill>
                  <a:srgbClr val="FF0066"/>
                </a:solidFill>
                <a:ea typeface="宋体" panose="02010600030101010101" pitchFamily="2" charset="-122"/>
              </a:rPr>
              <a:t>例</a:t>
            </a:r>
            <a:r>
              <a:rPr lang="en-US" altLang="zh-CN" sz="2000">
                <a:solidFill>
                  <a:srgbClr val="FF0066"/>
                </a:solidFill>
                <a:ea typeface="宋体" panose="02010600030101010101" pitchFamily="2" charset="-122"/>
              </a:rPr>
              <a:t>】</a:t>
            </a:r>
            <a:r>
              <a:rPr lang="zh-CN" altLang="en-US" sz="2000">
                <a:ea typeface="宋体" panose="02010600030101010101" pitchFamily="2" charset="-122"/>
              </a:rPr>
              <a:t>某计算机</a:t>
            </a:r>
            <a:r>
              <a:rPr lang="zh-CN" altLang="zh-CN" sz="2000">
                <a:ea typeface="宋体" panose="02010600030101010101" pitchFamily="2" charset="-122"/>
              </a:rPr>
              <a:t>字长</a:t>
            </a:r>
            <a:r>
              <a:rPr lang="en-US" altLang="zh-CN" sz="2000">
                <a:ea typeface="宋体" panose="02010600030101010101" pitchFamily="2" charset="-122"/>
              </a:rPr>
              <a:t>16</a:t>
            </a:r>
            <a:r>
              <a:rPr lang="zh-CN" altLang="zh-CN" sz="2000">
                <a:ea typeface="宋体" panose="02010600030101010101" pitchFamily="2" charset="-122"/>
              </a:rPr>
              <a:t>位；主存地址空间为</a:t>
            </a:r>
            <a:r>
              <a:rPr lang="en-US" altLang="zh-CN" sz="2000">
                <a:ea typeface="宋体" panose="02010600030101010101" pitchFamily="2" charset="-122"/>
              </a:rPr>
              <a:t>128KB</a:t>
            </a:r>
            <a:r>
              <a:rPr lang="zh-CN" altLang="zh-CN" sz="2000">
                <a:ea typeface="宋体" panose="02010600030101010101" pitchFamily="2" charset="-122"/>
              </a:rPr>
              <a:t>，按字</a:t>
            </a:r>
            <a:r>
              <a:rPr lang="zh-CN" altLang="en-US" sz="2000">
                <a:ea typeface="宋体" panose="02010600030101010101" pitchFamily="2" charset="-122"/>
              </a:rPr>
              <a:t>编</a:t>
            </a:r>
            <a:r>
              <a:rPr lang="zh-CN" altLang="zh-CN" sz="2000">
                <a:ea typeface="宋体" panose="02010600030101010101" pitchFamily="2" charset="-122"/>
              </a:rPr>
              <a:t>址；</a:t>
            </a:r>
            <a:br>
              <a:rPr lang="en-US" altLang="zh-CN" sz="2000">
                <a:ea typeface="宋体" panose="02010600030101010101" pitchFamily="2" charset="-122"/>
              </a:rPr>
            </a:br>
            <a:r>
              <a:rPr lang="zh-CN" altLang="zh-CN" sz="2000">
                <a:ea typeface="宋体" panose="02010600030101010101" pitchFamily="2" charset="-122"/>
              </a:rPr>
              <a:t>指令为单字长，格式如下：</a:t>
            </a:r>
            <a:endParaRPr lang="zh-CN" altLang="en-US" sz="2000">
              <a:ea typeface="宋体" panose="02010600030101010101" pitchFamily="2" charset="-122"/>
            </a:endParaRPr>
          </a:p>
        </p:txBody>
      </p:sp>
      <p:sp>
        <p:nvSpPr>
          <p:cNvPr id="4" name="灯片编号占位符 3"/>
          <p:cNvSpPr>
            <a:spLocks noGrp="1"/>
          </p:cNvSpPr>
          <p:nvPr>
            <p:ph type="sldNum" sz="quarter" idx="11"/>
          </p:nvPr>
        </p:nvSpPr>
        <p:spPr/>
        <p:txBody>
          <a:bodyPr/>
          <a:lstStyle/>
          <a:p>
            <a:fld id="{591B6738-5A60-468E-A237-4E46B15B9A6B}" type="slidenum">
              <a:rPr lang="zh-CN" altLang="en-US" smtClean="0">
                <a:solidFill>
                  <a:srgbClr val="000000"/>
                </a:solidFill>
              </a:rPr>
            </a:fld>
            <a:endParaRPr lang="en-US" altLang="zh-CN">
              <a:solidFill>
                <a:srgbClr val="000000"/>
              </a:solidFill>
            </a:endParaRPr>
          </a:p>
        </p:txBody>
      </p:sp>
      <p:graphicFrame>
        <p:nvGraphicFramePr>
          <p:cNvPr id="6" name="表格 5"/>
          <p:cNvGraphicFramePr>
            <a:graphicFrameLocks noGrp="1"/>
          </p:cNvGraphicFramePr>
          <p:nvPr/>
        </p:nvGraphicFramePr>
        <p:xfrm>
          <a:off x="549896" y="656104"/>
          <a:ext cx="7982544" cy="1158240"/>
        </p:xfrm>
        <a:graphic>
          <a:graphicData uri="http://schemas.openxmlformats.org/drawingml/2006/table">
            <a:tbl>
              <a:tblPr firstRow="1" bandRow="1">
                <a:tableStyleId>{5940675A-B579-460E-94D1-54222C63F5DA}</a:tableStyleId>
              </a:tblPr>
              <a:tblGrid>
                <a:gridCol w="3442015"/>
                <a:gridCol w="1025281"/>
                <a:gridCol w="1318219"/>
                <a:gridCol w="1025281"/>
                <a:gridCol w="1171748"/>
              </a:tblGrid>
              <a:tr h="360040">
                <a:tc>
                  <a:txBody>
                    <a:bodyPr/>
                    <a:lstStyle/>
                    <a:p>
                      <a:pPr algn="dist"/>
                      <a:r>
                        <a:rPr lang="en-US" altLang="zh-CN" sz="1800" b="1">
                          <a:latin typeface="+mn-lt"/>
                          <a:ea typeface="宋体" panose="02010600030101010101" pitchFamily="2" charset="-122"/>
                        </a:rPr>
                        <a:t>15                               19</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9     8</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7       5</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4      3</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dist"/>
                      <a:r>
                        <a:rPr lang="en-US" altLang="zh-CN" sz="1800" b="1">
                          <a:latin typeface="+mn-lt"/>
                          <a:ea typeface="宋体" panose="02010600030101010101" pitchFamily="2" charset="-122"/>
                        </a:rPr>
                        <a:t>2      0</a:t>
                      </a:r>
                      <a:endParaRPr lang="zh-CN" altLang="en-US" sz="1800" b="1">
                        <a:latin typeface="+mn-lt"/>
                        <a:ea typeface="宋体" panose="02010600030101010101" pitchFamily="2" charset="-122"/>
                      </a:endParaRPr>
                    </a:p>
                  </a:txBody>
                  <a:tcPr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0040">
                <a:tc>
                  <a:txBody>
                    <a:bodyPr/>
                    <a:lstStyle/>
                    <a:p>
                      <a:pPr algn="ctr"/>
                      <a:r>
                        <a:rPr lang="en-US" altLang="zh-CN" sz="2000" b="1">
                          <a:latin typeface="+mn-lt"/>
                          <a:ea typeface="宋体" panose="02010600030101010101" pitchFamily="2" charset="-122"/>
                        </a:rPr>
                        <a:t>OP</a:t>
                      </a:r>
                      <a:endParaRPr lang="zh-CN" altLang="en-US" sz="2000" b="1">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CFF99"/>
                    </a:solidFill>
                  </a:tcPr>
                </a:tc>
                <a:tc>
                  <a:txBody>
                    <a:bodyPr/>
                    <a:lstStyle/>
                    <a:p>
                      <a:pPr algn="ctr"/>
                      <a:r>
                        <a:rPr lang="en-US" altLang="zh-CN" sz="2000" b="1">
                          <a:latin typeface="+mn-lt"/>
                          <a:ea typeface="宋体" panose="02010600030101010101" pitchFamily="2" charset="-122"/>
                        </a:rPr>
                        <a:t>M</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S</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FF"/>
                    </a:solidFill>
                  </a:tcPr>
                </a:tc>
                <a:tc>
                  <a:txBody>
                    <a:bodyPr/>
                    <a:lstStyle/>
                    <a:p>
                      <a:pPr algn="ctr"/>
                      <a:r>
                        <a:rPr lang="en-US" altLang="zh-CN" sz="2000" b="1" baseline="0">
                          <a:latin typeface="+mn-lt"/>
                          <a:ea typeface="宋体" panose="02010600030101010101" pitchFamily="2" charset="-122"/>
                        </a:rPr>
                        <a:t>M</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c>
                  <a:txBody>
                    <a:bodyPr/>
                    <a:lstStyle/>
                    <a:p>
                      <a:pPr algn="ctr"/>
                      <a:r>
                        <a:rPr lang="en-US" altLang="zh-CN" sz="2000" b="1">
                          <a:latin typeface="+mn-lt"/>
                          <a:ea typeface="宋体" panose="02010600030101010101" pitchFamily="2" charset="-122"/>
                        </a:rPr>
                        <a:t>R</a:t>
                      </a:r>
                      <a:r>
                        <a:rPr lang="en-US" altLang="zh-CN" sz="2000" b="1" baseline="-25000">
                          <a:latin typeface="+mn-lt"/>
                          <a:ea typeface="宋体" panose="02010600030101010101" pitchFamily="2" charset="-122"/>
                        </a:rPr>
                        <a:t>d</a:t>
                      </a:r>
                      <a:endParaRPr lang="zh-CN" altLang="en-US" sz="2000" b="1" baseline="-25000">
                        <a:latin typeface="+mn-lt"/>
                        <a:ea typeface="宋体" panose="02010600030101010101" pitchFamily="2" charset="-122"/>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99"/>
                    </a:solidFill>
                  </a:tcPr>
                </a:tc>
              </a:tr>
              <a:tr h="360040">
                <a:tc>
                  <a:txBody>
                    <a:bodyPr/>
                    <a:lstStyle/>
                    <a:p>
                      <a:pPr algn="ctr"/>
                      <a:endParaRPr lang="zh-CN" altLang="en-US" sz="2000" b="1">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zh-CN" altLang="en-US" sz="2000" b="1">
                          <a:solidFill>
                            <a:srgbClr val="C00000"/>
                          </a:solidFill>
                          <a:latin typeface="+mn-lt"/>
                          <a:ea typeface="宋体" panose="02010600030101010101" pitchFamily="2" charset="-122"/>
                        </a:rPr>
                        <a:t>（源操作数）</a:t>
                      </a:r>
                      <a:endParaRPr lang="zh-CN" altLang="en-US" sz="2000" b="1">
                        <a:solidFill>
                          <a:srgbClr val="C00000"/>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zh-CN" altLang="en-US" sz="2000" b="1">
                          <a:solidFill>
                            <a:srgbClr val="FF0066"/>
                          </a:solidFill>
                          <a:latin typeface="+mn-lt"/>
                          <a:ea typeface="宋体" panose="02010600030101010101" pitchFamily="2" charset="-122"/>
                        </a:rPr>
                        <a:t>（目的操作数）</a:t>
                      </a:r>
                      <a:endParaRPr lang="zh-CN" altLang="en-US" sz="2000" b="1">
                        <a:solidFill>
                          <a:srgbClr val="FF0066"/>
                        </a:solidFill>
                        <a:latin typeface="+mn-lt"/>
                        <a:ea typeface="宋体" panose="02010600030101010101" pitchFamily="2" charset="-122"/>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323974" y="1700808"/>
            <a:ext cx="8712522" cy="432048"/>
          </a:xfrm>
          <a:prstGeom prst="rect">
            <a:avLst/>
          </a:prstGeom>
          <a:noFill/>
          <a:ln w="9525">
            <a:noFill/>
            <a:miter lim="800000"/>
          </a:ln>
          <a:effectLst/>
        </p:spPr>
        <p:txBody>
          <a:bodyPr vert="horz" wrap="square" lIns="91440" tIns="45720" rIns="91440" bIns="45720" numCol="1" anchor="t" anchorCtr="0" compatLnSpc="1"/>
          <a:lstStyle/>
          <a:p>
            <a:pPr algn="l">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转移指令采用相对寻址方式，相对偏移量用补码表示，寻址方式定义如下：</a:t>
            </a:r>
            <a:endParaRPr lang="zh-CN" altLang="en-US" sz="2000" kern="0">
              <a:solidFill>
                <a:srgbClr val="000000"/>
              </a:solidFill>
              <a:latin typeface="Times New Roman" panose="02020603050405020304"/>
              <a:ea typeface="宋体" panose="02010600030101010101" pitchFamily="2" charset="-122"/>
            </a:endParaRPr>
          </a:p>
        </p:txBody>
      </p:sp>
      <p:graphicFrame>
        <p:nvGraphicFramePr>
          <p:cNvPr id="8" name="表格 7"/>
          <p:cNvGraphicFramePr>
            <a:graphicFrameLocks noGrp="1"/>
          </p:cNvGraphicFramePr>
          <p:nvPr/>
        </p:nvGraphicFramePr>
        <p:xfrm>
          <a:off x="549897" y="2132261"/>
          <a:ext cx="7992887" cy="1800795"/>
        </p:xfrm>
        <a:graphic>
          <a:graphicData uri="http://schemas.openxmlformats.org/drawingml/2006/table">
            <a:tbl>
              <a:tblPr/>
              <a:tblGrid>
                <a:gridCol w="1008111"/>
                <a:gridCol w="2304256"/>
                <a:gridCol w="1008112"/>
                <a:gridCol w="3672408"/>
              </a:tblGrid>
              <a:tr h="360159">
                <a:tc>
                  <a:txBody>
                    <a:bodyPr/>
                    <a:lstStyle/>
                    <a:p>
                      <a:pPr algn="ctr">
                        <a:spcAft>
                          <a:spcPts val="0"/>
                        </a:spcAft>
                      </a:pPr>
                      <a:r>
                        <a:rPr lang="en-US" sz="2000" b="1" kern="100">
                          <a:solidFill>
                            <a:srgbClr val="0000FF"/>
                          </a:solidFill>
                          <a:latin typeface="+mn-lt"/>
                          <a:ea typeface="宋体" panose="02010600030101010101" pitchFamily="2" charset="-122"/>
                        </a:rPr>
                        <a:t>M</a:t>
                      </a:r>
                      <a:r>
                        <a:rPr lang="en-US" altLang="zh-CN" sz="2000" b="1" kern="100" baseline="-25000">
                          <a:solidFill>
                            <a:srgbClr val="0000FF"/>
                          </a:solidFill>
                          <a:latin typeface="+mn-lt"/>
                          <a:ea typeface="宋体" panose="02010600030101010101" pitchFamily="2" charset="-122"/>
                        </a:rPr>
                        <a:t>S</a:t>
                      </a:r>
                      <a:r>
                        <a:rPr lang="en-US" sz="2000" b="1" kern="100">
                          <a:solidFill>
                            <a:srgbClr val="0000FF"/>
                          </a:solidFill>
                          <a:latin typeface="+mn-lt"/>
                          <a:ea typeface="宋体" panose="02010600030101010101" pitchFamily="2" charset="-122"/>
                        </a:rPr>
                        <a:t>/M</a:t>
                      </a:r>
                      <a:r>
                        <a:rPr lang="en-US" sz="2000" b="1" kern="100" baseline="-25000">
                          <a:solidFill>
                            <a:srgbClr val="0000FF"/>
                          </a:solidFill>
                          <a:latin typeface="+mn-lt"/>
                          <a:ea typeface="宋体" panose="02010600030101010101" pitchFamily="2" charset="-122"/>
                        </a:rPr>
                        <a:t>d</a:t>
                      </a:r>
                      <a:endParaRPr lang="zh-CN" sz="2000" b="1" kern="100" baseline="-250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寻址方式</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助记符</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含义</a:t>
                      </a:r>
                      <a:endParaRPr lang="zh-CN" sz="2000" b="1" kern="100">
                        <a:solidFill>
                          <a:srgbClr val="0000FF"/>
                        </a:solidFill>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CFFFF"/>
                    </a:solidFill>
                  </a:tcPr>
                </a:tc>
              </a:tr>
              <a:tr h="360159">
                <a:tc>
                  <a:txBody>
                    <a:bodyPr/>
                    <a:lstStyle/>
                    <a:p>
                      <a:pPr algn="ctr">
                        <a:spcAft>
                          <a:spcPts val="0"/>
                        </a:spcAft>
                      </a:pPr>
                      <a:r>
                        <a:rPr lang="en-US" sz="2000" b="1" kern="100">
                          <a:latin typeface="+mn-lt"/>
                          <a:ea typeface="宋体" panose="02010600030101010101" pitchFamily="2" charset="-122"/>
                        </a:rPr>
                        <a:t>00B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01B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10B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寄存器间接、自增</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操作数 ＝</a:t>
                      </a:r>
                      <a:r>
                        <a:rPr lang="en-US" sz="2000" b="1" kern="100">
                          <a:latin typeface="+mn-lt"/>
                          <a:ea typeface="宋体" panose="02010600030101010101" pitchFamily="2" charset="-122"/>
                        </a:rPr>
                        <a:t> ((Rn))</a:t>
                      </a:r>
                      <a:r>
                        <a:rPr lang="zh-CN" sz="2000" b="1" kern="100">
                          <a:latin typeface="+mn-lt"/>
                          <a:ea typeface="宋体" panose="02010600030101010101" pitchFamily="2" charset="-122"/>
                        </a:rPr>
                        <a:t>，</a:t>
                      </a:r>
                      <a:r>
                        <a:rPr lang="en-US" sz="2000" b="1" kern="100">
                          <a:latin typeface="+mn-lt"/>
                          <a:ea typeface="宋体" panose="02010600030101010101" pitchFamily="2" charset="-122"/>
                        </a:rPr>
                        <a:t>(Rn)+1→Rn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r h="360159">
                <a:tc>
                  <a:txBody>
                    <a:bodyPr/>
                    <a:lstStyle/>
                    <a:p>
                      <a:pPr algn="ctr">
                        <a:spcAft>
                          <a:spcPts val="0"/>
                        </a:spcAft>
                      </a:pPr>
                      <a:r>
                        <a:rPr lang="en-US" sz="2000" b="1" kern="100">
                          <a:latin typeface="+mn-lt"/>
                          <a:ea typeface="宋体" panose="02010600030101010101" pitchFamily="2" charset="-122"/>
                        </a:rPr>
                        <a:t>11B</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zh-CN" sz="2000" b="1" kern="100">
                          <a:latin typeface="+mn-lt"/>
                          <a:ea typeface="宋体" panose="02010600030101010101" pitchFamily="2" charset="-122"/>
                        </a:rPr>
                        <a:t>相对</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ctr">
                        <a:spcAft>
                          <a:spcPts val="0"/>
                        </a:spcAft>
                      </a:pPr>
                      <a:r>
                        <a:rPr lang="en-US" sz="2000" b="1" kern="100">
                          <a:latin typeface="+mn-lt"/>
                          <a:ea typeface="宋体" panose="02010600030101010101" pitchFamily="2" charset="-122"/>
                        </a:rPr>
                        <a:t>D(Rn)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c>
                  <a:txBody>
                    <a:bodyPr/>
                    <a:lstStyle/>
                    <a:p>
                      <a:pPr algn="just">
                        <a:spcAft>
                          <a:spcPts val="0"/>
                        </a:spcAft>
                      </a:pPr>
                      <a:r>
                        <a:rPr lang="zh-CN" sz="2000" b="1" kern="100">
                          <a:latin typeface="+mn-lt"/>
                          <a:ea typeface="宋体" panose="02010600030101010101" pitchFamily="2" charset="-122"/>
                        </a:rPr>
                        <a:t>转移目标地址 ＝</a:t>
                      </a:r>
                      <a:r>
                        <a:rPr lang="en-US" sz="2000" b="1" kern="100">
                          <a:latin typeface="+mn-lt"/>
                          <a:ea typeface="宋体" panose="02010600030101010101" pitchFamily="2" charset="-122"/>
                        </a:rPr>
                        <a:t> (PC)+(Rn)</a:t>
                      </a:r>
                      <a:endParaRPr lang="zh-CN" sz="2000" b="1" kern="100">
                        <a:latin typeface="+mn-lt"/>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AEAEA"/>
                    </a:solidFill>
                  </a:tcPr>
                </a:tc>
              </a:tr>
            </a:tbl>
          </a:graphicData>
        </a:graphic>
      </p:graphicFrame>
      <p:sp>
        <p:nvSpPr>
          <p:cNvPr id="10" name="内容占位符 2"/>
          <p:cNvSpPr txBox="1"/>
          <p:nvPr/>
        </p:nvSpPr>
        <p:spPr bwMode="auto">
          <a:xfrm>
            <a:off x="323528" y="3933056"/>
            <a:ext cx="8640960" cy="720080"/>
          </a:xfrm>
          <a:prstGeom prst="rect">
            <a:avLst/>
          </a:prstGeom>
          <a:noFill/>
          <a:ln w="9525">
            <a:noFill/>
            <a:miter lim="800000"/>
          </a:ln>
          <a:effectLst/>
        </p:spPr>
        <p:txBody>
          <a:bodyPr vert="horz" wrap="square" lIns="91440" tIns="45720" rIns="91440" bIns="45720" numCol="1" anchor="t" anchorCtr="0" compatLnSpc="1"/>
          <a:lstStyle/>
          <a:p>
            <a:pPr algn="l"/>
            <a:r>
              <a:rPr lang="zh-CN" altLang="en-US">
                <a:solidFill>
                  <a:srgbClr val="000000"/>
                </a:solidFill>
              </a:rPr>
              <a:t>⑶ </a:t>
            </a:r>
            <a:r>
              <a:rPr lang="zh-CN" altLang="en-US" sz="2000">
                <a:solidFill>
                  <a:srgbClr val="000000"/>
                </a:solidFill>
              </a:rPr>
              <a:t>汇编语句：</a:t>
            </a:r>
            <a:r>
              <a:rPr lang="en-US" altLang="zh-CN">
                <a:solidFill>
                  <a:srgbClr val="C00000"/>
                </a:solidFill>
                <a:effectLst>
                  <a:outerShdw blurRad="38100" dist="38100" dir="2700000" algn="tl">
                    <a:srgbClr val="000000">
                      <a:alpha val="43137"/>
                    </a:srgbClr>
                  </a:outerShdw>
                </a:effectLst>
              </a:rPr>
              <a:t>SUB  (R1), (R2)+</a:t>
            </a:r>
            <a:endParaRPr lang="en-US" altLang="zh-CN" sz="2000">
              <a:solidFill>
                <a:srgbClr val="C00000"/>
              </a:solidFill>
              <a:effectLst>
                <a:outerShdw blurRad="38100" dist="38100" dir="2700000" algn="tl">
                  <a:srgbClr val="000000">
                    <a:alpha val="43137"/>
                  </a:srgbClr>
                </a:outerShdw>
              </a:effectLst>
            </a:endParaRPr>
          </a:p>
          <a:p>
            <a:pPr algn="l"/>
            <a:r>
              <a:rPr lang="en-US" altLang="zh-CN" sz="2000">
                <a:solidFill>
                  <a:srgbClr val="000000"/>
                </a:solidFill>
                <a:latin typeface="宋体" panose="02010600030101010101" pitchFamily="2" charset="-122"/>
                <a:ea typeface="宋体" panose="02010600030101010101" pitchFamily="2" charset="-122"/>
              </a:rPr>
              <a:t>  (</a:t>
            </a:r>
            <a:r>
              <a:rPr lang="en-US" altLang="zh-CN" sz="2000">
                <a:solidFill>
                  <a:srgbClr val="000000"/>
                </a:solidFill>
                <a:latin typeface="Times New Roman" panose="02020603050405020304"/>
                <a:ea typeface="宋体" panose="02010600030101010101" pitchFamily="2" charset="-122"/>
              </a:rPr>
              <a:t>SUB</a:t>
            </a:r>
            <a:r>
              <a:rPr lang="zh-CN" altLang="en-US" sz="2000">
                <a:solidFill>
                  <a:srgbClr val="000000"/>
                </a:solidFill>
                <a:latin typeface="Times New Roman" panose="02020603050405020304"/>
                <a:ea typeface="宋体" panose="02010600030101010101" pitchFamily="2" charset="-122"/>
              </a:rPr>
              <a:t>为减法指令助记符；</a:t>
            </a:r>
            <a:r>
              <a:rPr lang="zh-CN" altLang="en-US" sz="2000">
                <a:solidFill>
                  <a:srgbClr val="000000"/>
                </a:solidFill>
                <a:latin typeface="Times New Roman" panose="02020603050405020304"/>
              </a:rPr>
              <a:t>逗号前为源操作数，逗号后为目的操作数</a:t>
            </a:r>
            <a:r>
              <a:rPr lang="en-US" altLang="zh-CN" sz="2000">
                <a:solidFill>
                  <a:srgbClr val="000000"/>
                </a:solidFill>
                <a:latin typeface="宋体" panose="02010600030101010101" pitchFamily="2" charset="-122"/>
                <a:ea typeface="宋体" panose="02010600030101010101" pitchFamily="2" charset="-122"/>
              </a:rPr>
              <a:t>)</a:t>
            </a:r>
            <a:endParaRPr lang="zh-CN" altLang="en-US" sz="2000" kern="0">
              <a:solidFill>
                <a:srgbClr val="000000"/>
              </a:solidFill>
              <a:latin typeface="Times New Roman" panose="02020603050405020304"/>
              <a:ea typeface="楷体_GB2312"/>
            </a:endParaRPr>
          </a:p>
        </p:txBody>
      </p:sp>
      <p:graphicFrame>
        <p:nvGraphicFramePr>
          <p:cNvPr id="9" name="表格 8"/>
          <p:cNvGraphicFramePr>
            <a:graphicFrameLocks noGrp="1"/>
          </p:cNvGraphicFramePr>
          <p:nvPr/>
        </p:nvGraphicFramePr>
        <p:xfrm>
          <a:off x="4355976" y="4869160"/>
          <a:ext cx="4176464" cy="1296144"/>
        </p:xfrm>
        <a:graphic>
          <a:graphicData uri="http://schemas.openxmlformats.org/drawingml/2006/table">
            <a:tbl>
              <a:tblPr/>
              <a:tblGrid>
                <a:gridCol w="958533"/>
                <a:gridCol w="958533"/>
                <a:gridCol w="1232399"/>
                <a:gridCol w="1026999"/>
              </a:tblGrid>
              <a:tr h="432048">
                <a:tc>
                  <a:txBody>
                    <a:bodyPr/>
                    <a:lstStyle/>
                    <a:p>
                      <a:pPr algn="ctr">
                        <a:spcAft>
                          <a:spcPts val="0"/>
                        </a:spcAft>
                      </a:pPr>
                      <a:r>
                        <a:rPr lang="zh-CN" sz="2000" b="1" kern="100">
                          <a:solidFill>
                            <a:srgbClr val="0000FF"/>
                          </a:solidFill>
                          <a:latin typeface="+mn-lt"/>
                          <a:ea typeface="宋体" panose="02010600030101010101" pitchFamily="2" charset="-122"/>
                        </a:rPr>
                        <a:t>寄存器</a:t>
                      </a:r>
                      <a:endParaRPr lang="zh-CN" sz="2000" b="1" kern="100">
                        <a:solidFill>
                          <a:srgbClr val="0000FF"/>
                        </a:solidFill>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内存地址</a:t>
                      </a:r>
                      <a:endParaRPr lang="zh-CN" sz="2000" b="1" kern="100">
                        <a:solidFill>
                          <a:srgbClr val="0000FF"/>
                        </a:solidFill>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c>
                  <a:txBody>
                    <a:bodyPr/>
                    <a:lstStyle/>
                    <a:p>
                      <a:pPr algn="ctr">
                        <a:spcAft>
                          <a:spcPts val="0"/>
                        </a:spcAft>
                      </a:pPr>
                      <a:r>
                        <a:rPr lang="zh-CN" sz="2000" b="1" kern="100">
                          <a:solidFill>
                            <a:srgbClr val="0000FF"/>
                          </a:solidFill>
                          <a:latin typeface="+mn-lt"/>
                          <a:ea typeface="宋体" panose="02010600030101010101" pitchFamily="2" charset="-122"/>
                        </a:rPr>
                        <a:t>内容</a:t>
                      </a:r>
                      <a:endParaRPr lang="zh-CN" sz="2000" b="1" kern="100">
                        <a:solidFill>
                          <a:srgbClr val="0000FF"/>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CFFFF"/>
                    </a:solidFill>
                  </a:tcPr>
                </a:tc>
              </a:tr>
              <a:tr h="432048">
                <a:tc>
                  <a:txBody>
                    <a:bodyPr/>
                    <a:lstStyle/>
                    <a:p>
                      <a:pPr algn="ctr">
                        <a:spcAft>
                          <a:spcPts val="0"/>
                        </a:spcAft>
                      </a:pPr>
                      <a:r>
                        <a:rPr lang="en-US" sz="2000" b="1" kern="100">
                          <a:latin typeface="+mn-lt"/>
                          <a:ea typeface="宋体" panose="02010600030101010101" pitchFamily="2" charset="-122"/>
                        </a:rPr>
                        <a:t>R1</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5000H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9ABCH</a:t>
                      </a:r>
                      <a:endParaRPr lang="zh-CN" sz="2000" b="1" kern="100">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432048">
                <a:tc>
                  <a:txBody>
                    <a:bodyPr/>
                    <a:lstStyle/>
                    <a:p>
                      <a:pPr algn="ctr">
                        <a:spcAft>
                          <a:spcPts val="0"/>
                        </a:spcAft>
                      </a:pPr>
                      <a:r>
                        <a:rPr lang="en-US" sz="2000" b="1" kern="100">
                          <a:latin typeface="+mn-lt"/>
                          <a:ea typeface="宋体" panose="02010600030101010101" pitchFamily="2" charset="-122"/>
                        </a:rPr>
                        <a:t>R2</a:t>
                      </a:r>
                      <a:endParaRPr lang="zh-CN" sz="2000" b="1" kern="100">
                        <a:latin typeface="+mn-lt"/>
                        <a:ea typeface="宋体" panose="02010600030101010101" pitchFamily="2" charset="-122"/>
                      </a:endParaRPr>
                    </a:p>
                  </a:txBody>
                  <a:tcPr marL="68580" marR="68580" marT="0" marB="0" anchor="ctr">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solidFill>
                            <a:srgbClr val="FF0000"/>
                          </a:solidFill>
                          <a:latin typeface="+mn-lt"/>
                          <a:ea typeface="宋体" panose="02010600030101010101" pitchFamily="2" charset="-122"/>
                        </a:rPr>
                        <a:t>600</a:t>
                      </a:r>
                      <a:r>
                        <a:rPr lang="en-US" altLang="zh-CN" sz="2000" b="1" kern="100">
                          <a:solidFill>
                            <a:srgbClr val="FF0000"/>
                          </a:solidFill>
                          <a:latin typeface="+mn-lt"/>
                          <a:ea typeface="宋体" panose="02010600030101010101" pitchFamily="2" charset="-122"/>
                        </a:rPr>
                        <a:t>1</a:t>
                      </a:r>
                      <a:r>
                        <a:rPr lang="en-US" sz="2000" b="1" kern="100">
                          <a:solidFill>
                            <a:srgbClr val="FF0000"/>
                          </a:solidFill>
                          <a:latin typeface="+mn-lt"/>
                          <a:ea typeface="宋体" panose="02010600030101010101" pitchFamily="2" charset="-122"/>
                        </a:rPr>
                        <a:t>H</a:t>
                      </a:r>
                      <a:endParaRPr lang="zh-CN" sz="2000" b="1" kern="100">
                        <a:solidFill>
                          <a:srgbClr val="FF0000"/>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latin typeface="+mn-lt"/>
                          <a:ea typeface="宋体" panose="02010600030101010101" pitchFamily="2" charset="-122"/>
                        </a:rPr>
                        <a:t>6000H</a:t>
                      </a:r>
                      <a:endParaRPr lang="zh-CN" sz="2000" b="1" kern="100">
                        <a:latin typeface="+mn-lt"/>
                        <a:ea typeface="宋体" panose="02010600030101010101" pitchFamily="2" charset="-122"/>
                      </a:endParaRPr>
                    </a:p>
                  </a:txBody>
                  <a:tcPr marL="68580" marR="68580" marT="0" marB="0" anchor="ctr">
                    <a:lnL w="57150"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c>
                  <a:txBody>
                    <a:bodyPr/>
                    <a:lstStyle/>
                    <a:p>
                      <a:pPr algn="ctr">
                        <a:spcAft>
                          <a:spcPts val="0"/>
                        </a:spcAft>
                      </a:pPr>
                      <a:r>
                        <a:rPr lang="en-US" sz="2000" b="1" kern="100">
                          <a:solidFill>
                            <a:srgbClr val="FF0000"/>
                          </a:solidFill>
                          <a:latin typeface="+mn-lt"/>
                          <a:ea typeface="宋体" panose="02010600030101010101" pitchFamily="2" charset="-122"/>
                        </a:rPr>
                        <a:t>8888H</a:t>
                      </a:r>
                      <a:endParaRPr lang="zh-CN" sz="2000" b="1" kern="100">
                        <a:solidFill>
                          <a:srgbClr val="FF0000"/>
                        </a:solidFill>
                        <a:latin typeface="+mn-lt"/>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99"/>
                    </a:solidFill>
                  </a:tcPr>
                </a:tc>
              </a:tr>
            </a:tbl>
          </a:graphicData>
        </a:graphic>
      </p:graphicFrame>
      <p:sp>
        <p:nvSpPr>
          <p:cNvPr id="11" name="内容占位符 2"/>
          <p:cNvSpPr txBox="1"/>
          <p:nvPr/>
        </p:nvSpPr>
        <p:spPr bwMode="auto">
          <a:xfrm>
            <a:off x="539552" y="4653136"/>
            <a:ext cx="3744416" cy="1656184"/>
          </a:xfrm>
          <a:prstGeom prst="rect">
            <a:avLst/>
          </a:prstGeom>
          <a:noFill/>
          <a:ln w="9525">
            <a:noFill/>
            <a:miter lim="800000"/>
          </a:ln>
          <a:effectLst/>
        </p:spPr>
        <p:txBody>
          <a:bodyPr vert="horz" wrap="square" lIns="91440" tIns="45720" rIns="91440" bIns="45720" numCol="1" anchor="t" anchorCtr="0" compatLnSpc="1"/>
          <a:lstStyle/>
          <a:p>
            <a:pPr algn="l"/>
            <a:r>
              <a:rPr lang="en-US" altLang="zh-CN" sz="2000">
                <a:solidFill>
                  <a:srgbClr val="FF0066"/>
                </a:solidFill>
              </a:rPr>
              <a:t>a)</a:t>
            </a:r>
            <a:r>
              <a:rPr lang="en-US" altLang="zh-CN" sz="2000">
                <a:solidFill>
                  <a:srgbClr val="000000"/>
                </a:solidFill>
              </a:rPr>
              <a:t> </a:t>
            </a:r>
            <a:r>
              <a:rPr lang="zh-CN" altLang="en-US" sz="2000">
                <a:solidFill>
                  <a:srgbClr val="000000"/>
                </a:solidFill>
              </a:rPr>
              <a:t>若</a:t>
            </a:r>
            <a:r>
              <a:rPr lang="zh-CN" altLang="zh-CN" sz="2000">
                <a:solidFill>
                  <a:srgbClr val="000000"/>
                </a:solidFill>
              </a:rPr>
              <a:t>减法指令操作码为</a:t>
            </a:r>
            <a:r>
              <a:rPr lang="en-US" altLang="zh-CN" sz="2000">
                <a:solidFill>
                  <a:srgbClr val="000000"/>
                </a:solidFill>
              </a:rPr>
              <a:t>001101</a:t>
            </a:r>
            <a:r>
              <a:rPr lang="zh-CN" altLang="zh-CN" sz="2000">
                <a:solidFill>
                  <a:srgbClr val="000000"/>
                </a:solidFill>
              </a:rPr>
              <a:t>，</a:t>
            </a:r>
            <a:r>
              <a:rPr lang="zh-CN" altLang="en-US" sz="2000">
                <a:solidFill>
                  <a:srgbClr val="000000"/>
                </a:solidFill>
              </a:rPr>
              <a:t>写出</a:t>
            </a:r>
            <a:r>
              <a:rPr lang="zh-CN" altLang="zh-CN" sz="2000">
                <a:solidFill>
                  <a:srgbClr val="000000"/>
                </a:solidFill>
              </a:rPr>
              <a:t>该</a:t>
            </a:r>
            <a:r>
              <a:rPr lang="zh-CN" altLang="en-US" sz="2000">
                <a:solidFill>
                  <a:srgbClr val="000000"/>
                </a:solidFill>
              </a:rPr>
              <a:t>汇编语句</a:t>
            </a:r>
            <a:r>
              <a:rPr lang="zh-CN" altLang="zh-CN" sz="2000">
                <a:solidFill>
                  <a:srgbClr val="000000"/>
                </a:solidFill>
              </a:rPr>
              <a:t>的</a:t>
            </a:r>
            <a:r>
              <a:rPr lang="zh-CN" altLang="zh-CN" sz="2000">
                <a:solidFill>
                  <a:srgbClr val="C00000"/>
                </a:solidFill>
              </a:rPr>
              <a:t>机器码</a:t>
            </a:r>
            <a:r>
              <a:rPr lang="zh-CN" altLang="en-US" sz="2000">
                <a:solidFill>
                  <a:srgbClr val="000000"/>
                </a:solidFill>
              </a:rPr>
              <a:t>。</a:t>
            </a:r>
            <a:endParaRPr lang="en-US" altLang="zh-CN" sz="2000">
              <a:solidFill>
                <a:srgbClr val="000000"/>
              </a:solidFill>
            </a:endParaRPr>
          </a:p>
          <a:p>
            <a:pPr algn="l">
              <a:spcBef>
                <a:spcPts val="600"/>
              </a:spcBef>
            </a:pPr>
            <a:r>
              <a:rPr lang="en-US" altLang="zh-CN" sz="2000">
                <a:solidFill>
                  <a:srgbClr val="FF0066"/>
                </a:solidFill>
              </a:rPr>
              <a:t>b)</a:t>
            </a:r>
            <a:r>
              <a:rPr lang="en-US" altLang="zh-CN" sz="2000">
                <a:solidFill>
                  <a:srgbClr val="000000"/>
                </a:solidFill>
              </a:rPr>
              <a:t> </a:t>
            </a:r>
            <a:r>
              <a:rPr lang="zh-CN" altLang="en-US" sz="2000">
                <a:solidFill>
                  <a:srgbClr val="000000"/>
                </a:solidFill>
              </a:rPr>
              <a:t>该</a:t>
            </a:r>
            <a:r>
              <a:rPr lang="zh-CN" altLang="zh-CN" sz="2000">
                <a:solidFill>
                  <a:srgbClr val="000000"/>
                </a:solidFill>
              </a:rPr>
              <a:t>指令执行后，哪些寄存器和存储单元的内容会改变？改变后的内容为多少？</a:t>
            </a:r>
            <a:endParaRPr lang="zh-CN" altLang="en-US" sz="2000" kern="0">
              <a:solidFill>
                <a:srgbClr val="000000"/>
              </a:solidFill>
              <a:latin typeface="Times New Roman" panose="02020603050405020304"/>
              <a:ea typeface="楷体_GB2312"/>
            </a:endParaRPr>
          </a:p>
        </p:txBody>
      </p:sp>
      <p:cxnSp>
        <p:nvCxnSpPr>
          <p:cNvPr id="14" name="直接连接符 13"/>
          <p:cNvCxnSpPr/>
          <p:nvPr/>
        </p:nvCxnSpPr>
        <p:spPr bwMode="auto">
          <a:xfrm rot="10800000">
            <a:off x="539552" y="5373216"/>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6" name="任意多边形 15"/>
          <p:cNvSpPr/>
          <p:nvPr/>
        </p:nvSpPr>
        <p:spPr bwMode="auto">
          <a:xfrm>
            <a:off x="3678621" y="4858908"/>
            <a:ext cx="672662" cy="51500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endParaRPr lang="zh-CN" altLang="en-US">
              <a:solidFill>
                <a:srgbClr val="000000"/>
              </a:solidFill>
            </a:endParaRPr>
          </a:p>
        </p:txBody>
      </p:sp>
      <p:sp>
        <p:nvSpPr>
          <p:cNvPr id="17" name="任意多边形 16"/>
          <p:cNvSpPr/>
          <p:nvPr/>
        </p:nvSpPr>
        <p:spPr bwMode="auto">
          <a:xfrm>
            <a:off x="3683314" y="6154353"/>
            <a:ext cx="672662" cy="154967"/>
          </a:xfrm>
          <a:custGeom>
            <a:avLst/>
            <a:gdLst>
              <a:gd name="connsiteX0" fmla="*/ 672662 w 672662"/>
              <a:gd name="connsiteY0" fmla="*/ 0 h 515007"/>
              <a:gd name="connsiteX1" fmla="*/ 472965 w 672662"/>
              <a:gd name="connsiteY1" fmla="*/ 378373 h 515007"/>
              <a:gd name="connsiteX2" fmla="*/ 0 w 672662"/>
              <a:gd name="connsiteY2" fmla="*/ 515007 h 515007"/>
            </a:gdLst>
            <a:ahLst/>
            <a:cxnLst>
              <a:cxn ang="0">
                <a:pos x="connsiteX0" y="connsiteY0"/>
              </a:cxn>
              <a:cxn ang="0">
                <a:pos x="connsiteX1" y="connsiteY1"/>
              </a:cxn>
              <a:cxn ang="0">
                <a:pos x="connsiteX2" y="connsiteY2"/>
              </a:cxn>
            </a:cxnLst>
            <a:rect l="l" t="t" r="r" b="b"/>
            <a:pathLst>
              <a:path w="672662" h="515007">
                <a:moveTo>
                  <a:pt x="672662" y="0"/>
                </a:moveTo>
                <a:cubicBezTo>
                  <a:pt x="628868" y="146269"/>
                  <a:pt x="585075" y="292539"/>
                  <a:pt x="472965" y="378373"/>
                </a:cubicBezTo>
                <a:cubicBezTo>
                  <a:pt x="360855" y="464207"/>
                  <a:pt x="180427" y="489607"/>
                  <a:pt x="0" y="515007"/>
                </a:cubicBezTo>
              </a:path>
            </a:pathLst>
          </a:cu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noAutofit/>
          </a:bodyPr>
          <a:lstStyle/>
          <a:p>
            <a:endParaRPr lang="zh-CN" altLang="en-US">
              <a:solidFill>
                <a:srgbClr val="000000"/>
              </a:solidFill>
            </a:endParaRPr>
          </a:p>
        </p:txBody>
      </p:sp>
      <p:cxnSp>
        <p:nvCxnSpPr>
          <p:cNvPr id="18" name="直接连接符 17"/>
          <p:cNvCxnSpPr/>
          <p:nvPr/>
        </p:nvCxnSpPr>
        <p:spPr bwMode="auto">
          <a:xfrm rot="10800000">
            <a:off x="539552" y="6309320"/>
            <a:ext cx="316835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rot="5400000">
            <a:off x="71500" y="5841268"/>
            <a:ext cx="93610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2" name="内容占位符 2"/>
          <p:cNvSpPr txBox="1"/>
          <p:nvPr/>
        </p:nvSpPr>
        <p:spPr bwMode="auto">
          <a:xfrm>
            <a:off x="493204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（执行后）</a:t>
            </a:r>
            <a:endParaRPr lang="zh-CN" altLang="en-US" sz="2000" kern="0">
              <a:solidFill>
                <a:srgbClr val="000000"/>
              </a:solidFill>
              <a:latin typeface="Times New Roman" panose="02020603050405020304"/>
              <a:ea typeface="宋体" panose="02010600030101010101" pitchFamily="2" charset="-122"/>
            </a:endParaRPr>
          </a:p>
        </p:txBody>
      </p:sp>
      <p:sp>
        <p:nvSpPr>
          <p:cNvPr id="23" name="内容占位符 2"/>
          <p:cNvSpPr txBox="1"/>
          <p:nvPr/>
        </p:nvSpPr>
        <p:spPr bwMode="auto">
          <a:xfrm>
            <a:off x="7200230" y="6093296"/>
            <a:ext cx="1692250" cy="432048"/>
          </a:xfrm>
          <a:prstGeom prst="rect">
            <a:avLst/>
          </a:prstGeom>
          <a:noFill/>
          <a:ln w="9525">
            <a:noFill/>
            <a:miter lim="800000"/>
          </a:ln>
          <a:effectLst/>
        </p:spPr>
        <p:txBody>
          <a:bodyPr vert="horz" wrap="square" lIns="91440" tIns="45720" rIns="91440" bIns="45720" numCol="1" anchor="t" anchorCtr="0" compatLnSpc="1"/>
          <a:lstStyle/>
          <a:p>
            <a:pPr>
              <a:spcBef>
                <a:spcPct val="20000"/>
              </a:spcBef>
              <a:buClr>
                <a:srgbClr val="00007D"/>
              </a:buClr>
              <a:buSzPct val="75000"/>
            </a:pPr>
            <a:r>
              <a:rPr lang="zh-CN" altLang="en-US" sz="2000" kern="0">
                <a:solidFill>
                  <a:srgbClr val="000000"/>
                </a:solidFill>
                <a:latin typeface="Times New Roman" panose="02020603050405020304"/>
                <a:ea typeface="宋体" panose="02010600030101010101" pitchFamily="2" charset="-122"/>
              </a:rPr>
              <a:t>（执行后）</a:t>
            </a:r>
            <a:endParaRPr lang="zh-CN" altLang="en-US" sz="2000" kern="0">
              <a:solidFill>
                <a:srgbClr val="000000"/>
              </a:solidFill>
              <a:latin typeface="Times New Roman" panose="02020603050405020304"/>
              <a:ea typeface="宋体" panose="02010600030101010101" pitchFamily="2" charset="-122"/>
            </a:endParaRPr>
          </a:p>
        </p:txBody>
      </p:sp>
      <p:sp>
        <p:nvSpPr>
          <p:cNvPr id="19" name="TextBox 18"/>
          <p:cNvSpPr txBox="1"/>
          <p:nvPr/>
        </p:nvSpPr>
        <p:spPr>
          <a:xfrm>
            <a:off x="4139952" y="4335487"/>
            <a:ext cx="4752528" cy="461665"/>
          </a:xfrm>
          <a:prstGeom prst="rect">
            <a:avLst/>
          </a:prstGeom>
          <a:solidFill>
            <a:srgbClr val="FFFF99"/>
          </a:solidFill>
          <a:ln w="19050">
            <a:solidFill>
              <a:srgbClr val="FF6600"/>
            </a:solidFill>
          </a:ln>
          <a:effectLst>
            <a:glow rad="228600">
              <a:schemeClr val="accent4">
                <a:satMod val="175000"/>
                <a:alpha val="40000"/>
              </a:schemeClr>
            </a:glow>
          </a:effectLst>
        </p:spPr>
        <p:txBody>
          <a:bodyPr wrap="square" rtlCol="0">
            <a:spAutoFit/>
          </a:bodyPr>
          <a:lstStyle/>
          <a:p>
            <a:r>
              <a:rPr lang="en-US" altLang="zh-CN">
                <a:solidFill>
                  <a:srgbClr val="C00000"/>
                </a:solidFill>
              </a:rPr>
              <a:t>001101 01 001 10 010 B</a:t>
            </a:r>
            <a:r>
              <a:rPr lang="zh-CN" altLang="zh-CN">
                <a:solidFill>
                  <a:srgbClr val="C00000"/>
                </a:solidFill>
              </a:rPr>
              <a:t>，即</a:t>
            </a:r>
            <a:r>
              <a:rPr lang="en-US" altLang="zh-CN">
                <a:solidFill>
                  <a:srgbClr val="C00000"/>
                </a:solidFill>
              </a:rPr>
              <a:t>3532H</a:t>
            </a:r>
            <a:endParaRPr lang="zh-CN" altLang="en-US">
              <a:solidFill>
                <a:srgbClr val="C00000"/>
              </a:solidFill>
            </a:endParaRPr>
          </a:p>
        </p:txBody>
      </p:sp>
      <p:sp>
        <p:nvSpPr>
          <p:cNvPr id="21" name="任意多边形 20"/>
          <p:cNvSpPr/>
          <p:nvPr/>
        </p:nvSpPr>
        <p:spPr bwMode="auto">
          <a:xfrm>
            <a:off x="3520966" y="4792717"/>
            <a:ext cx="690994" cy="364475"/>
          </a:xfrm>
          <a:custGeom>
            <a:avLst/>
            <a:gdLst>
              <a:gd name="connsiteX0" fmla="*/ 0 w 756744"/>
              <a:gd name="connsiteY0" fmla="*/ 315311 h 325821"/>
              <a:gd name="connsiteX1" fmla="*/ 493986 w 756744"/>
              <a:gd name="connsiteY1" fmla="*/ 273269 h 325821"/>
              <a:gd name="connsiteX2" fmla="*/ 756744 w 756744"/>
              <a:gd name="connsiteY2" fmla="*/ 0 h 325821"/>
            </a:gdLst>
            <a:ahLst/>
            <a:cxnLst>
              <a:cxn ang="0">
                <a:pos x="connsiteX0" y="connsiteY0"/>
              </a:cxn>
              <a:cxn ang="0">
                <a:pos x="connsiteX1" y="connsiteY1"/>
              </a:cxn>
              <a:cxn ang="0">
                <a:pos x="connsiteX2" y="connsiteY2"/>
              </a:cxn>
            </a:cxnLst>
            <a:rect l="l" t="t" r="r" b="b"/>
            <a:pathLst>
              <a:path w="756744" h="325821">
                <a:moveTo>
                  <a:pt x="0" y="315311"/>
                </a:moveTo>
                <a:cubicBezTo>
                  <a:pt x="183931" y="320566"/>
                  <a:pt x="367862" y="325821"/>
                  <a:pt x="493986" y="273269"/>
                </a:cubicBezTo>
                <a:cubicBezTo>
                  <a:pt x="620110" y="220717"/>
                  <a:pt x="688427" y="110358"/>
                  <a:pt x="756744" y="0"/>
                </a:cubicBezTo>
              </a:path>
            </a:pathLst>
          </a:custGeom>
          <a:noFill/>
          <a:ln w="28575" cap="flat" cmpd="sng" algn="ctr">
            <a:solidFill>
              <a:srgbClr val="FF0066"/>
            </a:solidFill>
            <a:prstDash val="solid"/>
            <a:round/>
            <a:headEnd type="none" w="med" len="med"/>
            <a:tailEnd type="triangle" w="med" len="lg"/>
          </a:ln>
          <a:effectLst/>
        </p:spPr>
        <p:txBody>
          <a:bodyPr vert="horz" wrap="square" lIns="91440" tIns="45720" rIns="91440" bIns="45720" numCol="1" rtlCol="0" anchor="t" anchorCtr="0" compatLnSpc="1">
            <a:noAutofit/>
          </a:bodyPr>
          <a:lstStyle/>
          <a:p>
            <a:endParaRPr lang="zh-CN" altLang="en-US">
              <a:solidFill>
                <a:srgbClr val="000000"/>
              </a:solidFill>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指令系统</a:t>
            </a:r>
            <a:endParaRPr lang="zh-CN" altLang="en-US" dirty="0">
              <a:solidFill>
                <a:srgbClr val="000099"/>
              </a:solidFill>
              <a:latin typeface="Arial" panose="020B0604020202020204" pitchFamily="34" charset="0"/>
              <a:ea typeface="黑体" panose="02010609060101010101" pitchFamily="49" charset="-122"/>
              <a:cs typeface="Arial" panose="020B0604020202020204" pitchFamily="34" charset="0"/>
            </a:endParaRPr>
          </a:p>
        </p:txBody>
      </p:sp>
      <p:sp>
        <p:nvSpPr>
          <p:cNvPr id="3" name="内容占位符 2"/>
          <p:cNvSpPr>
            <a:spLocks noGrp="1"/>
          </p:cNvSpPr>
          <p:nvPr>
            <p:ph idx="1"/>
          </p:nvPr>
        </p:nvSpPr>
        <p:spPr>
          <a:xfrm>
            <a:off x="395536" y="835269"/>
            <a:ext cx="8568952" cy="5209836"/>
          </a:xfrm>
        </p:spPr>
        <p:txBody>
          <a:bodyPr/>
          <a:lstStyle/>
          <a:p>
            <a:pPr marL="355600" indent="-355600">
              <a:spcBef>
                <a:spcPts val="200"/>
              </a:spcBef>
              <a:buNone/>
            </a:pPr>
            <a:r>
              <a:rPr lang="en-US" altLang="zh-CN" dirty="0"/>
              <a:t>2012</a:t>
            </a:r>
            <a:r>
              <a:rPr lang="zh-CN" altLang="en-US" dirty="0"/>
              <a:t>年选择题第</a:t>
            </a:r>
            <a:r>
              <a:rPr lang="en-US" altLang="zh-CN" dirty="0"/>
              <a:t>15</a:t>
            </a:r>
            <a:r>
              <a:rPr lang="zh-CN" altLang="en-US" dirty="0"/>
              <a:t>题：数据的</a:t>
            </a:r>
            <a:r>
              <a:rPr lang="zh-CN" altLang="en-US" dirty="0">
                <a:solidFill>
                  <a:srgbClr val="0000FF"/>
                </a:solidFill>
              </a:rPr>
              <a:t>小端存储</a:t>
            </a:r>
            <a:r>
              <a:rPr lang="zh-CN" altLang="en-US" dirty="0"/>
              <a:t>方式</a:t>
            </a:r>
            <a:endParaRPr lang="en-US" altLang="zh-CN" dirty="0"/>
          </a:p>
          <a:p>
            <a:pPr marL="0" indent="0">
              <a:spcBef>
                <a:spcPts val="900"/>
              </a:spcBef>
              <a:buNone/>
            </a:pPr>
            <a:r>
              <a:rPr lang="en-US" altLang="zh-CN" dirty="0"/>
              <a:t>15. </a:t>
            </a:r>
            <a:r>
              <a:rPr lang="zh-CN" altLang="en-US" dirty="0"/>
              <a:t>某计算机存储器按字节编址，</a:t>
            </a:r>
            <a:endParaRPr lang="en-US" altLang="zh-CN" dirty="0"/>
          </a:p>
          <a:p>
            <a:pPr marL="0" indent="0">
              <a:spcBef>
                <a:spcPts val="200"/>
              </a:spcBef>
              <a:buNone/>
            </a:pPr>
            <a:r>
              <a:rPr lang="zh-CN" altLang="en-US" dirty="0"/>
              <a:t>采用</a:t>
            </a:r>
            <a:r>
              <a:rPr lang="zh-CN" altLang="en-US" dirty="0">
                <a:solidFill>
                  <a:srgbClr val="0000FF"/>
                </a:solidFill>
              </a:rPr>
              <a:t>小端方式</a:t>
            </a:r>
            <a:r>
              <a:rPr lang="zh-CN" altLang="en-US" dirty="0"/>
              <a:t>存放数据。</a:t>
            </a:r>
            <a:endParaRPr lang="en-US" altLang="zh-CN" dirty="0"/>
          </a:p>
          <a:p>
            <a:pPr marL="0" indent="0">
              <a:spcBef>
                <a:spcPts val="200"/>
              </a:spcBef>
              <a:buNone/>
            </a:pPr>
            <a:r>
              <a:rPr lang="zh-CN" altLang="en-US" dirty="0"/>
              <a:t>假定编译器规定 </a:t>
            </a:r>
            <a:r>
              <a:rPr lang="en-US" altLang="zh-CN" dirty="0" err="1"/>
              <a:t>int</a:t>
            </a:r>
            <a:r>
              <a:rPr lang="en-US" altLang="zh-CN" dirty="0"/>
              <a:t> </a:t>
            </a:r>
            <a:r>
              <a:rPr lang="zh-CN" altLang="en-US" dirty="0"/>
              <a:t>型和 </a:t>
            </a:r>
            <a:r>
              <a:rPr lang="en-US" altLang="zh-CN" dirty="0"/>
              <a:t>short </a:t>
            </a:r>
            <a:r>
              <a:rPr lang="zh-CN" altLang="en-US" dirty="0"/>
              <a:t>型</a:t>
            </a:r>
            <a:endParaRPr lang="en-US" altLang="zh-CN" dirty="0"/>
          </a:p>
          <a:p>
            <a:pPr marL="0" indent="0">
              <a:spcBef>
                <a:spcPts val="200"/>
              </a:spcBef>
              <a:buNone/>
            </a:pPr>
            <a:r>
              <a:rPr lang="zh-CN" altLang="en-US" dirty="0"/>
              <a:t>长度分别为 </a:t>
            </a:r>
            <a:r>
              <a:rPr lang="en-US" altLang="zh-CN" dirty="0"/>
              <a:t>32</a:t>
            </a:r>
            <a:r>
              <a:rPr lang="zh-CN" altLang="en-US" dirty="0"/>
              <a:t>位和</a:t>
            </a:r>
            <a:r>
              <a:rPr lang="en-US" altLang="zh-CN" dirty="0"/>
              <a:t>16</a:t>
            </a:r>
            <a:r>
              <a:rPr lang="zh-CN" altLang="en-US" dirty="0"/>
              <a:t>位，</a:t>
            </a:r>
            <a:endParaRPr lang="en-US" altLang="zh-CN" dirty="0"/>
          </a:p>
          <a:p>
            <a:pPr marL="0" indent="0">
              <a:spcBef>
                <a:spcPts val="200"/>
              </a:spcBef>
              <a:buNone/>
            </a:pPr>
            <a:r>
              <a:rPr lang="zh-CN" altLang="en-US" dirty="0"/>
              <a:t>并且数据</a:t>
            </a:r>
            <a:r>
              <a:rPr lang="zh-CN" altLang="en-US" dirty="0">
                <a:solidFill>
                  <a:srgbClr val="0000FF"/>
                </a:solidFill>
              </a:rPr>
              <a:t>按边界对齐</a:t>
            </a:r>
            <a:r>
              <a:rPr lang="zh-CN" altLang="en-US" dirty="0"/>
              <a:t>存储。</a:t>
            </a:r>
            <a:endParaRPr lang="en-US" altLang="zh-CN" dirty="0"/>
          </a:p>
          <a:p>
            <a:pPr marL="0" indent="0">
              <a:spcBef>
                <a:spcPts val="200"/>
              </a:spcBef>
              <a:buNone/>
            </a:pPr>
            <a:r>
              <a:rPr lang="zh-CN" altLang="en-US" dirty="0"/>
              <a:t>某</a:t>
            </a:r>
            <a:r>
              <a:rPr lang="en-US" altLang="zh-CN" dirty="0"/>
              <a:t>C</a:t>
            </a:r>
            <a:r>
              <a:rPr lang="zh-CN" altLang="en-US" dirty="0"/>
              <a:t>语言程序段如右：</a:t>
            </a:r>
            <a:endParaRPr lang="en-US" altLang="zh-CN" dirty="0"/>
          </a:p>
          <a:p>
            <a:pPr marL="0" indent="0">
              <a:spcBef>
                <a:spcPts val="200"/>
              </a:spcBef>
              <a:buNone/>
            </a:pPr>
            <a:r>
              <a:rPr lang="zh-CN" altLang="en-US" dirty="0"/>
              <a:t>若</a:t>
            </a:r>
            <a:r>
              <a:rPr lang="en-US" altLang="zh-CN" dirty="0"/>
              <a:t>record</a:t>
            </a:r>
            <a:r>
              <a:rPr lang="zh-CN" altLang="en-US" dirty="0"/>
              <a:t>变量的首地址为</a:t>
            </a:r>
            <a:r>
              <a:rPr lang="en-US" altLang="zh-CN" dirty="0"/>
              <a:t>0xC008</a:t>
            </a:r>
            <a:r>
              <a:rPr lang="zh-CN" altLang="en-US" dirty="0"/>
              <a:t>，则地址</a:t>
            </a:r>
            <a:r>
              <a:rPr lang="en-US" altLang="zh-CN" dirty="0"/>
              <a:t>0xC008</a:t>
            </a:r>
            <a:r>
              <a:rPr lang="zh-CN" altLang="en-US" dirty="0"/>
              <a:t>中内容及</a:t>
            </a:r>
            <a:r>
              <a:rPr lang="en-US" altLang="zh-CN" dirty="0" err="1"/>
              <a:t>record.c</a:t>
            </a:r>
            <a:r>
              <a:rPr lang="zh-CN" altLang="en-US" dirty="0"/>
              <a:t>的地址分别为</a:t>
            </a:r>
            <a:r>
              <a:rPr lang="en-US" altLang="zh-CN" dirty="0"/>
              <a:t>______</a:t>
            </a:r>
            <a:r>
              <a:rPr lang="zh-CN" altLang="en-US" dirty="0"/>
              <a:t>。</a:t>
            </a:r>
            <a:endParaRPr lang="en-US" altLang="zh-CN" dirty="0"/>
          </a:p>
          <a:p>
            <a:pPr marL="0" indent="0">
              <a:spcBef>
                <a:spcPts val="200"/>
              </a:spcBef>
              <a:buNone/>
            </a:pPr>
            <a:r>
              <a:rPr lang="en-US" altLang="zh-CN" dirty="0"/>
              <a:t>	A. 0x00</a:t>
            </a:r>
            <a:r>
              <a:rPr lang="zh-CN" altLang="en-US" dirty="0"/>
              <a:t>、</a:t>
            </a:r>
            <a:r>
              <a:rPr lang="en-US" altLang="zh-CN" dirty="0"/>
              <a:t>0xC00D		B. 0x00</a:t>
            </a:r>
            <a:r>
              <a:rPr lang="zh-CN" altLang="en-US" dirty="0"/>
              <a:t>、</a:t>
            </a:r>
            <a:r>
              <a:rPr lang="en-US" altLang="zh-CN" dirty="0"/>
              <a:t>0xC00E</a:t>
            </a:r>
            <a:endParaRPr lang="en-US" altLang="zh-CN" dirty="0"/>
          </a:p>
          <a:p>
            <a:pPr marL="0" indent="0">
              <a:spcBef>
                <a:spcPts val="200"/>
              </a:spcBef>
              <a:buNone/>
            </a:pPr>
            <a:r>
              <a:rPr lang="en-US" altLang="zh-CN" dirty="0"/>
              <a:t>	C. 0x11</a:t>
            </a:r>
            <a:r>
              <a:rPr lang="zh-CN" altLang="en-US" dirty="0"/>
              <a:t>、</a:t>
            </a:r>
            <a:r>
              <a:rPr lang="en-US" altLang="zh-CN" dirty="0"/>
              <a:t>0xC00D		D. 0x11</a:t>
            </a:r>
            <a:r>
              <a:rPr lang="zh-CN" altLang="en-US" dirty="0"/>
              <a:t>、</a:t>
            </a:r>
            <a:r>
              <a:rPr lang="en-US" altLang="zh-CN" dirty="0"/>
              <a:t>0xC00E</a:t>
            </a:r>
            <a:endParaRPr lang="en-US" altLang="zh-CN" dirty="0"/>
          </a:p>
        </p:txBody>
      </p:sp>
      <p:sp>
        <p:nvSpPr>
          <p:cNvPr id="4" name="灯片编号占位符 3"/>
          <p:cNvSpPr>
            <a:spLocks noGrp="1"/>
          </p:cNvSpPr>
          <p:nvPr>
            <p:ph type="sldNum" sz="quarter" idx="11"/>
          </p:nvPr>
        </p:nvSpPr>
        <p:spPr/>
        <p:txBody>
          <a:bodyPr/>
          <a:lstStyle/>
          <a:p>
            <a:fld id="{17E090CA-FDE9-4186-A298-407E61DFE875}" type="slidenum">
              <a:rPr lang="zh-CN" altLang="en-US" smtClean="0">
                <a:solidFill>
                  <a:srgbClr val="000000"/>
                </a:solidFill>
              </a:rPr>
            </a:fld>
            <a:endParaRPr lang="en-US" altLang="zh-CN">
              <a:solidFill>
                <a:srgbClr val="000000"/>
              </a:solidFill>
            </a:endParaRPr>
          </a:p>
        </p:txBody>
      </p:sp>
      <p:sp>
        <p:nvSpPr>
          <p:cNvPr id="5" name="内容占位符 2"/>
          <p:cNvSpPr txBox="1"/>
          <p:nvPr/>
        </p:nvSpPr>
        <p:spPr bwMode="auto">
          <a:xfrm>
            <a:off x="5796136" y="1364586"/>
            <a:ext cx="2880320" cy="2664296"/>
          </a:xfrm>
          <a:prstGeom prst="rect">
            <a:avLst/>
          </a:prstGeom>
          <a:solidFill>
            <a:srgbClr val="FFFF99"/>
          </a:solidFill>
          <a:ln w="19050">
            <a:solidFill>
              <a:srgbClr val="FF6600"/>
            </a:solidFill>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struct {</a:t>
            </a:r>
            <a:endParaRPr lang="en-US" altLang="zh-CN" sz="2800" b="1" kern="0">
              <a:solidFill>
                <a:srgbClr val="000000"/>
              </a:solidFill>
            </a:endParaRPr>
          </a:p>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	int	a;</a:t>
            </a:r>
            <a:endParaRPr lang="en-US" altLang="zh-CN" sz="2800" b="1" kern="0">
              <a:solidFill>
                <a:srgbClr val="000000"/>
              </a:solidFill>
            </a:endParaRPr>
          </a:p>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	char	b;</a:t>
            </a:r>
            <a:endParaRPr lang="en-US" altLang="zh-CN" sz="2800" b="1" kern="0">
              <a:solidFill>
                <a:srgbClr val="000000"/>
              </a:solidFill>
            </a:endParaRPr>
          </a:p>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	short	c;</a:t>
            </a:r>
            <a:endParaRPr lang="en-US" altLang="zh-CN" sz="2800" b="1" kern="0">
              <a:solidFill>
                <a:srgbClr val="000000"/>
              </a:solidFill>
            </a:endParaRPr>
          </a:p>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	} record;</a:t>
            </a:r>
            <a:endParaRPr lang="en-US" altLang="zh-CN" sz="2800" b="1" kern="0">
              <a:solidFill>
                <a:srgbClr val="000000"/>
              </a:solidFill>
            </a:endParaRPr>
          </a:p>
          <a:p>
            <a:pPr fontAlgn="base">
              <a:spcAft>
                <a:spcPct val="0"/>
              </a:spcAft>
              <a:buClr>
                <a:srgbClr val="00007D"/>
              </a:buClr>
              <a:buSzPct val="75000"/>
              <a:buFont typeface="Wingdings" panose="05000000000000000000" pitchFamily="2" charset="2"/>
              <a:buNone/>
              <a:defRPr/>
            </a:pPr>
            <a:r>
              <a:rPr lang="en-US" altLang="zh-CN" sz="2800" b="1" kern="0">
                <a:solidFill>
                  <a:srgbClr val="000000"/>
                </a:solidFill>
              </a:rPr>
              <a:t>record.a = 273;</a:t>
            </a:r>
            <a:endParaRPr lang="en-US" altLang="zh-CN" sz="2800" b="1" kern="0">
              <a:solidFill>
                <a:srgbClr val="000000"/>
              </a:solidFill>
            </a:endParaRPr>
          </a:p>
        </p:txBody>
      </p:sp>
      <p:cxnSp>
        <p:nvCxnSpPr>
          <p:cNvPr id="7" name="直接连接符 6"/>
          <p:cNvCxnSpPr/>
          <p:nvPr/>
        </p:nvCxnSpPr>
        <p:spPr bwMode="auto">
          <a:xfrm>
            <a:off x="467544" y="1364586"/>
            <a:ext cx="8208912" cy="0"/>
          </a:xfrm>
          <a:prstGeom prst="line">
            <a:avLst/>
          </a:prstGeom>
          <a:noFill/>
          <a:ln w="28575" cap="flat" cmpd="sng" algn="ctr">
            <a:solidFill>
              <a:srgbClr val="FF6600"/>
            </a:solidFill>
            <a:prstDash val="solid"/>
            <a:round/>
            <a:headEnd type="none" w="med" len="med"/>
            <a:tailEnd type="none" w="med" len="med"/>
          </a:ln>
          <a:effectLst>
            <a:glow rad="63500">
              <a:schemeClr val="accent4">
                <a:satMod val="175000"/>
                <a:alpha val="40000"/>
              </a:schemeClr>
            </a:glow>
          </a:effectLst>
        </p:spPr>
      </p:cxn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P231/</a:t>
            </a:r>
            <a:r>
              <a:rPr lang="zh-CN" altLang="en-US" sz="2800">
                <a:ea typeface="黑体" panose="02010609060101010101" pitchFamily="49" charset="-122"/>
              </a:rPr>
              <a:t>高教版</a:t>
            </a:r>
            <a:r>
              <a:rPr lang="en-US" altLang="zh-CN" sz="2800">
                <a:ea typeface="黑体" panose="02010609060101010101" pitchFamily="49" charset="-122"/>
              </a:rPr>
              <a:t>P281  </a:t>
            </a:r>
            <a:r>
              <a:rPr lang="zh-CN" altLang="en-US" sz="2800">
                <a:ea typeface="黑体" panose="02010609060101010101" pitchFamily="49" charset="-122"/>
              </a:rPr>
              <a:t>习题</a:t>
            </a:r>
            <a:r>
              <a:rPr lang="en-US" altLang="zh-CN" sz="2800">
                <a:ea typeface="黑体" panose="02010609060101010101" pitchFamily="49" charset="-122"/>
              </a:rPr>
              <a:t>6.13</a:t>
            </a:r>
            <a:endParaRPr lang="zh-CN" altLang="en-US" sz="2800">
              <a:ea typeface="黑体" panose="02010609060101010101" pitchFamily="49" charset="-122"/>
            </a:endParaRPr>
          </a:p>
        </p:txBody>
      </p:sp>
      <p:sp>
        <p:nvSpPr>
          <p:cNvPr id="3" name="内容占位符 2"/>
          <p:cNvSpPr>
            <a:spLocks noGrp="1"/>
          </p:cNvSpPr>
          <p:nvPr>
            <p:ph idx="1"/>
          </p:nvPr>
        </p:nvSpPr>
        <p:spPr>
          <a:xfrm>
            <a:off x="323528" y="620687"/>
            <a:ext cx="8578850" cy="6121425"/>
          </a:xfrm>
        </p:spPr>
        <p:txBody>
          <a:bodyPr/>
          <a:lstStyle/>
          <a:p>
            <a:pPr marL="0" indent="0">
              <a:buNone/>
            </a:pPr>
            <a:r>
              <a:rPr lang="en-US" altLang="zh-CN" sz="2400">
                <a:ea typeface="宋体" panose="02010600030101010101" pitchFamily="2" charset="-122"/>
              </a:rPr>
              <a:t>        </a:t>
            </a:r>
            <a:r>
              <a:rPr lang="zh-CN" altLang="zh-CN" sz="2400">
                <a:ea typeface="宋体" panose="02010600030101010101" pitchFamily="2" charset="-122"/>
              </a:rPr>
              <a:t>某微程序控制器采用的</a:t>
            </a:r>
            <a:r>
              <a:rPr lang="zh-CN" altLang="zh-CN" sz="2400">
                <a:solidFill>
                  <a:srgbClr val="FF0000"/>
                </a:solidFill>
                <a:ea typeface="宋体" panose="02010600030101010101" pitchFamily="2" charset="-122"/>
              </a:rPr>
              <a:t>微指令</a:t>
            </a:r>
            <a:r>
              <a:rPr lang="zh-CN" altLang="zh-CN" sz="2400">
                <a:ea typeface="宋体" panose="02010600030101010101" pitchFamily="2" charset="-122"/>
              </a:rPr>
              <a:t>字长为</a:t>
            </a:r>
            <a:r>
              <a:rPr lang="en-US" altLang="zh-CN" sz="2400">
                <a:solidFill>
                  <a:srgbClr val="FF0000"/>
                </a:solidFill>
                <a:ea typeface="宋体" panose="02010600030101010101" pitchFamily="2" charset="-122"/>
              </a:rPr>
              <a:t>24</a:t>
            </a:r>
            <a:r>
              <a:rPr lang="zh-CN" altLang="zh-CN" sz="2400">
                <a:solidFill>
                  <a:srgbClr val="FF0000"/>
                </a:solidFill>
                <a:ea typeface="宋体" panose="02010600030101010101" pitchFamily="2" charset="-122"/>
              </a:rPr>
              <a:t>位</a:t>
            </a:r>
            <a:r>
              <a:rPr lang="zh-CN" altLang="zh-CN" sz="2400">
                <a:ea typeface="宋体" panose="02010600030101010101" pitchFamily="2" charset="-122"/>
              </a:rPr>
              <a:t>。微命令部分由</a:t>
            </a:r>
            <a:r>
              <a:rPr lang="en-US" altLang="zh-CN" sz="2400">
                <a:ea typeface="宋体" panose="02010600030101010101" pitchFamily="2" charset="-122"/>
              </a:rPr>
              <a:t>4</a:t>
            </a:r>
            <a:r>
              <a:rPr lang="zh-CN" altLang="zh-CN" sz="2400">
                <a:ea typeface="宋体" panose="02010600030101010101" pitchFamily="2" charset="-122"/>
              </a:rPr>
              <a:t>个字段构成，各字段所包括的互斥微命令分别为</a:t>
            </a:r>
            <a:r>
              <a:rPr lang="en-US" altLang="zh-CN" sz="2400">
                <a:solidFill>
                  <a:srgbClr val="0000FF"/>
                </a:solidFill>
                <a:ea typeface="宋体" panose="02010600030101010101" pitchFamily="2" charset="-122"/>
              </a:rPr>
              <a:t>5</a:t>
            </a:r>
            <a:r>
              <a:rPr lang="zh-CN" altLang="zh-CN" sz="2400">
                <a:solidFill>
                  <a:srgbClr val="0000FF"/>
                </a:solidFill>
                <a:ea typeface="宋体" panose="02010600030101010101" pitchFamily="2" charset="-122"/>
              </a:rPr>
              <a:t>个</a:t>
            </a:r>
            <a:r>
              <a:rPr lang="zh-CN" altLang="zh-CN" sz="2400">
                <a:ea typeface="宋体" panose="02010600030101010101" pitchFamily="2" charset="-122"/>
              </a:rPr>
              <a:t>、</a:t>
            </a:r>
            <a:r>
              <a:rPr lang="en-US" altLang="zh-CN" sz="2400">
                <a:solidFill>
                  <a:srgbClr val="0000FF"/>
                </a:solidFill>
                <a:ea typeface="宋体" panose="02010600030101010101" pitchFamily="2" charset="-122"/>
              </a:rPr>
              <a:t>8</a:t>
            </a:r>
            <a:r>
              <a:rPr lang="zh-CN" altLang="zh-CN" sz="2400">
                <a:solidFill>
                  <a:srgbClr val="0000FF"/>
                </a:solidFill>
                <a:ea typeface="宋体" panose="02010600030101010101" pitchFamily="2" charset="-122"/>
              </a:rPr>
              <a:t>个</a:t>
            </a:r>
            <a:r>
              <a:rPr lang="zh-CN" altLang="zh-CN" sz="2400">
                <a:ea typeface="宋体" panose="02010600030101010101" pitchFamily="2" charset="-122"/>
              </a:rPr>
              <a:t>、</a:t>
            </a:r>
            <a:r>
              <a:rPr lang="en-US" altLang="zh-CN" sz="2400">
                <a:solidFill>
                  <a:srgbClr val="0000FF"/>
                </a:solidFill>
                <a:ea typeface="宋体" panose="02010600030101010101" pitchFamily="2" charset="-122"/>
              </a:rPr>
              <a:t>14</a:t>
            </a:r>
            <a:r>
              <a:rPr lang="zh-CN" altLang="zh-CN" sz="2400">
                <a:solidFill>
                  <a:srgbClr val="0000FF"/>
                </a:solidFill>
                <a:ea typeface="宋体" panose="02010600030101010101" pitchFamily="2" charset="-122"/>
              </a:rPr>
              <a:t>个</a:t>
            </a:r>
            <a:r>
              <a:rPr lang="zh-CN" altLang="zh-CN" sz="2400">
                <a:ea typeface="宋体" panose="02010600030101010101" pitchFamily="2" charset="-122"/>
              </a:rPr>
              <a:t>和</a:t>
            </a:r>
            <a:r>
              <a:rPr lang="en-US" altLang="zh-CN" sz="2400">
                <a:solidFill>
                  <a:srgbClr val="0000FF"/>
                </a:solidFill>
                <a:ea typeface="宋体" panose="02010600030101010101" pitchFamily="2" charset="-122"/>
              </a:rPr>
              <a:t>3</a:t>
            </a:r>
            <a:r>
              <a:rPr lang="zh-CN" altLang="zh-CN" sz="2400">
                <a:solidFill>
                  <a:srgbClr val="0000FF"/>
                </a:solidFill>
                <a:ea typeface="宋体" panose="02010600030101010101" pitchFamily="2" charset="-122"/>
              </a:rPr>
              <a:t>个</a:t>
            </a:r>
            <a:r>
              <a:rPr lang="zh-CN" altLang="zh-CN" sz="2400">
                <a:ea typeface="宋体" panose="02010600030101010101" pitchFamily="2" charset="-122"/>
              </a:rPr>
              <a:t>。另外控制</a:t>
            </a:r>
            <a:r>
              <a:rPr lang="zh-CN" altLang="zh-CN" sz="2400">
                <a:solidFill>
                  <a:srgbClr val="009900"/>
                </a:solidFill>
                <a:ea typeface="宋体" panose="02010600030101010101" pitchFamily="2" charset="-122"/>
              </a:rPr>
              <a:t>产生次地址的条件</a:t>
            </a:r>
            <a:r>
              <a:rPr lang="zh-CN" altLang="zh-CN" sz="2400">
                <a:ea typeface="宋体" panose="02010600030101010101" pitchFamily="2" charset="-122"/>
              </a:rPr>
              <a:t>有</a:t>
            </a:r>
            <a:r>
              <a:rPr lang="en-US" altLang="zh-CN" sz="2400">
                <a:solidFill>
                  <a:srgbClr val="0000FF"/>
                </a:solidFill>
                <a:ea typeface="宋体" panose="02010600030101010101" pitchFamily="2" charset="-122"/>
              </a:rPr>
              <a:t>3</a:t>
            </a:r>
            <a:r>
              <a:rPr lang="zh-CN" altLang="zh-CN" sz="2400">
                <a:solidFill>
                  <a:srgbClr val="0000FF"/>
                </a:solidFill>
                <a:ea typeface="宋体" panose="02010600030101010101" pitchFamily="2" charset="-122"/>
              </a:rPr>
              <a:t>种</a:t>
            </a:r>
            <a:r>
              <a:rPr lang="zh-CN" altLang="zh-CN" sz="2400">
                <a:ea typeface="宋体" panose="02010600030101010101" pitchFamily="2" charset="-122"/>
              </a:rPr>
              <a:t>。试说明该微控制器最多可用</a:t>
            </a:r>
            <a:r>
              <a:rPr lang="zh-CN" altLang="zh-CN" sz="2400">
                <a:solidFill>
                  <a:srgbClr val="D60093"/>
                </a:solidFill>
                <a:latin typeface="黑体" panose="02010609060101010101" pitchFamily="49" charset="-122"/>
                <a:ea typeface="黑体" panose="02010609060101010101" pitchFamily="49" charset="-122"/>
              </a:rPr>
              <a:t>几位</a:t>
            </a:r>
            <a:r>
              <a:rPr lang="zh-CN" altLang="zh-CN" sz="2400">
                <a:ea typeface="宋体" panose="02010600030101010101" pitchFamily="2" charset="-122"/>
              </a:rPr>
              <a:t>来表示</a:t>
            </a:r>
            <a:r>
              <a:rPr lang="zh-CN" altLang="zh-CN" sz="2400">
                <a:solidFill>
                  <a:srgbClr val="D60093"/>
                </a:solidFill>
                <a:latin typeface="黑体" panose="02010609060101010101" pitchFamily="49" charset="-122"/>
                <a:ea typeface="黑体" panose="02010609060101010101" pitchFamily="49" charset="-122"/>
              </a:rPr>
              <a:t>次地址</a:t>
            </a:r>
            <a:r>
              <a:rPr lang="zh-CN" altLang="zh-CN" sz="2400">
                <a:ea typeface="宋体" panose="02010600030101010101" pitchFamily="2" charset="-122"/>
              </a:rPr>
              <a:t>？</a:t>
            </a:r>
            <a:r>
              <a:rPr lang="zh-CN" altLang="zh-CN" sz="2400">
                <a:solidFill>
                  <a:srgbClr val="D60093"/>
                </a:solidFill>
                <a:latin typeface="黑体" panose="02010609060101010101" pitchFamily="49" charset="-122"/>
                <a:ea typeface="黑体" panose="02010609060101010101" pitchFamily="49" charset="-122"/>
              </a:rPr>
              <a:t>控制存储器</a:t>
            </a:r>
            <a:r>
              <a:rPr lang="zh-CN" altLang="zh-CN" sz="2400">
                <a:ea typeface="宋体" panose="02010600030101010101" pitchFamily="2" charset="-122"/>
              </a:rPr>
              <a:t>的</a:t>
            </a:r>
            <a:r>
              <a:rPr lang="zh-CN" altLang="zh-CN" sz="2400">
                <a:solidFill>
                  <a:srgbClr val="D60093"/>
                </a:solidFill>
                <a:latin typeface="黑体" panose="02010609060101010101" pitchFamily="49" charset="-122"/>
                <a:ea typeface="黑体" panose="02010609060101010101" pitchFamily="49" charset="-122"/>
              </a:rPr>
              <a:t>容量</a:t>
            </a:r>
            <a:r>
              <a:rPr lang="zh-CN" altLang="zh-CN" sz="2400">
                <a:ea typeface="宋体" panose="02010600030101010101" pitchFamily="2" charset="-122"/>
              </a:rPr>
              <a:t>为多少？</a:t>
            </a:r>
            <a:endParaRPr lang="en-US" altLang="zh-CN" sz="2400">
              <a:ea typeface="宋体" panose="02010600030101010101" pitchFamily="2" charset="-122"/>
            </a:endParaRPr>
          </a:p>
          <a:p>
            <a:pPr marL="0" indent="0">
              <a:buNone/>
            </a:pPr>
            <a:endParaRPr lang="en-US" altLang="zh-CN" sz="2400">
              <a:ea typeface="宋体" panose="02010600030101010101" pitchFamily="2" charset="-122"/>
            </a:endParaRPr>
          </a:p>
          <a:p>
            <a:pPr marL="0" indent="0">
              <a:buNone/>
            </a:pPr>
            <a:r>
              <a:rPr lang="en-US" altLang="zh-CN" sz="2400">
                <a:ea typeface="宋体" panose="02010600030101010101" pitchFamily="2" charset="-122"/>
              </a:rPr>
              <a:t>【</a:t>
            </a:r>
            <a:r>
              <a:rPr lang="zh-CN" altLang="zh-CN" sz="2400">
                <a:ea typeface="宋体" panose="02010600030101010101" pitchFamily="2" charset="-122"/>
              </a:rPr>
              <a:t>解</a:t>
            </a:r>
            <a:r>
              <a:rPr lang="en-US" altLang="zh-CN" sz="2400">
                <a:ea typeface="宋体" panose="02010600030101010101" pitchFamily="2" charset="-122"/>
              </a:rPr>
              <a:t>】</a:t>
            </a:r>
            <a:endParaRPr lang="en-US" altLang="zh-CN" sz="2400">
              <a:ea typeface="宋体" panose="02010600030101010101" pitchFamily="2" charset="-122"/>
            </a:endParaRPr>
          </a:p>
          <a:p>
            <a:pPr marL="0" indent="0">
              <a:buNone/>
            </a:pPr>
            <a:r>
              <a:rPr lang="en-US" altLang="zh-CN" sz="2400">
                <a:ea typeface="宋体" panose="02010600030101010101" pitchFamily="2" charset="-122"/>
              </a:rPr>
              <a:t>5</a:t>
            </a:r>
            <a:r>
              <a:rPr lang="zh-CN" altLang="zh-CN" sz="2400">
                <a:ea typeface="宋体" panose="02010600030101010101" pitchFamily="2" charset="-122"/>
              </a:rPr>
              <a:t>个互斥微命令加一个</a:t>
            </a:r>
            <a:r>
              <a:rPr lang="en-US" altLang="zh-CN" sz="2400">
                <a:ea typeface="宋体" panose="02010600030101010101" pitchFamily="2" charset="-122"/>
              </a:rPr>
              <a:t>NOP</a:t>
            </a:r>
            <a:r>
              <a:rPr lang="zh-CN" altLang="zh-CN" sz="2400">
                <a:ea typeface="宋体" panose="02010600030101010101" pitchFamily="2" charset="-122"/>
              </a:rPr>
              <a:t>需</a:t>
            </a:r>
            <a:r>
              <a:rPr lang="en-US" altLang="zh-CN" sz="2400">
                <a:solidFill>
                  <a:srgbClr val="FF0000"/>
                </a:solidFill>
                <a:latin typeface="+mj-lt"/>
                <a:ea typeface="黑体" panose="02010609060101010101" pitchFamily="49" charset="-122"/>
              </a:rPr>
              <a:t>3</a:t>
            </a:r>
            <a:r>
              <a:rPr lang="zh-CN" altLang="zh-CN" sz="2400">
                <a:solidFill>
                  <a:srgbClr val="FF0000"/>
                </a:solidFill>
                <a:latin typeface="+mj-lt"/>
                <a:ea typeface="黑体" panose="02010609060101010101" pitchFamily="49" charset="-122"/>
              </a:rPr>
              <a:t>位</a:t>
            </a:r>
            <a:r>
              <a:rPr lang="zh-CN" altLang="zh-CN" sz="2400">
                <a:ea typeface="宋体" panose="02010600030101010101" pitchFamily="2" charset="-122"/>
              </a:rPr>
              <a:t>编码；</a:t>
            </a:r>
            <a:endParaRPr lang="zh-CN" altLang="zh-CN" sz="2400">
              <a:ea typeface="宋体" panose="02010600030101010101" pitchFamily="2" charset="-122"/>
            </a:endParaRPr>
          </a:p>
          <a:p>
            <a:pPr>
              <a:buNone/>
            </a:pPr>
            <a:r>
              <a:rPr lang="en-US" altLang="zh-CN" sz="2400">
                <a:ea typeface="宋体" panose="02010600030101010101" pitchFamily="2" charset="-122"/>
              </a:rPr>
              <a:t>8</a:t>
            </a:r>
            <a:r>
              <a:rPr lang="zh-CN" altLang="zh-CN" sz="2400">
                <a:ea typeface="宋体" panose="02010600030101010101" pitchFamily="2" charset="-122"/>
              </a:rPr>
              <a:t>个互斥微命令还需一个</a:t>
            </a:r>
            <a:r>
              <a:rPr lang="en-US" altLang="zh-CN" sz="2400">
                <a:ea typeface="宋体" panose="02010600030101010101" pitchFamily="2" charset="-122"/>
              </a:rPr>
              <a:t>NOP</a:t>
            </a:r>
            <a:r>
              <a:rPr lang="zh-CN" altLang="zh-CN" sz="2400">
                <a:ea typeface="宋体" panose="02010600030101010101" pitchFamily="2" charset="-122"/>
              </a:rPr>
              <a:t>，则需</a:t>
            </a:r>
            <a:r>
              <a:rPr lang="en-US" altLang="zh-CN" sz="2400">
                <a:solidFill>
                  <a:srgbClr val="FF0000"/>
                </a:solidFill>
                <a:latin typeface="+mj-lt"/>
                <a:ea typeface="黑体" panose="02010609060101010101" pitchFamily="49" charset="-122"/>
              </a:rPr>
              <a:t>4</a:t>
            </a:r>
            <a:r>
              <a:rPr lang="zh-CN" altLang="zh-CN" sz="2400">
                <a:solidFill>
                  <a:srgbClr val="FF0000"/>
                </a:solidFill>
                <a:latin typeface="+mj-lt"/>
                <a:ea typeface="黑体" panose="02010609060101010101" pitchFamily="49" charset="-122"/>
              </a:rPr>
              <a:t>位</a:t>
            </a:r>
            <a:r>
              <a:rPr lang="zh-CN" altLang="zh-CN" sz="2400">
                <a:ea typeface="宋体" panose="02010600030101010101" pitchFamily="2" charset="-122"/>
              </a:rPr>
              <a:t>编码；</a:t>
            </a:r>
            <a:endParaRPr lang="zh-CN" altLang="zh-CN" sz="2400">
              <a:ea typeface="宋体" panose="02010600030101010101" pitchFamily="2" charset="-122"/>
            </a:endParaRPr>
          </a:p>
          <a:p>
            <a:pPr>
              <a:buNone/>
            </a:pPr>
            <a:r>
              <a:rPr lang="en-US" altLang="zh-CN" sz="2400">
                <a:ea typeface="宋体" panose="02010600030101010101" pitchFamily="2" charset="-122"/>
              </a:rPr>
              <a:t>14</a:t>
            </a:r>
            <a:r>
              <a:rPr lang="zh-CN" altLang="zh-CN" sz="2400">
                <a:ea typeface="宋体" panose="02010600030101010101" pitchFamily="2" charset="-122"/>
              </a:rPr>
              <a:t>个互斥微命令还需一个</a:t>
            </a:r>
            <a:r>
              <a:rPr lang="en-US" altLang="zh-CN" sz="2400">
                <a:ea typeface="宋体" panose="02010600030101010101" pitchFamily="2" charset="-122"/>
              </a:rPr>
              <a:t>NOP</a:t>
            </a:r>
            <a:r>
              <a:rPr lang="zh-CN" altLang="zh-CN" sz="2400">
                <a:ea typeface="宋体" panose="02010600030101010101" pitchFamily="2" charset="-122"/>
              </a:rPr>
              <a:t>，则需</a:t>
            </a:r>
            <a:r>
              <a:rPr lang="en-US" altLang="zh-CN" sz="2400">
                <a:solidFill>
                  <a:srgbClr val="FF0000"/>
                </a:solidFill>
                <a:latin typeface="+mj-lt"/>
                <a:ea typeface="黑体" panose="02010609060101010101" pitchFamily="49" charset="-122"/>
              </a:rPr>
              <a:t>4</a:t>
            </a:r>
            <a:r>
              <a:rPr lang="zh-CN" altLang="zh-CN" sz="2400">
                <a:solidFill>
                  <a:srgbClr val="FF0000"/>
                </a:solidFill>
                <a:latin typeface="+mj-lt"/>
                <a:ea typeface="黑体" panose="02010609060101010101" pitchFamily="49" charset="-122"/>
              </a:rPr>
              <a:t>位</a:t>
            </a:r>
            <a:r>
              <a:rPr lang="zh-CN" altLang="zh-CN" sz="2400">
                <a:ea typeface="宋体" panose="02010600030101010101" pitchFamily="2" charset="-122"/>
              </a:rPr>
              <a:t>编码；</a:t>
            </a:r>
            <a:endParaRPr lang="zh-CN" altLang="zh-CN" sz="2400">
              <a:ea typeface="宋体" panose="02010600030101010101" pitchFamily="2" charset="-122"/>
            </a:endParaRPr>
          </a:p>
          <a:p>
            <a:pPr>
              <a:buNone/>
            </a:pPr>
            <a:r>
              <a:rPr lang="en-US" altLang="zh-CN" sz="2400">
                <a:ea typeface="宋体" panose="02010600030101010101" pitchFamily="2" charset="-122"/>
              </a:rPr>
              <a:t>3</a:t>
            </a:r>
            <a:r>
              <a:rPr lang="zh-CN" altLang="zh-CN" sz="2400">
                <a:ea typeface="宋体" panose="02010600030101010101" pitchFamily="2" charset="-122"/>
              </a:rPr>
              <a:t>个互斥微命令还需一个</a:t>
            </a:r>
            <a:r>
              <a:rPr lang="en-US" altLang="zh-CN" sz="2400">
                <a:ea typeface="宋体" panose="02010600030101010101" pitchFamily="2" charset="-122"/>
              </a:rPr>
              <a:t>NOP</a:t>
            </a:r>
            <a:r>
              <a:rPr lang="zh-CN" altLang="zh-CN" sz="2400">
                <a:ea typeface="宋体" panose="02010600030101010101" pitchFamily="2" charset="-122"/>
              </a:rPr>
              <a:t>，则需</a:t>
            </a:r>
            <a:r>
              <a:rPr lang="en-US" altLang="zh-CN" sz="2400">
                <a:solidFill>
                  <a:srgbClr val="FF0000"/>
                </a:solidFill>
                <a:latin typeface="+mj-lt"/>
                <a:ea typeface="黑体" panose="02010609060101010101" pitchFamily="49" charset="-122"/>
              </a:rPr>
              <a:t>2</a:t>
            </a:r>
            <a:r>
              <a:rPr lang="zh-CN" altLang="zh-CN" sz="2400">
                <a:solidFill>
                  <a:srgbClr val="FF0000"/>
                </a:solidFill>
                <a:latin typeface="+mj-lt"/>
                <a:ea typeface="黑体" panose="02010609060101010101" pitchFamily="49" charset="-122"/>
              </a:rPr>
              <a:t>位</a:t>
            </a:r>
            <a:r>
              <a:rPr lang="zh-CN" altLang="zh-CN" sz="2400">
                <a:ea typeface="宋体" panose="02010600030101010101" pitchFamily="2" charset="-122"/>
              </a:rPr>
              <a:t>编码；</a:t>
            </a:r>
            <a:endParaRPr lang="zh-CN" altLang="zh-CN" sz="2400">
              <a:ea typeface="宋体" panose="02010600030101010101" pitchFamily="2" charset="-122"/>
            </a:endParaRPr>
          </a:p>
          <a:p>
            <a:pPr>
              <a:buNone/>
            </a:pPr>
            <a:r>
              <a:rPr lang="zh-CN" altLang="zh-CN" sz="2400">
                <a:solidFill>
                  <a:srgbClr val="0000FF"/>
                </a:solidFill>
                <a:ea typeface="宋体" panose="02010600030101010101" pitchFamily="2" charset="-122"/>
              </a:rPr>
              <a:t>次地址控制字</a:t>
            </a:r>
            <a:r>
              <a:rPr lang="zh-CN" altLang="zh-CN" sz="2400">
                <a:ea typeface="宋体" panose="02010600030101010101" pitchFamily="2" charset="-122"/>
              </a:rPr>
              <a:t>的只需</a:t>
            </a:r>
            <a:r>
              <a:rPr lang="en-US" altLang="zh-CN" sz="2400">
                <a:solidFill>
                  <a:srgbClr val="FF0000"/>
                </a:solidFill>
                <a:latin typeface="+mj-lt"/>
                <a:ea typeface="黑体" panose="02010609060101010101" pitchFamily="49" charset="-122"/>
              </a:rPr>
              <a:t>2</a:t>
            </a:r>
            <a:r>
              <a:rPr lang="zh-CN" altLang="zh-CN" sz="2400">
                <a:solidFill>
                  <a:srgbClr val="FF0000"/>
                </a:solidFill>
                <a:latin typeface="+mj-lt"/>
                <a:ea typeface="黑体" panose="02010609060101010101" pitchFamily="49" charset="-122"/>
              </a:rPr>
              <a:t>位</a:t>
            </a:r>
            <a:r>
              <a:rPr lang="zh-CN" altLang="zh-CN" sz="2400">
                <a:ea typeface="宋体" panose="02010600030101010101" pitchFamily="2" charset="-122"/>
              </a:rPr>
              <a:t>编码即可。</a:t>
            </a:r>
            <a:endParaRPr lang="zh-CN" altLang="zh-CN" sz="2400">
              <a:ea typeface="宋体" panose="02010600030101010101" pitchFamily="2" charset="-122"/>
            </a:endParaRPr>
          </a:p>
          <a:p>
            <a:pPr>
              <a:buNone/>
            </a:pPr>
            <a:r>
              <a:rPr lang="zh-CN" altLang="zh-CN" sz="2400">
                <a:solidFill>
                  <a:srgbClr val="0000FF"/>
                </a:solidFill>
                <a:ea typeface="宋体" panose="02010600030101010101" pitchFamily="2" charset="-122"/>
              </a:rPr>
              <a:t>次地址编码</a:t>
            </a:r>
            <a:r>
              <a:rPr lang="zh-CN" altLang="zh-CN" sz="2400">
                <a:ea typeface="宋体" panose="02010600030101010101" pitchFamily="2" charset="-122"/>
              </a:rPr>
              <a:t>为</a:t>
            </a:r>
            <a:r>
              <a:rPr lang="zh-CN" altLang="en-US" sz="2400">
                <a:ea typeface="宋体" panose="02010600030101010101" pitchFamily="2" charset="-122"/>
              </a:rPr>
              <a:t>：</a:t>
            </a:r>
            <a:r>
              <a:rPr lang="en-US" altLang="zh-CN" sz="2400">
                <a:ea typeface="宋体" panose="02010600030101010101" pitchFamily="2" charset="-122"/>
              </a:rPr>
              <a:t>24</a:t>
            </a:r>
            <a:r>
              <a:rPr lang="zh-CN" altLang="zh-CN" sz="2400">
                <a:ea typeface="宋体" panose="02010600030101010101" pitchFamily="2" charset="-122"/>
              </a:rPr>
              <a:t>－</a:t>
            </a:r>
            <a:r>
              <a:rPr lang="en-US" altLang="zh-CN" sz="2400">
                <a:latin typeface="宋体" panose="02010600030101010101" pitchFamily="2" charset="-122"/>
                <a:ea typeface="宋体" panose="02010600030101010101" pitchFamily="2" charset="-122"/>
              </a:rPr>
              <a:t>(</a:t>
            </a:r>
            <a:r>
              <a:rPr lang="en-US" altLang="zh-CN" sz="2400">
                <a:ea typeface="宋体" panose="02010600030101010101" pitchFamily="2" charset="-122"/>
              </a:rPr>
              <a:t>3</a:t>
            </a:r>
            <a:r>
              <a:rPr lang="zh-CN" altLang="zh-CN" sz="2400">
                <a:ea typeface="宋体" panose="02010600030101010101" pitchFamily="2" charset="-122"/>
              </a:rPr>
              <a:t>＋</a:t>
            </a:r>
            <a:r>
              <a:rPr lang="en-US" altLang="zh-CN" sz="2400">
                <a:ea typeface="宋体" panose="02010600030101010101" pitchFamily="2" charset="-122"/>
              </a:rPr>
              <a:t>4</a:t>
            </a:r>
            <a:r>
              <a:rPr lang="zh-CN" altLang="zh-CN" sz="2400">
                <a:ea typeface="宋体" panose="02010600030101010101" pitchFamily="2" charset="-122"/>
              </a:rPr>
              <a:t>＋</a:t>
            </a:r>
            <a:r>
              <a:rPr lang="en-US" altLang="zh-CN" sz="2400">
                <a:ea typeface="宋体" panose="02010600030101010101" pitchFamily="2" charset="-122"/>
              </a:rPr>
              <a:t>4</a:t>
            </a:r>
            <a:r>
              <a:rPr lang="zh-CN" altLang="zh-CN" sz="2400">
                <a:ea typeface="宋体" panose="02010600030101010101" pitchFamily="2" charset="-122"/>
              </a:rPr>
              <a:t>＋</a:t>
            </a:r>
            <a:r>
              <a:rPr lang="en-US" altLang="zh-CN" sz="2400">
                <a:ea typeface="宋体" panose="02010600030101010101" pitchFamily="2" charset="-122"/>
              </a:rPr>
              <a:t>2</a:t>
            </a:r>
            <a:r>
              <a:rPr lang="zh-CN" altLang="zh-CN" sz="2400">
                <a:ea typeface="宋体" panose="02010600030101010101" pitchFamily="2" charset="-122"/>
              </a:rPr>
              <a:t>＋</a:t>
            </a:r>
            <a:r>
              <a:rPr lang="en-US" altLang="zh-CN" sz="2400">
                <a:ea typeface="宋体" panose="02010600030101010101" pitchFamily="2" charset="-122"/>
              </a:rPr>
              <a:t>2</a:t>
            </a:r>
            <a:r>
              <a:rPr lang="en-US" altLang="zh-CN" sz="2400">
                <a:latin typeface="宋体" panose="02010600030101010101" pitchFamily="2" charset="-122"/>
                <a:ea typeface="宋体" panose="02010600030101010101" pitchFamily="2" charset="-122"/>
              </a:rPr>
              <a:t>)</a:t>
            </a:r>
            <a:r>
              <a:rPr lang="zh-CN" altLang="zh-CN" sz="2400">
                <a:ea typeface="宋体" panose="02010600030101010101" pitchFamily="2" charset="-122"/>
              </a:rPr>
              <a:t>＝</a:t>
            </a:r>
            <a:r>
              <a:rPr lang="en-US" altLang="zh-CN" sz="2400">
                <a:solidFill>
                  <a:srgbClr val="FF0000"/>
                </a:solidFill>
                <a:latin typeface="+mj-lt"/>
                <a:ea typeface="黑体" panose="02010609060101010101" pitchFamily="49" charset="-122"/>
              </a:rPr>
              <a:t>9</a:t>
            </a:r>
            <a:r>
              <a:rPr lang="zh-CN" altLang="zh-CN" sz="2400">
                <a:solidFill>
                  <a:srgbClr val="FF0000"/>
                </a:solidFill>
                <a:latin typeface="+mj-lt"/>
                <a:ea typeface="黑体" panose="02010609060101010101" pitchFamily="49" charset="-122"/>
              </a:rPr>
              <a:t>位</a:t>
            </a:r>
            <a:endParaRPr lang="zh-CN" altLang="zh-CN" sz="2400">
              <a:solidFill>
                <a:srgbClr val="FF0000"/>
              </a:solidFill>
              <a:latin typeface="+mj-lt"/>
              <a:ea typeface="黑体" panose="02010609060101010101" pitchFamily="49" charset="-122"/>
            </a:endParaRPr>
          </a:p>
          <a:p>
            <a:pPr>
              <a:buNone/>
            </a:pPr>
            <a:r>
              <a:rPr lang="zh-CN" altLang="zh-CN" sz="2400">
                <a:ea typeface="宋体" panose="02010600030101010101" pitchFamily="2" charset="-122"/>
              </a:rPr>
              <a:t>控制存储器的容量为</a:t>
            </a:r>
            <a:r>
              <a:rPr lang="zh-CN" altLang="en-US" sz="2400">
                <a:ea typeface="宋体" panose="02010600030101010101" pitchFamily="2" charset="-122"/>
              </a:rPr>
              <a:t>：</a:t>
            </a:r>
            <a:r>
              <a:rPr lang="en-US" altLang="zh-CN" sz="2400">
                <a:solidFill>
                  <a:srgbClr val="FF0000"/>
                </a:solidFill>
                <a:latin typeface="+mj-lt"/>
                <a:ea typeface="黑体" panose="02010609060101010101" pitchFamily="49" charset="-122"/>
              </a:rPr>
              <a:t>512</a:t>
            </a:r>
            <a:r>
              <a:rPr lang="zh-CN" altLang="zh-CN" sz="2400">
                <a:solidFill>
                  <a:srgbClr val="FF0000"/>
                </a:solidFill>
                <a:latin typeface="+mj-lt"/>
                <a:ea typeface="黑体" panose="02010609060101010101" pitchFamily="49" charset="-122"/>
              </a:rPr>
              <a:t>×</a:t>
            </a:r>
            <a:r>
              <a:rPr lang="en-US" altLang="zh-CN" sz="2400">
                <a:solidFill>
                  <a:srgbClr val="FF0000"/>
                </a:solidFill>
                <a:latin typeface="+mj-lt"/>
                <a:ea typeface="黑体" panose="02010609060101010101" pitchFamily="49" charset="-122"/>
              </a:rPr>
              <a:t>24bit</a:t>
            </a:r>
            <a:endParaRPr lang="zh-CN" altLang="zh-CN" sz="2400">
              <a:solidFill>
                <a:srgbClr val="FF0000"/>
              </a:solidFill>
              <a:latin typeface="+mj-lt"/>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slide(fromBottom)">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slide(fromBottom)">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lide(fromBottom)">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slide(fromBottom)">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slide(fromBottom)">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en-US" altLang="zh-CN" sz="2800">
                <a:ea typeface="黑体" panose="02010609060101010101" pitchFamily="49" charset="-122"/>
              </a:rPr>
              <a:t>P232/P282  </a:t>
            </a:r>
            <a:r>
              <a:rPr lang="zh-CN" altLang="en-US" sz="2800">
                <a:ea typeface="黑体" panose="02010609060101010101" pitchFamily="49" charset="-122"/>
              </a:rPr>
              <a:t>习题</a:t>
            </a:r>
            <a:r>
              <a:rPr lang="en-US" altLang="zh-CN" sz="2800">
                <a:ea typeface="黑体" panose="02010609060101010101" pitchFamily="49" charset="-122"/>
              </a:rPr>
              <a:t>6.15</a:t>
            </a:r>
            <a:endParaRPr lang="zh-CN" altLang="en-US" sz="2800">
              <a:ea typeface="黑体" panose="02010609060101010101" pitchFamily="49" charset="-122"/>
            </a:endParaRPr>
          </a:p>
        </p:txBody>
      </p:sp>
      <p:sp>
        <p:nvSpPr>
          <p:cNvPr id="3" name="内容占位符 2"/>
          <p:cNvSpPr>
            <a:spLocks noGrp="1"/>
          </p:cNvSpPr>
          <p:nvPr>
            <p:ph idx="1"/>
          </p:nvPr>
        </p:nvSpPr>
        <p:spPr>
          <a:xfrm>
            <a:off x="323528" y="620687"/>
            <a:ext cx="4464496" cy="1872209"/>
          </a:xfrm>
        </p:spPr>
        <p:txBody>
          <a:bodyPr/>
          <a:lstStyle/>
          <a:p>
            <a:pPr marL="0" indent="0">
              <a:buNone/>
            </a:pPr>
            <a:r>
              <a:rPr lang="en-US" altLang="zh-CN" sz="2400">
                <a:ea typeface="宋体" panose="02010600030101010101" pitchFamily="2" charset="-122"/>
              </a:rPr>
              <a:t>A</a:t>
            </a:r>
            <a:r>
              <a:rPr lang="zh-CN" altLang="en-US" sz="2400">
                <a:ea typeface="宋体" panose="02010600030101010101" pitchFamily="2" charset="-122"/>
              </a:rPr>
              <a:t>、</a:t>
            </a:r>
            <a:r>
              <a:rPr lang="en-US" altLang="zh-CN" sz="2400">
                <a:ea typeface="宋体" panose="02010600030101010101" pitchFamily="2" charset="-122"/>
              </a:rPr>
              <a:t>B</a:t>
            </a:r>
            <a:r>
              <a:rPr lang="zh-CN" altLang="en-US" sz="2400">
                <a:ea typeface="宋体" panose="02010600030101010101" pitchFamily="2" charset="-122"/>
              </a:rPr>
              <a:t>：寄存器</a:t>
            </a:r>
            <a:r>
              <a:rPr lang="en-US" altLang="zh-CN" sz="2400">
                <a:ea typeface="宋体" panose="02010600030101010101" pitchFamily="2" charset="-122"/>
              </a:rPr>
              <a:t>/</a:t>
            </a:r>
            <a:r>
              <a:rPr lang="zh-CN" altLang="en-US" sz="2400">
                <a:ea typeface="宋体" panose="02010600030101010101" pitchFamily="2" charset="-122"/>
              </a:rPr>
              <a:t>多路选择器</a:t>
            </a:r>
            <a:endParaRPr lang="en-US" altLang="zh-CN" sz="2400">
              <a:ea typeface="宋体" panose="02010600030101010101" pitchFamily="2" charset="-122"/>
            </a:endParaRPr>
          </a:p>
          <a:p>
            <a:pPr marL="0" indent="0">
              <a:buNone/>
            </a:pPr>
            <a:r>
              <a:rPr lang="en-US" altLang="zh-CN" sz="2400">
                <a:ea typeface="宋体" panose="02010600030101010101" pitchFamily="2" charset="-122"/>
              </a:rPr>
              <a:t>M</a:t>
            </a:r>
            <a:r>
              <a:rPr lang="zh-CN" altLang="en-US" sz="2400">
                <a:ea typeface="宋体" panose="02010600030101010101" pitchFamily="2" charset="-122"/>
              </a:rPr>
              <a:t>：多路选择器</a:t>
            </a:r>
            <a:endParaRPr lang="en-US" altLang="zh-CN" sz="2400">
              <a:ea typeface="宋体" panose="02010600030101010101" pitchFamily="2" charset="-122"/>
            </a:endParaRPr>
          </a:p>
          <a:p>
            <a:pPr marL="0" indent="0">
              <a:buNone/>
            </a:pPr>
            <a:r>
              <a:rPr lang="en-US" altLang="zh-CN" sz="2400">
                <a:ea typeface="宋体" panose="02010600030101010101" pitchFamily="2" charset="-122"/>
              </a:rPr>
              <a:t>ALU</a:t>
            </a:r>
            <a:r>
              <a:rPr lang="zh-CN" altLang="en-US" sz="2400">
                <a:ea typeface="宋体" panose="02010600030101010101" pitchFamily="2" charset="-122"/>
              </a:rPr>
              <a:t>：算术逻辑部件</a:t>
            </a:r>
            <a:endParaRPr lang="en-US" altLang="zh-CN" sz="2400">
              <a:ea typeface="宋体" panose="02010600030101010101" pitchFamily="2" charset="-122"/>
            </a:endParaRPr>
          </a:p>
          <a:p>
            <a:pPr marL="0" indent="0">
              <a:buNone/>
            </a:pPr>
            <a:r>
              <a:rPr lang="en-US" altLang="zh-CN" sz="2400">
                <a:ea typeface="宋体" panose="02010600030101010101" pitchFamily="2" charset="-122"/>
              </a:rPr>
              <a:t>R0</a:t>
            </a:r>
            <a:r>
              <a:rPr lang="zh-CN" altLang="en-US" sz="2400">
                <a:ea typeface="宋体" panose="02010600030101010101" pitchFamily="2" charset="-122"/>
              </a:rPr>
              <a:t>、</a:t>
            </a:r>
            <a:r>
              <a:rPr lang="en-US" altLang="zh-CN" sz="2400">
                <a:ea typeface="宋体" panose="02010600030101010101" pitchFamily="2" charset="-122"/>
              </a:rPr>
              <a:t>R1</a:t>
            </a:r>
            <a:r>
              <a:rPr lang="zh-CN" altLang="en-US" sz="2400">
                <a:ea typeface="宋体" panose="02010600030101010101" pitchFamily="2" charset="-122"/>
              </a:rPr>
              <a:t>：通用寄存器</a:t>
            </a:r>
            <a:endParaRPr lang="zh-CN" altLang="zh-CN" sz="2400">
              <a:ea typeface="宋体" panose="02010600030101010101" pitchFamily="2"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203848" y="2708920"/>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TextBox 5"/>
          <p:cNvSpPr txBox="1"/>
          <p:nvPr/>
        </p:nvSpPr>
        <p:spPr>
          <a:xfrm>
            <a:off x="4572000" y="2667833"/>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endParaRPr lang="zh-CN" altLang="en-US"/>
          </a:p>
        </p:txBody>
      </p:sp>
      <p:cxnSp>
        <p:nvCxnSpPr>
          <p:cNvPr id="8" name="直接连接符 7"/>
          <p:cNvCxnSpPr/>
          <p:nvPr/>
        </p:nvCxnSpPr>
        <p:spPr bwMode="auto">
          <a:xfrm>
            <a:off x="4211960" y="2852936"/>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11960" y="3140968"/>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11960" y="3429000"/>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555776" y="3861048"/>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r>
              <a:rPr lang="en-US" altLang="zh-CN"/>
              <a:t>ALU</a:t>
            </a:r>
            <a:endParaRPr lang="zh-CN" altLang="en-US"/>
          </a:p>
        </p:txBody>
      </p:sp>
      <p:sp>
        <p:nvSpPr>
          <p:cNvPr id="13" name="TextBox 12"/>
          <p:cNvSpPr txBox="1"/>
          <p:nvPr/>
        </p:nvSpPr>
        <p:spPr>
          <a:xfrm>
            <a:off x="1187624" y="3819961"/>
            <a:ext cx="1152128" cy="977191"/>
          </a:xfrm>
          <a:prstGeom prst="rect">
            <a:avLst/>
          </a:prstGeom>
          <a:noFill/>
        </p:spPr>
        <p:txBody>
          <a:bodyPr wrap="square" rtlCol="0">
            <a:spAutoFit/>
          </a:bodyPr>
          <a:lstStyle/>
          <a:p>
            <a:pPr algn="r">
              <a:lnSpc>
                <a:spcPts val="2300"/>
              </a:lnSpc>
            </a:pPr>
            <a:r>
              <a:rPr lang="en-US" altLang="zh-CN"/>
              <a:t>ADD</a:t>
            </a:r>
            <a:endParaRPr lang="en-US" altLang="zh-CN"/>
          </a:p>
          <a:p>
            <a:pPr algn="r">
              <a:lnSpc>
                <a:spcPts val="2300"/>
              </a:lnSpc>
            </a:pPr>
            <a:r>
              <a:rPr lang="en-US" altLang="zh-CN"/>
              <a:t>AND</a:t>
            </a:r>
            <a:endParaRPr lang="en-US" altLang="zh-CN"/>
          </a:p>
          <a:p>
            <a:pPr algn="r">
              <a:lnSpc>
                <a:spcPts val="2300"/>
              </a:lnSpc>
            </a:pPr>
            <a:r>
              <a:rPr lang="en-US" altLang="zh-CN"/>
              <a:t>OR</a:t>
            </a:r>
            <a:endParaRPr lang="zh-CN" altLang="en-US"/>
          </a:p>
        </p:txBody>
      </p:sp>
      <p:cxnSp>
        <p:nvCxnSpPr>
          <p:cNvPr id="14" name="直接连接符 13"/>
          <p:cNvCxnSpPr/>
          <p:nvPr/>
        </p:nvCxnSpPr>
        <p:spPr bwMode="auto">
          <a:xfrm>
            <a:off x="2267744" y="4581128"/>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267744" y="4293096"/>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267744" y="4005064"/>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16016" y="4293096"/>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076056" y="4047455"/>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564682" y="3716238"/>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11760" y="501317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TextBox 31"/>
          <p:cNvSpPr txBox="1"/>
          <p:nvPr/>
        </p:nvSpPr>
        <p:spPr>
          <a:xfrm>
            <a:off x="395536" y="4979010"/>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anose="02010600030101010101"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33" name="直接连接符 32"/>
          <p:cNvCxnSpPr/>
          <p:nvPr/>
        </p:nvCxnSpPr>
        <p:spPr bwMode="auto">
          <a:xfrm>
            <a:off x="2051720" y="5157192"/>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051720" y="5445224"/>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851920" y="501317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7" name="直接连接符 36"/>
          <p:cNvCxnSpPr/>
          <p:nvPr/>
        </p:nvCxnSpPr>
        <p:spPr bwMode="auto">
          <a:xfrm>
            <a:off x="5076056" y="5157192"/>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076056" y="5445224"/>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16610" y="4868366"/>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284762" y="4868366"/>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483768" y="5661248"/>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16016" y="5661248"/>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691680" y="5661248"/>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572000" y="5778018"/>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059832" y="6237312"/>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4860032" y="4293096"/>
            <a:ext cx="388843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07904" y="2348880"/>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04248" y="3573016"/>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700586" y="5876478"/>
            <a:ext cx="72008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068738" y="5876478"/>
            <a:ext cx="72008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527884" y="2528900"/>
            <a:ext cx="36004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08304" y="3356992"/>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2" name="直接连接符 71"/>
          <p:cNvCxnSpPr/>
          <p:nvPr/>
        </p:nvCxnSpPr>
        <p:spPr bwMode="auto">
          <a:xfrm rot="5400000" flipH="1" flipV="1">
            <a:off x="8136396" y="3248980"/>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488324" y="3248980"/>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6948264" y="2825690"/>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12360" y="2825690"/>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04248" y="4869160"/>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08304" y="4653136"/>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81" name="直接连接符 80"/>
          <p:cNvCxnSpPr/>
          <p:nvPr/>
        </p:nvCxnSpPr>
        <p:spPr bwMode="auto">
          <a:xfrm rot="5400000" flipH="1" flipV="1">
            <a:off x="8136396" y="4545124"/>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488324" y="4545124"/>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6948264" y="4121834"/>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12360" y="4121834"/>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92" name="组合 91"/>
          <p:cNvGrpSpPr/>
          <p:nvPr/>
        </p:nvGrpSpPr>
        <p:grpSpPr>
          <a:xfrm>
            <a:off x="5364088" y="4869160"/>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p>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sp>
        <p:nvSpPr>
          <p:cNvPr id="93" name="TextBox 92"/>
          <p:cNvSpPr txBox="1"/>
          <p:nvPr/>
        </p:nvSpPr>
        <p:spPr>
          <a:xfrm>
            <a:off x="4283968" y="188640"/>
            <a:ext cx="3096344" cy="1938992"/>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t>R0</a:t>
            </a:r>
            <a:r>
              <a:rPr lang="en-US" altLang="zh-CN" baseline="-25000"/>
              <a:t>out</a:t>
            </a:r>
            <a:r>
              <a:rPr lang="zh-CN" altLang="en-US"/>
              <a:t>，</a:t>
            </a:r>
            <a:r>
              <a:rPr lang="en-US" altLang="zh-CN"/>
              <a:t>A</a:t>
            </a:r>
            <a:r>
              <a:rPr lang="en-US" altLang="zh-CN" baseline="-25000"/>
              <a:t>in</a:t>
            </a:r>
            <a:endParaRPr lang="en-US" altLang="zh-CN" baseline="-25000"/>
          </a:p>
          <a:p>
            <a:pPr algn="l"/>
            <a:r>
              <a:rPr lang="en-US" altLang="zh-CN"/>
              <a:t>V</a:t>
            </a:r>
            <a:r>
              <a:rPr lang="zh-CN" altLang="en-US"/>
              <a:t>，</a:t>
            </a:r>
            <a:r>
              <a:rPr lang="en-US" altLang="zh-CN"/>
              <a:t>R</a:t>
            </a:r>
            <a:r>
              <a:rPr lang="zh-CN" altLang="en-US"/>
              <a:t>，</a:t>
            </a:r>
            <a:r>
              <a:rPr lang="en-US" altLang="zh-CN"/>
              <a:t>L</a:t>
            </a:r>
            <a:endParaRPr lang="en-US" altLang="zh-CN"/>
          </a:p>
          <a:p>
            <a:pPr algn="l"/>
            <a:r>
              <a:rPr lang="en-US" altLang="zh-CN"/>
              <a:t>R0</a:t>
            </a:r>
            <a:r>
              <a:rPr lang="en-US" altLang="zh-CN" baseline="-25000"/>
              <a:t>out</a:t>
            </a:r>
            <a:r>
              <a:rPr lang="zh-CN" altLang="en-US"/>
              <a:t>，</a:t>
            </a:r>
            <a:r>
              <a:rPr lang="en-US" altLang="zh-CN"/>
              <a:t>R1</a:t>
            </a:r>
            <a:r>
              <a:rPr lang="en-US" altLang="zh-CN" baseline="-25000"/>
              <a:t>out</a:t>
            </a:r>
            <a:endParaRPr lang="en-US" altLang="zh-CN" baseline="-25000"/>
          </a:p>
          <a:p>
            <a:pPr algn="l"/>
            <a:r>
              <a:rPr lang="en-US" altLang="zh-CN"/>
              <a:t>A</a:t>
            </a:r>
            <a:r>
              <a:rPr lang="en-US" altLang="zh-CN">
                <a:latin typeface="宋体" panose="02010600030101010101" pitchFamily="2" charset="-122"/>
              </a:rPr>
              <a:t>→</a:t>
            </a:r>
            <a:r>
              <a:rPr lang="en-US" altLang="zh-CN"/>
              <a:t>ALU</a:t>
            </a:r>
            <a:r>
              <a:rPr lang="zh-CN" altLang="en-US"/>
              <a:t>，</a:t>
            </a:r>
            <a:r>
              <a:rPr lang="en-US" altLang="zh-CN"/>
              <a:t>ADD</a:t>
            </a:r>
            <a:r>
              <a:rPr lang="zh-CN" altLang="en-US"/>
              <a:t>，</a:t>
            </a:r>
            <a:r>
              <a:rPr lang="en-US" altLang="zh-CN"/>
              <a:t>V</a:t>
            </a:r>
            <a:endParaRPr lang="en-US" altLang="zh-CN"/>
          </a:p>
          <a:p>
            <a:pPr algn="l"/>
            <a:r>
              <a:rPr lang="en-US" altLang="zh-CN"/>
              <a:t>ADD</a:t>
            </a:r>
            <a:r>
              <a:rPr lang="zh-CN" altLang="en-US"/>
              <a:t>，</a:t>
            </a:r>
            <a:r>
              <a:rPr lang="en-US" altLang="zh-CN"/>
              <a:t>AND</a:t>
            </a:r>
            <a:endParaRPr lang="zh-CN" altLang="en-US"/>
          </a:p>
        </p:txBody>
      </p:sp>
      <p:sp>
        <p:nvSpPr>
          <p:cNvPr id="94" name="TextBox 93"/>
          <p:cNvSpPr txBox="1"/>
          <p:nvPr/>
        </p:nvSpPr>
        <p:spPr>
          <a:xfrm>
            <a:off x="7369554" y="220914"/>
            <a:ext cx="1224136" cy="1938992"/>
          </a:xfrm>
          <a:prstGeom prst="rect">
            <a:avLst/>
          </a:prstGeom>
          <a:noFill/>
        </p:spPr>
        <p:txBody>
          <a:bodyPr wrap="square" rtlCol="0">
            <a:spAutoFit/>
          </a:bodyPr>
          <a:lstStyle/>
          <a:p>
            <a:pPr algn="r"/>
            <a:r>
              <a:rPr lang="zh-CN" altLang="en-US">
                <a:solidFill>
                  <a:srgbClr val="D60093"/>
                </a:solidFill>
              </a:rPr>
              <a:t>相容</a:t>
            </a:r>
            <a:endParaRPr lang="en-US" altLang="zh-CN">
              <a:solidFill>
                <a:srgbClr val="D60093"/>
              </a:solidFill>
            </a:endParaRPr>
          </a:p>
          <a:p>
            <a:pPr algn="r"/>
            <a:r>
              <a:rPr lang="zh-CN" altLang="en-US">
                <a:solidFill>
                  <a:srgbClr val="D60093"/>
                </a:solidFill>
              </a:rPr>
              <a:t>互斥</a:t>
            </a:r>
            <a:endParaRPr lang="en-US" altLang="zh-CN">
              <a:solidFill>
                <a:srgbClr val="D60093"/>
              </a:solidFill>
            </a:endParaRPr>
          </a:p>
          <a:p>
            <a:pPr algn="r"/>
            <a:r>
              <a:rPr lang="zh-CN" altLang="en-US">
                <a:solidFill>
                  <a:srgbClr val="D60093"/>
                </a:solidFill>
              </a:rPr>
              <a:t>互斥</a:t>
            </a:r>
            <a:endParaRPr lang="en-US" altLang="zh-CN">
              <a:solidFill>
                <a:srgbClr val="D60093"/>
              </a:solidFill>
            </a:endParaRPr>
          </a:p>
          <a:p>
            <a:pPr algn="r"/>
            <a:r>
              <a:rPr lang="zh-CN" altLang="en-US">
                <a:solidFill>
                  <a:srgbClr val="D60093"/>
                </a:solidFill>
              </a:rPr>
              <a:t>相容</a:t>
            </a:r>
            <a:endParaRPr lang="en-US" altLang="zh-CN">
              <a:solidFill>
                <a:srgbClr val="D60093"/>
              </a:solidFill>
            </a:endParaRPr>
          </a:p>
          <a:p>
            <a:pPr algn="r"/>
            <a:r>
              <a:rPr lang="zh-CN" altLang="en-US">
                <a:solidFill>
                  <a:srgbClr val="D60093"/>
                </a:solidFill>
              </a:rPr>
              <a:t>互斥</a:t>
            </a:r>
            <a:endParaRPr lang="zh-CN" altLang="en-US">
              <a:solidFill>
                <a:srgbClr val="D60093"/>
              </a:solidFill>
            </a:endParaRPr>
          </a:p>
        </p:txBody>
      </p:sp>
      <p:cxnSp>
        <p:nvCxnSpPr>
          <p:cNvPr id="96" name="直接箭头连接符 95"/>
          <p:cNvCxnSpPr/>
          <p:nvPr/>
        </p:nvCxnSpPr>
        <p:spPr bwMode="auto">
          <a:xfrm>
            <a:off x="5940152" y="476672"/>
            <a:ext cx="1872208"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98" name="直接箭头连接符 97"/>
          <p:cNvCxnSpPr/>
          <p:nvPr/>
        </p:nvCxnSpPr>
        <p:spPr bwMode="auto">
          <a:xfrm>
            <a:off x="5940152" y="836712"/>
            <a:ext cx="1872208"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99" name="直接箭头连接符 98"/>
          <p:cNvCxnSpPr/>
          <p:nvPr/>
        </p:nvCxnSpPr>
        <p:spPr bwMode="auto">
          <a:xfrm>
            <a:off x="6156176" y="1198340"/>
            <a:ext cx="1656184"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100" name="直接箭头连接符 99"/>
          <p:cNvCxnSpPr/>
          <p:nvPr/>
        </p:nvCxnSpPr>
        <p:spPr bwMode="auto">
          <a:xfrm>
            <a:off x="7164288" y="1558380"/>
            <a:ext cx="648072"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cxnSp>
        <p:nvCxnSpPr>
          <p:cNvPr id="101" name="直接箭头连接符 100"/>
          <p:cNvCxnSpPr/>
          <p:nvPr/>
        </p:nvCxnSpPr>
        <p:spPr bwMode="auto">
          <a:xfrm>
            <a:off x="6084168" y="1918420"/>
            <a:ext cx="1728192" cy="1588"/>
          </a:xfrm>
          <a:prstGeom prst="straightConnector1">
            <a:avLst/>
          </a:prstGeom>
          <a:solidFill>
            <a:srgbClr val="FFFFFF"/>
          </a:solidFill>
          <a:ln w="28575" cap="flat" cmpd="sng" algn="ctr">
            <a:solidFill>
              <a:srgbClr val="FF6600"/>
            </a:solidFill>
            <a:prstDash val="solid"/>
            <a:round/>
            <a:headEnd type="none" w="med" len="med"/>
            <a:tailEnd type="triangle" w="med" len="lg"/>
          </a:ln>
          <a:effectLst/>
        </p:spPr>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p:cTn id="7" dur="500" fill="hold"/>
                                        <p:tgtEl>
                                          <p:spTgt spid="96"/>
                                        </p:tgtEl>
                                        <p:attrNameLst>
                                          <p:attrName>ppt_x</p:attrName>
                                        </p:attrNameLst>
                                      </p:cBhvr>
                                      <p:tavLst>
                                        <p:tav tm="0">
                                          <p:val>
                                            <p:strVal val="#ppt_x-#ppt_w/2"/>
                                          </p:val>
                                        </p:tav>
                                        <p:tav tm="100000">
                                          <p:val>
                                            <p:strVal val="#ppt_x"/>
                                          </p:val>
                                        </p:tav>
                                      </p:tavLst>
                                    </p:anim>
                                    <p:anim calcmode="lin" valueType="num">
                                      <p:cBhvr>
                                        <p:cTn id="8" dur="500" fill="hold"/>
                                        <p:tgtEl>
                                          <p:spTgt spid="96"/>
                                        </p:tgtEl>
                                        <p:attrNameLst>
                                          <p:attrName>ppt_y</p:attrName>
                                        </p:attrNameLst>
                                      </p:cBhvr>
                                      <p:tavLst>
                                        <p:tav tm="0">
                                          <p:val>
                                            <p:strVal val="#ppt_y"/>
                                          </p:val>
                                        </p:tav>
                                        <p:tav tm="100000">
                                          <p:val>
                                            <p:strVal val="#ppt_y"/>
                                          </p:val>
                                        </p:tav>
                                      </p:tavLst>
                                    </p:anim>
                                    <p:anim calcmode="lin" valueType="num">
                                      <p:cBhvr>
                                        <p:cTn id="9" dur="500" fill="hold"/>
                                        <p:tgtEl>
                                          <p:spTgt spid="96"/>
                                        </p:tgtEl>
                                        <p:attrNameLst>
                                          <p:attrName>ppt_w</p:attrName>
                                        </p:attrNameLst>
                                      </p:cBhvr>
                                      <p:tavLst>
                                        <p:tav tm="0">
                                          <p:val>
                                            <p:fltVal val="0"/>
                                          </p:val>
                                        </p:tav>
                                        <p:tav tm="100000">
                                          <p:val>
                                            <p:strVal val="#ppt_w"/>
                                          </p:val>
                                        </p:tav>
                                      </p:tavLst>
                                    </p:anim>
                                    <p:anim calcmode="lin" valueType="num">
                                      <p:cBhvr>
                                        <p:cTn id="10" dur="500" fill="hold"/>
                                        <p:tgtEl>
                                          <p:spTgt spid="9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3" presetClass="entr" presetSubtype="16" fill="hold" nodeType="afterEffect">
                                  <p:stCondLst>
                                    <p:cond delay="0"/>
                                  </p:stCondLst>
                                  <p:childTnLst>
                                    <p:set>
                                      <p:cBhvr>
                                        <p:cTn id="13" dur="1" fill="hold">
                                          <p:stCondLst>
                                            <p:cond delay="0"/>
                                          </p:stCondLst>
                                        </p:cTn>
                                        <p:tgtEl>
                                          <p:spTgt spid="94">
                                            <p:txEl>
                                              <p:pRg st="0" end="0"/>
                                            </p:txEl>
                                          </p:spTgt>
                                        </p:tgtEl>
                                        <p:attrNameLst>
                                          <p:attrName>style.visibility</p:attrName>
                                        </p:attrNameLst>
                                      </p:cBhvr>
                                      <p:to>
                                        <p:strVal val="visible"/>
                                      </p:to>
                                    </p:set>
                                    <p:anim calcmode="lin" valueType="num">
                                      <p:cBhvr>
                                        <p:cTn id="14" dur="500" fill="hold"/>
                                        <p:tgtEl>
                                          <p:spTgt spid="94">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9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98"/>
                                        </p:tgtEl>
                                        <p:attrNameLst>
                                          <p:attrName>style.visibility</p:attrName>
                                        </p:attrNameLst>
                                      </p:cBhvr>
                                      <p:to>
                                        <p:strVal val="visible"/>
                                      </p:to>
                                    </p:set>
                                    <p:anim calcmode="lin" valueType="num">
                                      <p:cBhvr>
                                        <p:cTn id="20" dur="500" fill="hold"/>
                                        <p:tgtEl>
                                          <p:spTgt spid="98"/>
                                        </p:tgtEl>
                                        <p:attrNameLst>
                                          <p:attrName>ppt_x</p:attrName>
                                        </p:attrNameLst>
                                      </p:cBhvr>
                                      <p:tavLst>
                                        <p:tav tm="0">
                                          <p:val>
                                            <p:strVal val="#ppt_x-#ppt_w/2"/>
                                          </p:val>
                                        </p:tav>
                                        <p:tav tm="100000">
                                          <p:val>
                                            <p:strVal val="#ppt_x"/>
                                          </p:val>
                                        </p:tav>
                                      </p:tavLst>
                                    </p:anim>
                                    <p:anim calcmode="lin" valueType="num">
                                      <p:cBhvr>
                                        <p:cTn id="21" dur="500" fill="hold"/>
                                        <p:tgtEl>
                                          <p:spTgt spid="98"/>
                                        </p:tgtEl>
                                        <p:attrNameLst>
                                          <p:attrName>ppt_y</p:attrName>
                                        </p:attrNameLst>
                                      </p:cBhvr>
                                      <p:tavLst>
                                        <p:tav tm="0">
                                          <p:val>
                                            <p:strVal val="#ppt_y"/>
                                          </p:val>
                                        </p:tav>
                                        <p:tav tm="100000">
                                          <p:val>
                                            <p:strVal val="#ppt_y"/>
                                          </p:val>
                                        </p:tav>
                                      </p:tavLst>
                                    </p:anim>
                                    <p:anim calcmode="lin" valueType="num">
                                      <p:cBhvr>
                                        <p:cTn id="22" dur="500" fill="hold"/>
                                        <p:tgtEl>
                                          <p:spTgt spid="98"/>
                                        </p:tgtEl>
                                        <p:attrNameLst>
                                          <p:attrName>ppt_w</p:attrName>
                                        </p:attrNameLst>
                                      </p:cBhvr>
                                      <p:tavLst>
                                        <p:tav tm="0">
                                          <p:val>
                                            <p:fltVal val="0"/>
                                          </p:val>
                                        </p:tav>
                                        <p:tav tm="100000">
                                          <p:val>
                                            <p:strVal val="#ppt_w"/>
                                          </p:val>
                                        </p:tav>
                                      </p:tavLst>
                                    </p:anim>
                                    <p:anim calcmode="lin" valueType="num">
                                      <p:cBhvr>
                                        <p:cTn id="23" dur="500" fill="hold"/>
                                        <p:tgtEl>
                                          <p:spTgt spid="98"/>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94">
                                            <p:txEl>
                                              <p:pRg st="1" end="1"/>
                                            </p:txEl>
                                          </p:spTgt>
                                        </p:tgtEl>
                                        <p:attrNameLst>
                                          <p:attrName>style.visibility</p:attrName>
                                        </p:attrNameLst>
                                      </p:cBhvr>
                                      <p:to>
                                        <p:strVal val="visible"/>
                                      </p:to>
                                    </p:set>
                                    <p:anim calcmode="lin" valueType="num">
                                      <p:cBhvr>
                                        <p:cTn id="27" dur="500" fill="hold"/>
                                        <p:tgtEl>
                                          <p:spTgt spid="94">
                                            <p:txEl>
                                              <p:pRg st="1" end="1"/>
                                            </p:txEl>
                                          </p:spTgt>
                                        </p:tgtEl>
                                        <p:attrNameLst>
                                          <p:attrName>ppt_w</p:attrName>
                                        </p:attrNameLst>
                                      </p:cBhvr>
                                      <p:tavLst>
                                        <p:tav tm="0">
                                          <p:val>
                                            <p:fltVal val="0"/>
                                          </p:val>
                                        </p:tav>
                                        <p:tav tm="100000">
                                          <p:val>
                                            <p:strVal val="#ppt_w"/>
                                          </p:val>
                                        </p:tav>
                                      </p:tavLst>
                                    </p:anim>
                                    <p:anim calcmode="lin" valueType="num">
                                      <p:cBhvr>
                                        <p:cTn id="28" dur="500" fill="hold"/>
                                        <p:tgtEl>
                                          <p:spTgt spid="9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nodeType="click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p:cTn id="33" dur="500" fill="hold"/>
                                        <p:tgtEl>
                                          <p:spTgt spid="99"/>
                                        </p:tgtEl>
                                        <p:attrNameLst>
                                          <p:attrName>ppt_x</p:attrName>
                                        </p:attrNameLst>
                                      </p:cBhvr>
                                      <p:tavLst>
                                        <p:tav tm="0">
                                          <p:val>
                                            <p:strVal val="#ppt_x-#ppt_w/2"/>
                                          </p:val>
                                        </p:tav>
                                        <p:tav tm="100000">
                                          <p:val>
                                            <p:strVal val="#ppt_x"/>
                                          </p:val>
                                        </p:tav>
                                      </p:tavLst>
                                    </p:anim>
                                    <p:anim calcmode="lin" valueType="num">
                                      <p:cBhvr>
                                        <p:cTn id="34" dur="500" fill="hold"/>
                                        <p:tgtEl>
                                          <p:spTgt spid="99"/>
                                        </p:tgtEl>
                                        <p:attrNameLst>
                                          <p:attrName>ppt_y</p:attrName>
                                        </p:attrNameLst>
                                      </p:cBhvr>
                                      <p:tavLst>
                                        <p:tav tm="0">
                                          <p:val>
                                            <p:strVal val="#ppt_y"/>
                                          </p:val>
                                        </p:tav>
                                        <p:tav tm="100000">
                                          <p:val>
                                            <p:strVal val="#ppt_y"/>
                                          </p:val>
                                        </p:tav>
                                      </p:tavLst>
                                    </p:anim>
                                    <p:anim calcmode="lin" valueType="num">
                                      <p:cBhvr>
                                        <p:cTn id="35" dur="500" fill="hold"/>
                                        <p:tgtEl>
                                          <p:spTgt spid="99"/>
                                        </p:tgtEl>
                                        <p:attrNameLst>
                                          <p:attrName>ppt_w</p:attrName>
                                        </p:attrNameLst>
                                      </p:cBhvr>
                                      <p:tavLst>
                                        <p:tav tm="0">
                                          <p:val>
                                            <p:fltVal val="0"/>
                                          </p:val>
                                        </p:tav>
                                        <p:tav tm="100000">
                                          <p:val>
                                            <p:strVal val="#ppt_w"/>
                                          </p:val>
                                        </p:tav>
                                      </p:tavLst>
                                    </p:anim>
                                    <p:anim calcmode="lin" valueType="num">
                                      <p:cBhvr>
                                        <p:cTn id="36" dur="500" fill="hold"/>
                                        <p:tgtEl>
                                          <p:spTgt spid="99"/>
                                        </p:tgtEl>
                                        <p:attrNameLst>
                                          <p:attrName>ppt_h</p:attrName>
                                        </p:attrNameLst>
                                      </p:cBhvr>
                                      <p:tavLst>
                                        <p:tav tm="0">
                                          <p:val>
                                            <p:strVal val="#ppt_h"/>
                                          </p:val>
                                        </p:tav>
                                        <p:tav tm="100000">
                                          <p:val>
                                            <p:strVal val="#ppt_h"/>
                                          </p:val>
                                        </p:tav>
                                      </p:tavLst>
                                    </p:anim>
                                  </p:childTnLst>
                                </p:cTn>
                              </p:par>
                            </p:childTnLst>
                          </p:cTn>
                        </p:par>
                        <p:par>
                          <p:cTn id="37" fill="hold">
                            <p:stCondLst>
                              <p:cond delay="500"/>
                            </p:stCondLst>
                            <p:childTnLst>
                              <p:par>
                                <p:cTn id="38" presetID="23" presetClass="entr" presetSubtype="16" fill="hold" nodeType="afterEffect">
                                  <p:stCondLst>
                                    <p:cond delay="0"/>
                                  </p:stCondLst>
                                  <p:childTnLst>
                                    <p:set>
                                      <p:cBhvr>
                                        <p:cTn id="39" dur="1" fill="hold">
                                          <p:stCondLst>
                                            <p:cond delay="0"/>
                                          </p:stCondLst>
                                        </p:cTn>
                                        <p:tgtEl>
                                          <p:spTgt spid="94">
                                            <p:txEl>
                                              <p:pRg st="2" end="2"/>
                                            </p:txEl>
                                          </p:spTgt>
                                        </p:tgtEl>
                                        <p:attrNameLst>
                                          <p:attrName>style.visibility</p:attrName>
                                        </p:attrNameLst>
                                      </p:cBhvr>
                                      <p:to>
                                        <p:strVal val="visible"/>
                                      </p:to>
                                    </p:set>
                                    <p:anim calcmode="lin" valueType="num">
                                      <p:cBhvr>
                                        <p:cTn id="40" dur="500" fill="hold"/>
                                        <p:tgtEl>
                                          <p:spTgt spid="94">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9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anim calcmode="lin" valueType="num">
                                      <p:cBhvr>
                                        <p:cTn id="46" dur="500" fill="hold"/>
                                        <p:tgtEl>
                                          <p:spTgt spid="100"/>
                                        </p:tgtEl>
                                        <p:attrNameLst>
                                          <p:attrName>ppt_x</p:attrName>
                                        </p:attrNameLst>
                                      </p:cBhvr>
                                      <p:tavLst>
                                        <p:tav tm="0">
                                          <p:val>
                                            <p:strVal val="#ppt_x-#ppt_w/2"/>
                                          </p:val>
                                        </p:tav>
                                        <p:tav tm="100000">
                                          <p:val>
                                            <p:strVal val="#ppt_x"/>
                                          </p:val>
                                        </p:tav>
                                      </p:tavLst>
                                    </p:anim>
                                    <p:anim calcmode="lin" valueType="num">
                                      <p:cBhvr>
                                        <p:cTn id="47" dur="500" fill="hold"/>
                                        <p:tgtEl>
                                          <p:spTgt spid="100"/>
                                        </p:tgtEl>
                                        <p:attrNameLst>
                                          <p:attrName>ppt_y</p:attrName>
                                        </p:attrNameLst>
                                      </p:cBhvr>
                                      <p:tavLst>
                                        <p:tav tm="0">
                                          <p:val>
                                            <p:strVal val="#ppt_y"/>
                                          </p:val>
                                        </p:tav>
                                        <p:tav tm="100000">
                                          <p:val>
                                            <p:strVal val="#ppt_y"/>
                                          </p:val>
                                        </p:tav>
                                      </p:tavLst>
                                    </p:anim>
                                    <p:anim calcmode="lin" valueType="num">
                                      <p:cBhvr>
                                        <p:cTn id="48" dur="500" fill="hold"/>
                                        <p:tgtEl>
                                          <p:spTgt spid="100"/>
                                        </p:tgtEl>
                                        <p:attrNameLst>
                                          <p:attrName>ppt_w</p:attrName>
                                        </p:attrNameLst>
                                      </p:cBhvr>
                                      <p:tavLst>
                                        <p:tav tm="0">
                                          <p:val>
                                            <p:fltVal val="0"/>
                                          </p:val>
                                        </p:tav>
                                        <p:tav tm="100000">
                                          <p:val>
                                            <p:strVal val="#ppt_w"/>
                                          </p:val>
                                        </p:tav>
                                      </p:tavLst>
                                    </p:anim>
                                    <p:anim calcmode="lin" valueType="num">
                                      <p:cBhvr>
                                        <p:cTn id="49" dur="500" fill="hold"/>
                                        <p:tgtEl>
                                          <p:spTgt spid="100"/>
                                        </p:tgtEl>
                                        <p:attrNameLst>
                                          <p:attrName>ppt_h</p:attrName>
                                        </p:attrNameLst>
                                      </p:cBhvr>
                                      <p:tavLst>
                                        <p:tav tm="0">
                                          <p:val>
                                            <p:strVal val="#ppt_h"/>
                                          </p:val>
                                        </p:tav>
                                        <p:tav tm="100000">
                                          <p:val>
                                            <p:strVal val="#ppt_h"/>
                                          </p:val>
                                        </p:tav>
                                      </p:tavLst>
                                    </p:anim>
                                  </p:childTnLst>
                                </p:cTn>
                              </p:par>
                            </p:childTnLst>
                          </p:cTn>
                        </p:par>
                        <p:par>
                          <p:cTn id="50" fill="hold">
                            <p:stCondLst>
                              <p:cond delay="500"/>
                            </p:stCondLst>
                            <p:childTnLst>
                              <p:par>
                                <p:cTn id="51" presetID="23" presetClass="entr" presetSubtype="16" fill="hold" nodeType="afterEffect">
                                  <p:stCondLst>
                                    <p:cond delay="0"/>
                                  </p:stCondLst>
                                  <p:childTnLst>
                                    <p:set>
                                      <p:cBhvr>
                                        <p:cTn id="52" dur="1" fill="hold">
                                          <p:stCondLst>
                                            <p:cond delay="0"/>
                                          </p:stCondLst>
                                        </p:cTn>
                                        <p:tgtEl>
                                          <p:spTgt spid="94">
                                            <p:txEl>
                                              <p:pRg st="3" end="3"/>
                                            </p:txEl>
                                          </p:spTgt>
                                        </p:tgtEl>
                                        <p:attrNameLst>
                                          <p:attrName>style.visibility</p:attrName>
                                        </p:attrNameLst>
                                      </p:cBhvr>
                                      <p:to>
                                        <p:strVal val="visible"/>
                                      </p:to>
                                    </p:set>
                                    <p:anim calcmode="lin" valueType="num">
                                      <p:cBhvr>
                                        <p:cTn id="53" dur="500" fill="hold"/>
                                        <p:tgtEl>
                                          <p:spTgt spid="94">
                                            <p:txEl>
                                              <p:pRg st="3" end="3"/>
                                            </p:txEl>
                                          </p:spTgt>
                                        </p:tgtEl>
                                        <p:attrNameLst>
                                          <p:attrName>ppt_w</p:attrName>
                                        </p:attrNameLst>
                                      </p:cBhvr>
                                      <p:tavLst>
                                        <p:tav tm="0">
                                          <p:val>
                                            <p:fltVal val="0"/>
                                          </p:val>
                                        </p:tav>
                                        <p:tav tm="100000">
                                          <p:val>
                                            <p:strVal val="#ppt_w"/>
                                          </p:val>
                                        </p:tav>
                                      </p:tavLst>
                                    </p:anim>
                                    <p:anim calcmode="lin" valueType="num">
                                      <p:cBhvr>
                                        <p:cTn id="54" dur="500" fill="hold"/>
                                        <p:tgtEl>
                                          <p:spTgt spid="94">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8" fill="hold" nodeType="clickEffect">
                                  <p:stCondLst>
                                    <p:cond delay="0"/>
                                  </p:stCondLst>
                                  <p:childTnLst>
                                    <p:set>
                                      <p:cBhvr>
                                        <p:cTn id="58" dur="1" fill="hold">
                                          <p:stCondLst>
                                            <p:cond delay="0"/>
                                          </p:stCondLst>
                                        </p:cTn>
                                        <p:tgtEl>
                                          <p:spTgt spid="101"/>
                                        </p:tgtEl>
                                        <p:attrNameLst>
                                          <p:attrName>style.visibility</p:attrName>
                                        </p:attrNameLst>
                                      </p:cBhvr>
                                      <p:to>
                                        <p:strVal val="visible"/>
                                      </p:to>
                                    </p:set>
                                    <p:anim calcmode="lin" valueType="num">
                                      <p:cBhvr>
                                        <p:cTn id="59" dur="500" fill="hold"/>
                                        <p:tgtEl>
                                          <p:spTgt spid="101"/>
                                        </p:tgtEl>
                                        <p:attrNameLst>
                                          <p:attrName>ppt_x</p:attrName>
                                        </p:attrNameLst>
                                      </p:cBhvr>
                                      <p:tavLst>
                                        <p:tav tm="0">
                                          <p:val>
                                            <p:strVal val="#ppt_x-#ppt_w/2"/>
                                          </p:val>
                                        </p:tav>
                                        <p:tav tm="100000">
                                          <p:val>
                                            <p:strVal val="#ppt_x"/>
                                          </p:val>
                                        </p:tav>
                                      </p:tavLst>
                                    </p:anim>
                                    <p:anim calcmode="lin" valueType="num">
                                      <p:cBhvr>
                                        <p:cTn id="60" dur="500" fill="hold"/>
                                        <p:tgtEl>
                                          <p:spTgt spid="101"/>
                                        </p:tgtEl>
                                        <p:attrNameLst>
                                          <p:attrName>ppt_y</p:attrName>
                                        </p:attrNameLst>
                                      </p:cBhvr>
                                      <p:tavLst>
                                        <p:tav tm="0">
                                          <p:val>
                                            <p:strVal val="#ppt_y"/>
                                          </p:val>
                                        </p:tav>
                                        <p:tav tm="100000">
                                          <p:val>
                                            <p:strVal val="#ppt_y"/>
                                          </p:val>
                                        </p:tav>
                                      </p:tavLst>
                                    </p:anim>
                                    <p:anim calcmode="lin" valueType="num">
                                      <p:cBhvr>
                                        <p:cTn id="61" dur="500" fill="hold"/>
                                        <p:tgtEl>
                                          <p:spTgt spid="101"/>
                                        </p:tgtEl>
                                        <p:attrNameLst>
                                          <p:attrName>ppt_w</p:attrName>
                                        </p:attrNameLst>
                                      </p:cBhvr>
                                      <p:tavLst>
                                        <p:tav tm="0">
                                          <p:val>
                                            <p:fltVal val="0"/>
                                          </p:val>
                                        </p:tav>
                                        <p:tav tm="100000">
                                          <p:val>
                                            <p:strVal val="#ppt_w"/>
                                          </p:val>
                                        </p:tav>
                                      </p:tavLst>
                                    </p:anim>
                                    <p:anim calcmode="lin" valueType="num">
                                      <p:cBhvr>
                                        <p:cTn id="62" dur="500" fill="hold"/>
                                        <p:tgtEl>
                                          <p:spTgt spid="101"/>
                                        </p:tgtEl>
                                        <p:attrNameLst>
                                          <p:attrName>ppt_h</p:attrName>
                                        </p:attrNameLst>
                                      </p:cBhvr>
                                      <p:tavLst>
                                        <p:tav tm="0">
                                          <p:val>
                                            <p:strVal val="#ppt_h"/>
                                          </p:val>
                                        </p:tav>
                                        <p:tav tm="100000">
                                          <p:val>
                                            <p:strVal val="#ppt_h"/>
                                          </p:val>
                                        </p:tav>
                                      </p:tavLst>
                                    </p:anim>
                                  </p:childTnLst>
                                </p:cTn>
                              </p:par>
                            </p:childTnLst>
                          </p:cTn>
                        </p:par>
                        <p:par>
                          <p:cTn id="63" fill="hold">
                            <p:stCondLst>
                              <p:cond delay="500"/>
                            </p:stCondLst>
                            <p:childTnLst>
                              <p:par>
                                <p:cTn id="64" presetID="23" presetClass="entr" presetSubtype="16" fill="hold" nodeType="afterEffect">
                                  <p:stCondLst>
                                    <p:cond delay="0"/>
                                  </p:stCondLst>
                                  <p:childTnLst>
                                    <p:set>
                                      <p:cBhvr>
                                        <p:cTn id="65" dur="1" fill="hold">
                                          <p:stCondLst>
                                            <p:cond delay="0"/>
                                          </p:stCondLst>
                                        </p:cTn>
                                        <p:tgtEl>
                                          <p:spTgt spid="94">
                                            <p:txEl>
                                              <p:pRg st="4" end="4"/>
                                            </p:txEl>
                                          </p:spTgt>
                                        </p:tgtEl>
                                        <p:attrNameLst>
                                          <p:attrName>style.visibility</p:attrName>
                                        </p:attrNameLst>
                                      </p:cBhvr>
                                      <p:to>
                                        <p:strVal val="visible"/>
                                      </p:to>
                                    </p:set>
                                    <p:anim calcmode="lin" valueType="num">
                                      <p:cBhvr>
                                        <p:cTn id="66" dur="500" fill="hold"/>
                                        <p:tgtEl>
                                          <p:spTgt spid="94">
                                            <p:txEl>
                                              <p:pRg st="4" end="4"/>
                                            </p:txEl>
                                          </p:spTgt>
                                        </p:tgtEl>
                                        <p:attrNameLst>
                                          <p:attrName>ppt_w</p:attrName>
                                        </p:attrNameLst>
                                      </p:cBhvr>
                                      <p:tavLst>
                                        <p:tav tm="0">
                                          <p:val>
                                            <p:fltVal val="0"/>
                                          </p:val>
                                        </p:tav>
                                        <p:tav tm="100000">
                                          <p:val>
                                            <p:strVal val="#ppt_w"/>
                                          </p:val>
                                        </p:tav>
                                      </p:tavLst>
                                    </p:anim>
                                    <p:anim calcmode="lin" valueType="num">
                                      <p:cBhvr>
                                        <p:cTn id="67" dur="500" fill="hold"/>
                                        <p:tgtEl>
                                          <p:spTgt spid="9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习题</a:t>
            </a:r>
            <a:r>
              <a:rPr lang="en-US" altLang="zh-CN" sz="2800">
                <a:ea typeface="黑体" panose="02010609060101010101" pitchFamily="49" charset="-122"/>
              </a:rPr>
              <a:t>6.15</a:t>
            </a:r>
            <a:endParaRPr lang="zh-CN" altLang="en-US" sz="2800">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275856" y="548681"/>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TextBox 5"/>
          <p:cNvSpPr txBox="1"/>
          <p:nvPr/>
        </p:nvSpPr>
        <p:spPr>
          <a:xfrm>
            <a:off x="4644008" y="507594"/>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endParaRPr lang="zh-CN" altLang="en-US"/>
          </a:p>
        </p:txBody>
      </p:sp>
      <p:cxnSp>
        <p:nvCxnSpPr>
          <p:cNvPr id="8" name="直接连接符 7"/>
          <p:cNvCxnSpPr/>
          <p:nvPr/>
        </p:nvCxnSpPr>
        <p:spPr bwMode="auto">
          <a:xfrm>
            <a:off x="4283968" y="69269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83968" y="98072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83968" y="1268761"/>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627784" y="1700809"/>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r>
              <a:rPr lang="en-US" altLang="zh-CN"/>
              <a:t>ALU</a:t>
            </a:r>
            <a:endParaRPr lang="zh-CN" altLang="en-US"/>
          </a:p>
        </p:txBody>
      </p:sp>
      <p:sp>
        <p:nvSpPr>
          <p:cNvPr id="13" name="TextBox 12"/>
          <p:cNvSpPr txBox="1"/>
          <p:nvPr/>
        </p:nvSpPr>
        <p:spPr>
          <a:xfrm>
            <a:off x="1259632" y="1659722"/>
            <a:ext cx="1152128" cy="977191"/>
          </a:xfrm>
          <a:prstGeom prst="rect">
            <a:avLst/>
          </a:prstGeom>
          <a:noFill/>
        </p:spPr>
        <p:txBody>
          <a:bodyPr wrap="square" rtlCol="0">
            <a:spAutoFit/>
          </a:bodyPr>
          <a:lstStyle/>
          <a:p>
            <a:pPr algn="r">
              <a:lnSpc>
                <a:spcPts val="2300"/>
              </a:lnSpc>
            </a:pPr>
            <a:r>
              <a:rPr lang="en-US" altLang="zh-CN"/>
              <a:t>ADD</a:t>
            </a:r>
            <a:endParaRPr lang="en-US" altLang="zh-CN"/>
          </a:p>
          <a:p>
            <a:pPr algn="r">
              <a:lnSpc>
                <a:spcPts val="2300"/>
              </a:lnSpc>
            </a:pPr>
            <a:r>
              <a:rPr lang="en-US" altLang="zh-CN"/>
              <a:t>AND</a:t>
            </a:r>
            <a:endParaRPr lang="en-US" altLang="zh-CN"/>
          </a:p>
          <a:p>
            <a:pPr algn="r">
              <a:lnSpc>
                <a:spcPts val="2300"/>
              </a:lnSpc>
            </a:pPr>
            <a:r>
              <a:rPr lang="en-US" altLang="zh-CN"/>
              <a:t>OR</a:t>
            </a:r>
            <a:endParaRPr lang="zh-CN" altLang="en-US"/>
          </a:p>
        </p:txBody>
      </p:sp>
      <p:cxnSp>
        <p:nvCxnSpPr>
          <p:cNvPr id="14" name="直接连接符 13"/>
          <p:cNvCxnSpPr/>
          <p:nvPr/>
        </p:nvCxnSpPr>
        <p:spPr bwMode="auto">
          <a:xfrm>
            <a:off x="2339752" y="242088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339752" y="2132857"/>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339752" y="1844825"/>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88024" y="213285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148064" y="1887216"/>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636690" y="1555999"/>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8376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TextBox 31"/>
          <p:cNvSpPr txBox="1"/>
          <p:nvPr/>
        </p:nvSpPr>
        <p:spPr>
          <a:xfrm>
            <a:off x="467544" y="2818771"/>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anose="02010600030101010101"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33" name="直接连接符 32"/>
          <p:cNvCxnSpPr/>
          <p:nvPr/>
        </p:nvCxnSpPr>
        <p:spPr bwMode="auto">
          <a:xfrm>
            <a:off x="2123728"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123728"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92392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7" name="直接连接符 36"/>
          <p:cNvCxnSpPr/>
          <p:nvPr/>
        </p:nvCxnSpPr>
        <p:spPr bwMode="auto">
          <a:xfrm>
            <a:off x="5148064"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88618"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356770"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555776"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88024"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763688" y="3501009"/>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892306" y="3429001"/>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131840" y="3861049"/>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5076056" y="2060849"/>
            <a:ext cx="360040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79912" y="260649"/>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76256" y="1412777"/>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881400"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249552"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633514" y="405459"/>
            <a:ext cx="28962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80312" y="1196753"/>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2" name="直接连接符 71"/>
          <p:cNvCxnSpPr/>
          <p:nvPr/>
        </p:nvCxnSpPr>
        <p:spPr bwMode="auto">
          <a:xfrm rot="5400000" flipH="1" flipV="1">
            <a:off x="8208404"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560332"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7020272" y="665451"/>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84368" y="665451"/>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76256" y="2708921"/>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80312" y="249289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81" name="直接连接符 80"/>
          <p:cNvCxnSpPr/>
          <p:nvPr/>
        </p:nvCxnSpPr>
        <p:spPr bwMode="auto">
          <a:xfrm rot="5400000" flipH="1" flipV="1">
            <a:off x="8208404"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560332"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7020272" y="1961595"/>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84368" y="1961595"/>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3" name="组合 91"/>
          <p:cNvGrpSpPr/>
          <p:nvPr/>
        </p:nvGrpSpPr>
        <p:grpSpPr>
          <a:xfrm>
            <a:off x="5436096" y="2708921"/>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p>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aphicFrame>
        <p:nvGraphicFramePr>
          <p:cNvPr id="62" name="Group 85"/>
          <p:cNvGraphicFramePr>
            <a:graphicFrameLocks noGrp="1"/>
          </p:cNvGraphicFramePr>
          <p:nvPr/>
        </p:nvGraphicFramePr>
        <p:xfrm>
          <a:off x="469081" y="4865712"/>
          <a:ext cx="8207375" cy="1371600"/>
        </p:xfrm>
        <a:graphic>
          <a:graphicData uri="http://schemas.openxmlformats.org/drawingml/2006/table">
            <a:tbl>
              <a:tblPr/>
              <a:tblGrid>
                <a:gridCol w="1006575"/>
                <a:gridCol w="2160240"/>
                <a:gridCol w="5040560"/>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节拍</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微操作序列</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微命令序列</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T1</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a:t>
                      </a: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1" lang="pt-BR" altLang="zh-CN" sz="2400" b="1" kern="1200">
                          <a:solidFill>
                            <a:schemeClr val="tx1"/>
                          </a:solidFill>
                          <a:latin typeface="宋体" panose="02010600030101010101" pitchFamily="2" charset="-122"/>
                          <a:ea typeface="宋体" panose="02010600030101010101" pitchFamily="2" charset="-122"/>
                          <a:cs typeface="+mn-cs"/>
                        </a:rPr>
                        <a:t>←</a:t>
                      </a: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R0</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R0</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out</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a:t>
                      </a:r>
                      <a:endPar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T2</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R0 </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a:ln>
                            <a:noFill/>
                          </a:ln>
                          <a:solidFill>
                            <a:srgbClr val="000000"/>
                          </a:solidFill>
                          <a:effectLst/>
                          <a:uLnTx/>
                          <a:uFillTx/>
                          <a:latin typeface="+mn-lt"/>
                          <a:ea typeface="宋体" panose="02010600030101010101" pitchFamily="2" charset="-122"/>
                          <a:cs typeface="+mn-cs"/>
                        </a:rPr>
                        <a:t>B</a:t>
                      </a:r>
                      <a:r>
                        <a:rPr kumimoji="0" lang="zh-CN" altLang="en-US" sz="2400" b="1" i="0" u="none" strike="noStrike" kern="1200" cap="none" spc="0" normalizeH="0" baseline="0" noProof="0">
                          <a:ln>
                            <a:noFill/>
                          </a:ln>
                          <a:solidFill>
                            <a:srgbClr val="000000"/>
                          </a:solidFill>
                          <a:effectLst/>
                          <a:uLnTx/>
                          <a:uFillTx/>
                          <a:latin typeface="+mn-lt"/>
                          <a:ea typeface="宋体" panose="02010600030101010101" pitchFamily="2" charset="-122"/>
                          <a:cs typeface="+mn-cs"/>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4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ALU,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全</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ALU, ADD, L, R0</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a:t>
                      </a:r>
                      <a:endPar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52" name="TextBox 51"/>
          <p:cNvSpPr txBox="1"/>
          <p:nvPr/>
        </p:nvSpPr>
        <p:spPr>
          <a:xfrm>
            <a:off x="467544" y="4191471"/>
            <a:ext cx="3888432" cy="461665"/>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t>2</a:t>
            </a:r>
            <a:r>
              <a:rPr lang="en-US" altLang="zh-CN">
                <a:latin typeface="宋体" panose="02010600030101010101" pitchFamily="2" charset="-122"/>
              </a:rPr>
              <a:t>((</a:t>
            </a:r>
            <a:r>
              <a:rPr lang="en-US" altLang="zh-CN"/>
              <a:t>R0</a:t>
            </a:r>
            <a:r>
              <a:rPr lang="en-US" altLang="zh-CN">
                <a:latin typeface="宋体" panose="02010600030101010101" pitchFamily="2" charset="-122"/>
              </a:rPr>
              <a:t>)</a:t>
            </a:r>
            <a:r>
              <a:rPr lang="zh-CN" altLang="en-US">
                <a:latin typeface="+mn-lt"/>
              </a:rPr>
              <a:t>－</a:t>
            </a:r>
            <a:r>
              <a:rPr lang="en-US" altLang="zh-CN"/>
              <a:t>1</a:t>
            </a:r>
            <a:r>
              <a:rPr lang="en-US" altLang="zh-CN">
                <a:latin typeface="宋体" panose="02010600030101010101" pitchFamily="2" charset="-122"/>
              </a:rPr>
              <a:t>)</a:t>
            </a:r>
            <a:r>
              <a:rPr lang="en-US" altLang="zh-CN"/>
              <a:t> </a:t>
            </a:r>
            <a:r>
              <a:rPr kumimoji="1" lang="en-US" altLang="zh-CN">
                <a:latin typeface="宋体" panose="02010600030101010101" pitchFamily="2" charset="-122"/>
              </a:rPr>
              <a:t>→</a:t>
            </a:r>
            <a:r>
              <a:rPr kumimoji="1" lang="en-US" altLang="zh-CN">
                <a:ea typeface="楷体_GB2312" pitchFamily="49" charset="-122"/>
              </a:rPr>
              <a:t> R0</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习题</a:t>
            </a:r>
            <a:r>
              <a:rPr lang="en-US" altLang="zh-CN" sz="2800">
                <a:ea typeface="黑体" panose="02010609060101010101" pitchFamily="49" charset="-122"/>
              </a:rPr>
              <a:t>6.15</a:t>
            </a:r>
            <a:endParaRPr lang="zh-CN" altLang="en-US" sz="2800">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275856" y="548681"/>
            <a:ext cx="1008112" cy="86409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TextBox 5"/>
          <p:cNvSpPr txBox="1"/>
          <p:nvPr/>
        </p:nvSpPr>
        <p:spPr>
          <a:xfrm>
            <a:off x="4644008" y="507594"/>
            <a:ext cx="1152128" cy="977191"/>
          </a:xfrm>
          <a:prstGeom prst="rect">
            <a:avLst/>
          </a:prstGeom>
          <a:noFill/>
        </p:spPr>
        <p:txBody>
          <a:bodyPr wrap="square" rtlCol="0">
            <a:spAutoFit/>
          </a:bodyPr>
          <a:lstStyle/>
          <a:p>
            <a:pPr algn="l">
              <a:lnSpc>
                <a:spcPts val="2300"/>
              </a:lnSpc>
            </a:pPr>
            <a:r>
              <a:rPr lang="en-US" altLang="zh-CN"/>
              <a:t>V</a:t>
            </a:r>
            <a:r>
              <a:rPr lang="zh-CN" altLang="en-US"/>
              <a:t>直送</a:t>
            </a:r>
            <a:endParaRPr lang="en-US" altLang="zh-CN"/>
          </a:p>
          <a:p>
            <a:pPr algn="l">
              <a:lnSpc>
                <a:spcPts val="2300"/>
              </a:lnSpc>
            </a:pPr>
            <a:r>
              <a:rPr lang="en-US" altLang="zh-CN"/>
              <a:t>R</a:t>
            </a:r>
            <a:r>
              <a:rPr lang="zh-CN" altLang="en-US"/>
              <a:t>右移</a:t>
            </a:r>
            <a:endParaRPr lang="en-US" altLang="zh-CN"/>
          </a:p>
          <a:p>
            <a:pPr algn="l">
              <a:lnSpc>
                <a:spcPts val="2300"/>
              </a:lnSpc>
            </a:pPr>
            <a:r>
              <a:rPr lang="en-US" altLang="zh-CN"/>
              <a:t>L</a:t>
            </a:r>
            <a:r>
              <a:rPr lang="zh-CN" altLang="en-US"/>
              <a:t>左移</a:t>
            </a:r>
            <a:endParaRPr lang="zh-CN" altLang="en-US"/>
          </a:p>
        </p:txBody>
      </p:sp>
      <p:cxnSp>
        <p:nvCxnSpPr>
          <p:cNvPr id="8" name="直接连接符 7"/>
          <p:cNvCxnSpPr/>
          <p:nvPr/>
        </p:nvCxnSpPr>
        <p:spPr bwMode="auto">
          <a:xfrm>
            <a:off x="4283968" y="69269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0" name="直接连接符 9"/>
          <p:cNvCxnSpPr/>
          <p:nvPr/>
        </p:nvCxnSpPr>
        <p:spPr bwMode="auto">
          <a:xfrm>
            <a:off x="4283968" y="98072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a:off x="4283968" y="1268761"/>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12" name="梯形 11"/>
          <p:cNvSpPr/>
          <p:nvPr/>
        </p:nvSpPr>
        <p:spPr bwMode="auto">
          <a:xfrm>
            <a:off x="2627784" y="1700809"/>
            <a:ext cx="2376264" cy="864096"/>
          </a:xfrm>
          <a:prstGeom prst="trapezoid">
            <a:avLst>
              <a:gd name="adj" fmla="val 48674"/>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r>
              <a:rPr lang="en-US" altLang="zh-CN"/>
              <a:t>ALU</a:t>
            </a:r>
            <a:endParaRPr lang="zh-CN" altLang="en-US"/>
          </a:p>
        </p:txBody>
      </p:sp>
      <p:sp>
        <p:nvSpPr>
          <p:cNvPr id="13" name="TextBox 12"/>
          <p:cNvSpPr txBox="1"/>
          <p:nvPr/>
        </p:nvSpPr>
        <p:spPr>
          <a:xfrm>
            <a:off x="1259632" y="1659722"/>
            <a:ext cx="1152128" cy="977191"/>
          </a:xfrm>
          <a:prstGeom prst="rect">
            <a:avLst/>
          </a:prstGeom>
          <a:noFill/>
        </p:spPr>
        <p:txBody>
          <a:bodyPr wrap="square" rtlCol="0">
            <a:spAutoFit/>
          </a:bodyPr>
          <a:lstStyle/>
          <a:p>
            <a:pPr algn="r">
              <a:lnSpc>
                <a:spcPts val="2300"/>
              </a:lnSpc>
            </a:pPr>
            <a:r>
              <a:rPr lang="en-US" altLang="zh-CN"/>
              <a:t>ADD</a:t>
            </a:r>
            <a:endParaRPr lang="en-US" altLang="zh-CN"/>
          </a:p>
          <a:p>
            <a:pPr algn="r">
              <a:lnSpc>
                <a:spcPts val="2300"/>
              </a:lnSpc>
            </a:pPr>
            <a:r>
              <a:rPr lang="en-US" altLang="zh-CN"/>
              <a:t>AND</a:t>
            </a:r>
            <a:endParaRPr lang="en-US" altLang="zh-CN"/>
          </a:p>
          <a:p>
            <a:pPr algn="r">
              <a:lnSpc>
                <a:spcPts val="2300"/>
              </a:lnSpc>
            </a:pPr>
            <a:r>
              <a:rPr lang="en-US" altLang="zh-CN"/>
              <a:t>OR</a:t>
            </a:r>
            <a:endParaRPr lang="zh-CN" altLang="en-US"/>
          </a:p>
        </p:txBody>
      </p:sp>
      <p:cxnSp>
        <p:nvCxnSpPr>
          <p:cNvPr id="14" name="直接连接符 13"/>
          <p:cNvCxnSpPr/>
          <p:nvPr/>
        </p:nvCxnSpPr>
        <p:spPr bwMode="auto">
          <a:xfrm>
            <a:off x="2339752" y="2420889"/>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2339752" y="2132857"/>
            <a:ext cx="504056"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2339752" y="1844825"/>
            <a:ext cx="64807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4788024" y="2132857"/>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5148064" y="1887216"/>
            <a:ext cx="936104" cy="461665"/>
          </a:xfrm>
          <a:prstGeom prst="rect">
            <a:avLst/>
          </a:prstGeom>
          <a:noFill/>
        </p:spPr>
        <p:txBody>
          <a:bodyPr wrap="square" rtlCol="0">
            <a:spAutoFit/>
          </a:bodyPr>
          <a:lstStyle/>
          <a:p>
            <a:pPr algn="l"/>
            <a:r>
              <a:rPr lang="en-US" altLang="zh-CN"/>
              <a:t>+1</a:t>
            </a:r>
            <a:endParaRPr lang="zh-CN" altLang="en-US"/>
          </a:p>
        </p:txBody>
      </p:sp>
      <p:cxnSp>
        <p:nvCxnSpPr>
          <p:cNvPr id="27" name="直接箭头连接符 26"/>
          <p:cNvCxnSpPr/>
          <p:nvPr/>
        </p:nvCxnSpPr>
        <p:spPr bwMode="auto">
          <a:xfrm rot="5400000" flipH="1" flipV="1">
            <a:off x="3636690" y="1555999"/>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1" name="矩形 30"/>
          <p:cNvSpPr/>
          <p:nvPr/>
        </p:nvSpPr>
        <p:spPr bwMode="auto">
          <a:xfrm>
            <a:off x="248376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2" name="TextBox 31"/>
          <p:cNvSpPr txBox="1"/>
          <p:nvPr/>
        </p:nvSpPr>
        <p:spPr>
          <a:xfrm>
            <a:off x="467544" y="2818771"/>
            <a:ext cx="1728192" cy="682238"/>
          </a:xfrm>
          <a:prstGeom prst="rect">
            <a:avLst/>
          </a:prstGeom>
          <a:noFill/>
        </p:spPr>
        <p:txBody>
          <a:bodyPr wrap="square" rtlCol="0">
            <a:spAutoFit/>
          </a:bodyPr>
          <a:lstStyle/>
          <a:p>
            <a:pPr algn="r">
              <a:lnSpc>
                <a:spcPts val="2300"/>
              </a:lnSpc>
            </a:pPr>
            <a:r>
              <a:rPr lang="en-US" altLang="zh-CN"/>
              <a:t>A</a:t>
            </a:r>
            <a:r>
              <a:rPr lang="en-US" altLang="zh-CN">
                <a:latin typeface="宋体" panose="02010600030101010101" pitchFamily="2" charset="-122"/>
              </a:rPr>
              <a:t>→</a:t>
            </a:r>
            <a:r>
              <a:rPr lang="en-US" altLang="zh-CN">
                <a:latin typeface="+mn-lt"/>
              </a:rPr>
              <a:t>ALU</a:t>
            </a:r>
            <a:endParaRPr lang="en-US" altLang="zh-CN"/>
          </a:p>
          <a:p>
            <a:pPr algn="r">
              <a:lnSpc>
                <a:spcPts val="2300"/>
              </a:lnSpc>
            </a:pPr>
            <a:r>
              <a:rPr lang="zh-CN" altLang="en-US"/>
              <a:t>全</a:t>
            </a:r>
            <a:r>
              <a:rPr lang="en-US" altLang="zh-CN"/>
              <a:t>1</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33" name="直接连接符 32"/>
          <p:cNvCxnSpPr/>
          <p:nvPr/>
        </p:nvCxnSpPr>
        <p:spPr bwMode="auto">
          <a:xfrm>
            <a:off x="2123728"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4" name="直接连接符 33"/>
          <p:cNvCxnSpPr/>
          <p:nvPr/>
        </p:nvCxnSpPr>
        <p:spPr bwMode="auto">
          <a:xfrm>
            <a:off x="2123728"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35" name="矩形 34"/>
          <p:cNvSpPr/>
          <p:nvPr/>
        </p:nvSpPr>
        <p:spPr bwMode="auto">
          <a:xfrm>
            <a:off x="3923928" y="285293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7" name="直接连接符 36"/>
          <p:cNvCxnSpPr/>
          <p:nvPr/>
        </p:nvCxnSpPr>
        <p:spPr bwMode="auto">
          <a:xfrm>
            <a:off x="5148064" y="2996953"/>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8" name="直接连接符 37"/>
          <p:cNvCxnSpPr/>
          <p:nvPr/>
        </p:nvCxnSpPr>
        <p:spPr bwMode="auto">
          <a:xfrm>
            <a:off x="5148064" y="3284985"/>
            <a:ext cx="360040"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39" name="直接箭头连接符 38"/>
          <p:cNvCxnSpPr/>
          <p:nvPr/>
        </p:nvCxnSpPr>
        <p:spPr bwMode="auto">
          <a:xfrm rot="5400000" flipH="1" flipV="1">
            <a:off x="2988618"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0" name="直接箭头连接符 39"/>
          <p:cNvCxnSpPr/>
          <p:nvPr/>
        </p:nvCxnSpPr>
        <p:spPr bwMode="auto">
          <a:xfrm rot="5400000" flipH="1" flipV="1">
            <a:off x="4356770" y="2708127"/>
            <a:ext cx="28803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1" name="直接连接符 40"/>
          <p:cNvCxnSpPr/>
          <p:nvPr/>
        </p:nvCxnSpPr>
        <p:spPr bwMode="auto">
          <a:xfrm rot="5400000" flipH="1" flipV="1">
            <a:off x="2555776"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43" name="直接连接符 42"/>
          <p:cNvCxnSpPr/>
          <p:nvPr/>
        </p:nvCxnSpPr>
        <p:spPr bwMode="auto">
          <a:xfrm rot="5400000" flipH="1" flipV="1">
            <a:off x="4788024" y="3501009"/>
            <a:ext cx="288032"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44" name="TextBox 43"/>
          <p:cNvSpPr txBox="1"/>
          <p:nvPr/>
        </p:nvSpPr>
        <p:spPr>
          <a:xfrm>
            <a:off x="1763688" y="3501009"/>
            <a:ext cx="1152128" cy="387286"/>
          </a:xfrm>
          <a:prstGeom prst="rect">
            <a:avLst/>
          </a:prstGeom>
          <a:noFill/>
        </p:spPr>
        <p:txBody>
          <a:bodyPr wrap="square" rtlCol="0">
            <a:spAutoFit/>
          </a:bodyPr>
          <a:lstStyle/>
          <a:p>
            <a:pPr algn="r">
              <a:lnSpc>
                <a:spcPts val="2300"/>
              </a:lnSpc>
            </a:pPr>
            <a:r>
              <a:rPr lang="en-US" altLang="zh-CN"/>
              <a:t>A</a:t>
            </a:r>
            <a:r>
              <a:rPr lang="en-US" altLang="zh-CN" baseline="-25000"/>
              <a:t>in</a:t>
            </a:r>
            <a:endParaRPr lang="zh-CN" altLang="en-US" baseline="-25000"/>
          </a:p>
        </p:txBody>
      </p:sp>
      <p:sp>
        <p:nvSpPr>
          <p:cNvPr id="45" name="TextBox 44"/>
          <p:cNvSpPr txBox="1"/>
          <p:nvPr/>
        </p:nvSpPr>
        <p:spPr>
          <a:xfrm>
            <a:off x="4892306" y="3429001"/>
            <a:ext cx="1152128" cy="387286"/>
          </a:xfrm>
          <a:prstGeom prst="rect">
            <a:avLst/>
          </a:prstGeom>
          <a:noFill/>
        </p:spPr>
        <p:txBody>
          <a:bodyPr wrap="square" rtlCol="0">
            <a:spAutoFit/>
          </a:bodyPr>
          <a:lstStyle/>
          <a:p>
            <a:pPr algn="l">
              <a:lnSpc>
                <a:spcPts val="2300"/>
              </a:lnSpc>
            </a:pPr>
            <a:r>
              <a:rPr lang="en-US" altLang="zh-CN"/>
              <a:t>B</a:t>
            </a:r>
            <a:r>
              <a:rPr lang="en-US" altLang="zh-CN" baseline="-25000"/>
              <a:t>in</a:t>
            </a:r>
            <a:endParaRPr lang="zh-CN" altLang="en-US" baseline="-25000"/>
          </a:p>
        </p:txBody>
      </p:sp>
      <p:cxnSp>
        <p:nvCxnSpPr>
          <p:cNvPr id="51" name="直接连接符 50"/>
          <p:cNvCxnSpPr/>
          <p:nvPr/>
        </p:nvCxnSpPr>
        <p:spPr bwMode="auto">
          <a:xfrm>
            <a:off x="3131840" y="3861049"/>
            <a:ext cx="3744416"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3" name="直接连接符 52"/>
          <p:cNvCxnSpPr/>
          <p:nvPr/>
        </p:nvCxnSpPr>
        <p:spPr bwMode="auto">
          <a:xfrm rot="5400000" flipH="1" flipV="1">
            <a:off x="5076056" y="2060849"/>
            <a:ext cx="3600402"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5" name="直接连接符 54"/>
          <p:cNvCxnSpPr/>
          <p:nvPr/>
        </p:nvCxnSpPr>
        <p:spPr bwMode="auto">
          <a:xfrm rot="10800000">
            <a:off x="3779912" y="260649"/>
            <a:ext cx="3096344" cy="0"/>
          </a:xfrm>
          <a:prstGeom prst="line">
            <a:avLst/>
          </a:prstGeom>
          <a:solidFill>
            <a:srgbClr val="FFFFFF"/>
          </a:solidFill>
          <a:ln w="57150" cap="flat" cmpd="sng" algn="ctr">
            <a:solidFill>
              <a:srgbClr val="0000FF"/>
            </a:solidFill>
            <a:prstDash val="solid"/>
            <a:round/>
            <a:headEnd type="none" w="med" len="med"/>
            <a:tailEnd type="none" w="med" len="med"/>
          </a:ln>
          <a:effectLst/>
        </p:spPr>
      </p:cxnSp>
      <p:cxnSp>
        <p:nvCxnSpPr>
          <p:cNvPr id="57" name="直接连接符 56"/>
          <p:cNvCxnSpPr/>
          <p:nvPr/>
        </p:nvCxnSpPr>
        <p:spPr bwMode="auto">
          <a:xfrm>
            <a:off x="6876256" y="1412777"/>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60" name="直接箭头连接符 59"/>
          <p:cNvCxnSpPr/>
          <p:nvPr/>
        </p:nvCxnSpPr>
        <p:spPr bwMode="auto">
          <a:xfrm rot="5400000" flipH="1" flipV="1">
            <a:off x="2881400"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1" name="直接箭头连接符 60"/>
          <p:cNvCxnSpPr/>
          <p:nvPr/>
        </p:nvCxnSpPr>
        <p:spPr bwMode="auto">
          <a:xfrm rot="5400000" flipH="1" flipV="1">
            <a:off x="4249552" y="3609021"/>
            <a:ext cx="50405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6" name="直接箭头连接符 65"/>
          <p:cNvCxnSpPr/>
          <p:nvPr/>
        </p:nvCxnSpPr>
        <p:spPr bwMode="auto">
          <a:xfrm rot="5400000" flipH="1" flipV="1">
            <a:off x="3633514" y="405459"/>
            <a:ext cx="28962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71" name="矩形 70"/>
          <p:cNvSpPr/>
          <p:nvPr/>
        </p:nvSpPr>
        <p:spPr bwMode="auto">
          <a:xfrm>
            <a:off x="7380312" y="1196753"/>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R0</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2" name="直接连接符 71"/>
          <p:cNvCxnSpPr/>
          <p:nvPr/>
        </p:nvCxnSpPr>
        <p:spPr bwMode="auto">
          <a:xfrm rot="5400000" flipH="1" flipV="1">
            <a:off x="8208404"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76" name="直接连接符 75"/>
          <p:cNvCxnSpPr/>
          <p:nvPr/>
        </p:nvCxnSpPr>
        <p:spPr bwMode="auto">
          <a:xfrm rot="5400000" flipH="1" flipV="1">
            <a:off x="7560332" y="1088741"/>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77" name="TextBox 76"/>
          <p:cNvSpPr txBox="1"/>
          <p:nvPr/>
        </p:nvSpPr>
        <p:spPr>
          <a:xfrm>
            <a:off x="7020272" y="665451"/>
            <a:ext cx="1080120" cy="387286"/>
          </a:xfrm>
          <a:prstGeom prst="rect">
            <a:avLst/>
          </a:prstGeom>
          <a:noFill/>
        </p:spPr>
        <p:txBody>
          <a:bodyPr wrap="square" rtlCol="0">
            <a:spAutoFit/>
          </a:bodyPr>
          <a:lstStyle/>
          <a:p>
            <a:pPr algn="r">
              <a:lnSpc>
                <a:spcPts val="2300"/>
              </a:lnSpc>
            </a:pPr>
            <a:r>
              <a:rPr lang="en-US" altLang="zh-CN"/>
              <a:t>R0</a:t>
            </a:r>
            <a:r>
              <a:rPr lang="en-US" altLang="zh-CN" baseline="-25000"/>
              <a:t>out</a:t>
            </a:r>
            <a:endParaRPr lang="zh-CN" altLang="en-US" baseline="-25000"/>
          </a:p>
        </p:txBody>
      </p:sp>
      <p:sp>
        <p:nvSpPr>
          <p:cNvPr id="78" name="TextBox 77"/>
          <p:cNvSpPr txBox="1"/>
          <p:nvPr/>
        </p:nvSpPr>
        <p:spPr>
          <a:xfrm>
            <a:off x="7884368" y="665451"/>
            <a:ext cx="864096" cy="387286"/>
          </a:xfrm>
          <a:prstGeom prst="rect">
            <a:avLst/>
          </a:prstGeom>
          <a:noFill/>
        </p:spPr>
        <p:txBody>
          <a:bodyPr wrap="square" rtlCol="0">
            <a:spAutoFit/>
          </a:bodyPr>
          <a:lstStyle/>
          <a:p>
            <a:pPr algn="r">
              <a:lnSpc>
                <a:spcPts val="2300"/>
              </a:lnSpc>
            </a:pPr>
            <a:r>
              <a:rPr lang="en-US" altLang="zh-CN"/>
              <a:t>R0</a:t>
            </a:r>
            <a:r>
              <a:rPr lang="en-US" altLang="zh-CN" baseline="-25000"/>
              <a:t>in</a:t>
            </a:r>
            <a:endParaRPr lang="zh-CN" altLang="en-US" baseline="-25000"/>
          </a:p>
        </p:txBody>
      </p:sp>
      <p:cxnSp>
        <p:nvCxnSpPr>
          <p:cNvPr id="79" name="直接连接符 78"/>
          <p:cNvCxnSpPr/>
          <p:nvPr/>
        </p:nvCxnSpPr>
        <p:spPr bwMode="auto">
          <a:xfrm>
            <a:off x="6876256" y="2708921"/>
            <a:ext cx="504056"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80" name="矩形 79"/>
          <p:cNvSpPr/>
          <p:nvPr/>
        </p:nvSpPr>
        <p:spPr bwMode="auto">
          <a:xfrm>
            <a:off x="7380312" y="2492897"/>
            <a:ext cx="1224136" cy="504056"/>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R1</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81" name="直接连接符 80"/>
          <p:cNvCxnSpPr/>
          <p:nvPr/>
        </p:nvCxnSpPr>
        <p:spPr bwMode="auto">
          <a:xfrm rot="5400000" flipH="1" flipV="1">
            <a:off x="8208404"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rot="5400000" flipH="1" flipV="1">
            <a:off x="7560332" y="2384885"/>
            <a:ext cx="216024" cy="0"/>
          </a:xfrm>
          <a:prstGeom prst="line">
            <a:avLst/>
          </a:prstGeom>
          <a:solidFill>
            <a:srgbClr val="FFFFFF"/>
          </a:solidFill>
          <a:ln w="28575" cap="flat" cmpd="sng" algn="ctr">
            <a:solidFill>
              <a:schemeClr val="tx1"/>
            </a:solidFill>
            <a:prstDash val="solid"/>
            <a:round/>
            <a:headEnd type="none" w="med" len="med"/>
            <a:tailEnd type="none" w="med" len="med"/>
          </a:ln>
          <a:effectLst/>
        </p:spPr>
      </p:cxnSp>
      <p:sp>
        <p:nvSpPr>
          <p:cNvPr id="83" name="TextBox 82"/>
          <p:cNvSpPr txBox="1"/>
          <p:nvPr/>
        </p:nvSpPr>
        <p:spPr>
          <a:xfrm>
            <a:off x="7020272" y="1961595"/>
            <a:ext cx="1080120" cy="387286"/>
          </a:xfrm>
          <a:prstGeom prst="rect">
            <a:avLst/>
          </a:prstGeom>
          <a:noFill/>
        </p:spPr>
        <p:txBody>
          <a:bodyPr wrap="square" rtlCol="0">
            <a:spAutoFit/>
          </a:bodyPr>
          <a:lstStyle/>
          <a:p>
            <a:pPr algn="r">
              <a:lnSpc>
                <a:spcPts val="2300"/>
              </a:lnSpc>
            </a:pPr>
            <a:r>
              <a:rPr lang="en-US" altLang="zh-CN"/>
              <a:t>R1</a:t>
            </a:r>
            <a:r>
              <a:rPr lang="en-US" altLang="zh-CN" baseline="-25000"/>
              <a:t>out</a:t>
            </a:r>
            <a:endParaRPr lang="zh-CN" altLang="en-US" baseline="-25000"/>
          </a:p>
        </p:txBody>
      </p:sp>
      <p:sp>
        <p:nvSpPr>
          <p:cNvPr id="84" name="TextBox 83"/>
          <p:cNvSpPr txBox="1"/>
          <p:nvPr/>
        </p:nvSpPr>
        <p:spPr>
          <a:xfrm>
            <a:off x="7884368" y="1961595"/>
            <a:ext cx="864096" cy="387286"/>
          </a:xfrm>
          <a:prstGeom prst="rect">
            <a:avLst/>
          </a:prstGeom>
          <a:noFill/>
        </p:spPr>
        <p:txBody>
          <a:bodyPr wrap="square" rtlCol="0">
            <a:spAutoFit/>
          </a:bodyPr>
          <a:lstStyle/>
          <a:p>
            <a:pPr algn="r">
              <a:lnSpc>
                <a:spcPts val="2300"/>
              </a:lnSpc>
            </a:pPr>
            <a:r>
              <a:rPr lang="en-US" altLang="zh-CN"/>
              <a:t>R1</a:t>
            </a:r>
            <a:r>
              <a:rPr lang="en-US" altLang="zh-CN" baseline="-25000"/>
              <a:t>in</a:t>
            </a:r>
            <a:endParaRPr lang="zh-CN" altLang="en-US" baseline="-25000"/>
          </a:p>
        </p:txBody>
      </p:sp>
      <p:grpSp>
        <p:nvGrpSpPr>
          <p:cNvPr id="3" name="组合 91"/>
          <p:cNvGrpSpPr/>
          <p:nvPr/>
        </p:nvGrpSpPr>
        <p:grpSpPr>
          <a:xfrm>
            <a:off x="5436096" y="2708921"/>
            <a:ext cx="1728192" cy="830997"/>
            <a:chOff x="5292080" y="4653136"/>
            <a:chExt cx="1728192" cy="830997"/>
          </a:xfrm>
        </p:grpSpPr>
        <p:sp>
          <p:nvSpPr>
            <p:cNvPr id="36" name="TextBox 35"/>
            <p:cNvSpPr txBox="1"/>
            <p:nvPr/>
          </p:nvSpPr>
          <p:spPr>
            <a:xfrm>
              <a:off x="5292080" y="4653136"/>
              <a:ext cx="1728192" cy="830997"/>
            </a:xfrm>
            <a:prstGeom prst="rect">
              <a:avLst/>
            </a:prstGeom>
            <a:noFill/>
          </p:spPr>
          <p:txBody>
            <a:bodyPr wrap="square" rtlCol="0">
              <a:spAutoFit/>
            </a:bodyPr>
            <a:lstStyle/>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p>
            <a:p>
              <a:pPr algn="l"/>
              <a:r>
                <a:rPr lang="en-US" altLang="zh-CN">
                  <a:latin typeface="+mn-lt"/>
                </a:rPr>
                <a:t>B</a:t>
              </a:r>
              <a:r>
                <a:rPr lang="en-US" altLang="zh-CN">
                  <a:latin typeface="宋体" panose="02010600030101010101" pitchFamily="2" charset="-122"/>
                </a:rPr>
                <a:t>→</a:t>
              </a:r>
              <a:r>
                <a:rPr lang="en-US" altLang="zh-CN">
                  <a:latin typeface="+mn-lt"/>
                </a:rPr>
                <a:t>ALU</a:t>
              </a:r>
              <a:endParaRPr lang="en-US" altLang="zh-CN">
                <a:latin typeface="+mn-lt"/>
              </a:endParaRPr>
            </a:p>
          </p:txBody>
        </p:sp>
        <p:cxnSp>
          <p:nvCxnSpPr>
            <p:cNvPr id="86" name="直接连接符 85"/>
            <p:cNvCxnSpPr/>
            <p:nvPr/>
          </p:nvCxnSpPr>
          <p:spPr bwMode="auto">
            <a:xfrm>
              <a:off x="5378825" y="5112604"/>
              <a:ext cx="182880" cy="0"/>
            </a:xfrm>
            <a:prstGeom prst="line">
              <a:avLst/>
            </a:prstGeom>
            <a:solidFill>
              <a:srgbClr val="FFFFFF"/>
            </a:solidFill>
            <a:ln w="28575" cap="flat" cmpd="sng" algn="ctr">
              <a:solidFill>
                <a:schemeClr val="tx1"/>
              </a:solidFill>
              <a:prstDash val="solid"/>
              <a:round/>
              <a:headEnd type="none" w="med" len="med"/>
              <a:tailEnd type="none" w="med" len="med"/>
            </a:ln>
            <a:effectLst/>
          </p:spPr>
        </p:cxnSp>
      </p:grpSp>
      <p:graphicFrame>
        <p:nvGraphicFramePr>
          <p:cNvPr id="62" name="Group 85"/>
          <p:cNvGraphicFramePr>
            <a:graphicFrameLocks noGrp="1"/>
          </p:cNvGraphicFramePr>
          <p:nvPr/>
        </p:nvGraphicFramePr>
        <p:xfrm>
          <a:off x="469081" y="4509120"/>
          <a:ext cx="8207375" cy="1851025"/>
        </p:xfrm>
        <a:graphic>
          <a:graphicData uri="http://schemas.openxmlformats.org/drawingml/2006/table">
            <a:tbl>
              <a:tblPr/>
              <a:tblGrid>
                <a:gridCol w="1006575"/>
                <a:gridCol w="2160240"/>
                <a:gridCol w="5040560"/>
              </a:tblGrid>
              <a:tr h="26193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节拍</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微操作序列</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微命令序列</a:t>
                      </a:r>
                      <a:endPar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T1</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 </a:t>
                      </a:r>
                      <a:r>
                        <a:rPr kumimoji="1" lang="pt-BR" altLang="zh-CN" sz="2400" b="1" kern="1200">
                          <a:solidFill>
                            <a:schemeClr val="tx1"/>
                          </a:solidFill>
                          <a:latin typeface="宋体" panose="02010600030101010101" pitchFamily="2" charset="-122"/>
                          <a:ea typeface="宋体" panose="02010600030101010101" pitchFamily="2" charset="-122"/>
                          <a:cs typeface="+mn-cs"/>
                        </a:rPr>
                        <a:t>←</a:t>
                      </a: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R0</a:t>
                      </a:r>
                      <a:endParaRPr kumimoji="1"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R0</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out</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a:t>
                      </a:r>
                      <a:endPar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r>
              <a:tr h="47942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T2</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 </a:t>
                      </a:r>
                      <a:r>
                        <a:rPr kumimoji="1" lang="pt-BR" altLang="zh-CN" sz="2400" b="1" kern="1200">
                          <a:solidFill>
                            <a:schemeClr val="tx1"/>
                          </a:solidFill>
                          <a:latin typeface="宋体" panose="02010600030101010101" pitchFamily="2" charset="-122"/>
                          <a:ea typeface="宋体" panose="02010600030101010101" pitchFamily="2" charset="-122"/>
                          <a:cs typeface="+mn-cs"/>
                        </a:rPr>
                        <a:t>←</a:t>
                      </a:r>
                      <a:r>
                        <a:rPr kumimoji="1" lang="pt-BR"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R1</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R1</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out</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B</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a:t>
                      </a:r>
                      <a:endPar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9525" cap="flat" cmpd="sng" algn="ctr">
                      <a:solidFill>
                        <a:schemeClr val="tx1"/>
                      </a:solidFill>
                      <a:prstDash val="solid"/>
                      <a:round/>
                      <a:headEnd type="none" w="med" len="med"/>
                      <a:tailEnd type="none" w="med" len="lg"/>
                    </a:lnB>
                    <a:lnTlToBr>
                      <a:noFill/>
                    </a:lnTlToBr>
                    <a:lnBlToTr>
                      <a:noFill/>
                    </a:lnBlToTr>
                    <a:noFill/>
                  </a:tcPr>
                </a:tc>
              </a:tr>
              <a:tr h="27463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T3</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R0 </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 A OR B</a:t>
                      </a:r>
                      <a:endPar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12700" cap="flat" cmpd="sng" algn="ctr">
                      <a:solidFill>
                        <a:schemeClr val="tx1"/>
                      </a:solidFill>
                      <a:prstDash val="solid"/>
                      <a:round/>
                      <a:headEnd type="none" w="med" len="med"/>
                      <a:tailEnd type="none" w="med" len="lg"/>
                    </a:lnL>
                    <a:lnR w="12700"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ALU</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B</a:t>
                      </a:r>
                      <a:r>
                        <a:rPr kumimoji="1" lang="en-US" altLang="zh-CN" sz="2400" b="1" kern="1200">
                          <a:solidFill>
                            <a:schemeClr val="tx1"/>
                          </a:solidFill>
                          <a:latin typeface="宋体" panose="02010600030101010101" pitchFamily="2" charset="-122"/>
                          <a:ea typeface="宋体" panose="02010600030101010101" pitchFamily="2" charset="-122"/>
                          <a:cs typeface="+mn-cs"/>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ALU</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OR</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V</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R0</a:t>
                      </a:r>
                      <a:r>
                        <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in</a:t>
                      </a:r>
                      <a:endParaRPr kumimoji="1" lang="en-US" altLang="zh-CN" sz="2400" b="1" i="0" u="none" strike="noStrike" kern="1200" cap="none" normalizeH="0" baseline="-25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lg"/>
                    </a:lnL>
                    <a:lnR w="28575" cap="flat" cmpd="sng" algn="ctr">
                      <a:solidFill>
                        <a:schemeClr val="tx1"/>
                      </a:solidFill>
                      <a:prstDash val="solid"/>
                      <a:round/>
                      <a:headEnd type="none" w="med" len="med"/>
                      <a:tailEnd type="none" w="med" len="lg"/>
                    </a:lnR>
                    <a:lnT w="9525"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r>
            </a:tbl>
          </a:graphicData>
        </a:graphic>
      </p:graphicFrame>
      <p:sp>
        <p:nvSpPr>
          <p:cNvPr id="52" name="TextBox 51"/>
          <p:cNvSpPr txBox="1"/>
          <p:nvPr/>
        </p:nvSpPr>
        <p:spPr>
          <a:xfrm>
            <a:off x="467544" y="4005064"/>
            <a:ext cx="3168352" cy="461665"/>
          </a:xfrm>
          <a:prstGeom prst="rect">
            <a:avLst/>
          </a:prstGeom>
          <a:solidFill>
            <a:srgbClr val="CCFFFF"/>
          </a:solidFill>
          <a:ln w="19050">
            <a:solidFill>
              <a:srgbClr val="0000FF"/>
            </a:solidFill>
          </a:ln>
          <a:effectLst>
            <a:outerShdw blurRad="50800" dist="38100" dir="2700000" sx="101000" sy="101000" algn="tl" rotWithShape="0">
              <a:prstClr val="black">
                <a:alpha val="40000"/>
              </a:prstClr>
            </a:outerShdw>
          </a:effectLst>
        </p:spPr>
        <p:txBody>
          <a:bodyPr wrap="square" rtlCol="0">
            <a:spAutoFit/>
          </a:bodyPr>
          <a:lstStyle/>
          <a:p>
            <a:pPr algn="l"/>
            <a:r>
              <a:rPr lang="en-US" altLang="zh-CN">
                <a:latin typeface="宋体" panose="02010600030101010101" pitchFamily="2" charset="-122"/>
              </a:rPr>
              <a:t>(</a:t>
            </a:r>
            <a:r>
              <a:rPr lang="en-US" altLang="zh-CN"/>
              <a:t>R0</a:t>
            </a:r>
            <a:r>
              <a:rPr lang="en-US" altLang="zh-CN">
                <a:latin typeface="宋体" panose="02010600030101010101" pitchFamily="2" charset="-122"/>
              </a:rPr>
              <a:t>)</a:t>
            </a:r>
            <a:r>
              <a:rPr lang="en-US" altLang="zh-CN"/>
              <a:t> OR </a:t>
            </a:r>
            <a:r>
              <a:rPr lang="en-US" altLang="zh-CN">
                <a:latin typeface="宋体" panose="02010600030101010101" pitchFamily="2" charset="-122"/>
              </a:rPr>
              <a:t>(</a:t>
            </a:r>
            <a:r>
              <a:rPr lang="en-US" altLang="zh-CN"/>
              <a:t>R1</a:t>
            </a:r>
            <a:r>
              <a:rPr lang="en-US" altLang="zh-CN">
                <a:latin typeface="宋体" panose="02010600030101010101" pitchFamily="2" charset="-122"/>
              </a:rPr>
              <a:t>)</a:t>
            </a:r>
            <a:r>
              <a:rPr lang="en-US" altLang="zh-CN"/>
              <a:t> </a:t>
            </a:r>
            <a:r>
              <a:rPr kumimoji="1" lang="en-US" altLang="zh-CN">
                <a:latin typeface="宋体" panose="02010600030101010101" pitchFamily="2" charset="-122"/>
              </a:rPr>
              <a:t>→</a:t>
            </a:r>
            <a:r>
              <a:rPr kumimoji="1" lang="en-US" altLang="zh-CN">
                <a:ea typeface="楷体_GB2312" pitchFamily="49" charset="-122"/>
              </a:rPr>
              <a:t> R0</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a:t>P47, 2.17</a:t>
            </a:r>
            <a:endParaRPr lang="zh-CN" altLang="en-US"/>
          </a:p>
        </p:txBody>
      </p:sp>
      <p:sp>
        <p:nvSpPr>
          <p:cNvPr id="11267" name="内容占位符 2"/>
          <p:cNvSpPr>
            <a:spLocks noGrp="1"/>
          </p:cNvSpPr>
          <p:nvPr>
            <p:ph idx="1"/>
          </p:nvPr>
        </p:nvSpPr>
        <p:spPr/>
        <p:txBody>
          <a:bodyPr/>
          <a:lstStyle/>
          <a:p>
            <a:pPr marL="0" indent="0">
              <a:buFont typeface="Wingdings" panose="05000000000000000000" pitchFamily="2" charset="2"/>
              <a:buNone/>
            </a:pPr>
            <a:r>
              <a:rPr lang="zh-CN" altLang="en-US" dirty="0"/>
              <a:t>下列代码若看作</a:t>
            </a:r>
            <a:r>
              <a:rPr lang="en-US" altLang="zh-CN" dirty="0"/>
              <a:t>ASCII</a:t>
            </a:r>
            <a:r>
              <a:rPr lang="zh-CN" altLang="en-US" dirty="0"/>
              <a:t>码、整数补码、</a:t>
            </a:r>
            <a:r>
              <a:rPr lang="en-US" altLang="zh-CN" dirty="0"/>
              <a:t>BCD</a:t>
            </a:r>
            <a:r>
              <a:rPr lang="zh-CN" altLang="en-US" dirty="0"/>
              <a:t>码时分别代表什么？</a:t>
            </a:r>
            <a:endParaRPr lang="en-US" altLang="zh-CN" dirty="0"/>
          </a:p>
          <a:p>
            <a:pPr marL="0" indent="0">
              <a:buFont typeface="Wingdings" panose="05000000000000000000" pitchFamily="2" charset="2"/>
              <a:buNone/>
            </a:pPr>
            <a:r>
              <a:rPr lang="en-US" altLang="zh-CN" dirty="0"/>
              <a:t>① 78H</a:t>
            </a:r>
            <a:endParaRPr lang="en-US" altLang="zh-CN" dirty="0"/>
          </a:p>
          <a:p>
            <a:pPr marL="0" indent="0">
              <a:buFont typeface="Wingdings" panose="05000000000000000000" pitchFamily="2" charset="2"/>
              <a:buNone/>
            </a:pPr>
            <a:r>
              <a:rPr lang="zh-CN" altLang="en-US" dirty="0">
                <a:solidFill>
                  <a:srgbClr val="0000FF"/>
                </a:solidFill>
              </a:rPr>
              <a:t>“</a:t>
            </a:r>
            <a:r>
              <a:rPr lang="en-US" altLang="zh-CN" i="1" dirty="0">
                <a:solidFill>
                  <a:srgbClr val="0000FF"/>
                </a:solidFill>
              </a:rPr>
              <a:t>x</a:t>
            </a:r>
            <a:r>
              <a:rPr lang="zh-CN" altLang="en-US" dirty="0">
                <a:solidFill>
                  <a:srgbClr val="0000FF"/>
                </a:solidFill>
              </a:rPr>
              <a:t>”   </a:t>
            </a:r>
            <a:r>
              <a:rPr lang="en-US" altLang="zh-CN" dirty="0">
                <a:solidFill>
                  <a:srgbClr val="0000FF"/>
                </a:solidFill>
              </a:rPr>
              <a:t>120</a:t>
            </a:r>
            <a:r>
              <a:rPr lang="en-US" altLang="zh-CN" baseline="-25000" dirty="0">
                <a:solidFill>
                  <a:srgbClr val="0000FF"/>
                </a:solidFill>
              </a:rPr>
              <a:t>10</a:t>
            </a:r>
            <a:r>
              <a:rPr lang="en-US" altLang="zh-CN" dirty="0">
                <a:solidFill>
                  <a:srgbClr val="0000FF"/>
                </a:solidFill>
              </a:rPr>
              <a:t>     78</a:t>
            </a:r>
            <a:r>
              <a:rPr lang="en-US" altLang="zh-CN" baseline="-25000" dirty="0">
                <a:solidFill>
                  <a:srgbClr val="0000FF"/>
                </a:solidFill>
              </a:rPr>
              <a:t>10</a:t>
            </a:r>
            <a:endParaRPr lang="en-US" altLang="zh-CN" baseline="-25000" dirty="0">
              <a:solidFill>
                <a:srgbClr val="0000FF"/>
              </a:solidFill>
            </a:endParaRPr>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t>② 39H</a:t>
            </a:r>
            <a:endParaRPr lang="en-US" altLang="zh-CN" dirty="0"/>
          </a:p>
          <a:p>
            <a:pPr marL="0" indent="0">
              <a:buNone/>
            </a:pPr>
            <a:r>
              <a:rPr lang="zh-CN" altLang="en-US" dirty="0">
                <a:solidFill>
                  <a:srgbClr val="0000FF"/>
                </a:solidFill>
              </a:rPr>
              <a:t>“</a:t>
            </a:r>
            <a:r>
              <a:rPr lang="en-US" altLang="zh-CN" dirty="0">
                <a:solidFill>
                  <a:srgbClr val="0000FF"/>
                </a:solidFill>
              </a:rPr>
              <a:t>9</a:t>
            </a:r>
            <a:r>
              <a:rPr lang="zh-CN" altLang="en-US" dirty="0">
                <a:solidFill>
                  <a:srgbClr val="0000FF"/>
                </a:solidFill>
              </a:rPr>
              <a:t>”    </a:t>
            </a:r>
            <a:r>
              <a:rPr lang="en-US" altLang="zh-CN" dirty="0">
                <a:solidFill>
                  <a:srgbClr val="0000FF"/>
                </a:solidFill>
              </a:rPr>
              <a:t>57</a:t>
            </a:r>
            <a:r>
              <a:rPr lang="en-US" altLang="zh-CN" baseline="-25000" dirty="0">
                <a:solidFill>
                  <a:srgbClr val="0000FF"/>
                </a:solidFill>
              </a:rPr>
              <a:t>10</a:t>
            </a:r>
            <a:r>
              <a:rPr lang="en-US" altLang="zh-CN" dirty="0">
                <a:solidFill>
                  <a:srgbClr val="0000FF"/>
                </a:solidFill>
              </a:rPr>
              <a:t>      39</a:t>
            </a:r>
            <a:r>
              <a:rPr lang="en-US" altLang="zh-CN" baseline="-25000" dirty="0">
                <a:solidFill>
                  <a:srgbClr val="0000FF"/>
                </a:solidFill>
              </a:rPr>
              <a:t>10</a:t>
            </a:r>
            <a:endParaRPr lang="en-US" altLang="zh-CN" baseline="-25000" dirty="0">
              <a:solidFill>
                <a:srgbClr val="0000FF"/>
              </a:solidFill>
            </a:endParaRPr>
          </a:p>
        </p:txBody>
      </p:sp>
      <p:sp>
        <p:nvSpPr>
          <p:cNvPr id="112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3B0149D5-D4DB-415E-9638-91A4F2FAE71D}"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11269" name="Picture 2" descr="C:\Users\车向泉\AppData\Local\Microsoft\Windows\Temporary Internet Files\Content.IE5\PDCZ0H06\MC900417958[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87900" y="1700213"/>
            <a:ext cx="384175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wipe(left)">
                                      <p:cBhvr>
                                        <p:cTn id="7" dur="500"/>
                                        <p:tgtEl>
                                          <p:spTgt spid="1126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7">
                                            <p:txEl>
                                              <p:pRg st="5" end="5"/>
                                            </p:txEl>
                                          </p:spTgt>
                                        </p:tgtEl>
                                        <p:attrNameLst>
                                          <p:attrName>style.visibility</p:attrName>
                                        </p:attrNameLst>
                                      </p:cBhvr>
                                      <p:to>
                                        <p:strVal val="visible"/>
                                      </p:to>
                                    </p:set>
                                    <p:animEffect transition="in" filter="wipe(left)">
                                      <p:cBhvr>
                                        <p:cTn id="12"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P232</a:t>
            </a:r>
            <a:r>
              <a:rPr lang="zh-CN" altLang="en-US" sz="2800">
                <a:ea typeface="黑体" panose="02010609060101010101" pitchFamily="49" charset="-122"/>
              </a:rPr>
              <a:t>～</a:t>
            </a:r>
            <a:r>
              <a:rPr lang="en-US" altLang="zh-CN" sz="2800">
                <a:ea typeface="黑体" panose="02010609060101010101" pitchFamily="49" charset="-122"/>
              </a:rPr>
              <a:t>233/</a:t>
            </a:r>
            <a:r>
              <a:rPr lang="zh-CN" altLang="en-US" sz="2800">
                <a:ea typeface="黑体" panose="02010609060101010101" pitchFamily="49" charset="-122"/>
              </a:rPr>
              <a:t>高教版</a:t>
            </a:r>
            <a:r>
              <a:rPr lang="en-US" altLang="zh-CN" sz="2800">
                <a:ea typeface="黑体" panose="02010609060101010101" pitchFamily="49" charset="-122"/>
              </a:rPr>
              <a:t>P282  </a:t>
            </a:r>
            <a:r>
              <a:rPr lang="zh-CN" altLang="en-US" sz="2800">
                <a:ea typeface="黑体" panose="02010609060101010101" pitchFamily="49" charset="-122"/>
              </a:rPr>
              <a:t>习题</a:t>
            </a:r>
            <a:r>
              <a:rPr lang="en-US" altLang="zh-CN" sz="2800">
                <a:ea typeface="黑体" panose="02010609060101010101" pitchFamily="49" charset="-122"/>
              </a:rPr>
              <a:t>6.16</a:t>
            </a:r>
            <a:endParaRPr lang="zh-CN" altLang="en-US" sz="2800">
              <a:ea typeface="黑体" panose="02010609060101010101" pitchFamily="49" charset="-122"/>
            </a:endParaRPr>
          </a:p>
        </p:txBody>
      </p:sp>
      <p:sp>
        <p:nvSpPr>
          <p:cNvPr id="54" name="内容占位符 2"/>
          <p:cNvSpPr>
            <a:spLocks noGrp="1"/>
          </p:cNvSpPr>
          <p:nvPr>
            <p:ph idx="1"/>
          </p:nvPr>
        </p:nvSpPr>
        <p:spPr>
          <a:xfrm>
            <a:off x="457200" y="549275"/>
            <a:ext cx="8578850" cy="1150938"/>
          </a:xfrm>
        </p:spPr>
        <p:txBody>
          <a:bodyPr/>
          <a:lstStyle/>
          <a:p>
            <a:r>
              <a:rPr lang="zh-CN" altLang="en-US">
                <a:ea typeface="宋体" panose="02010600030101010101" pitchFamily="2" charset="-122"/>
              </a:rPr>
              <a:t>画出内部数据通路，并标明数据流向。</a:t>
            </a:r>
            <a:endParaRPr lang="en-US" altLang="zh-CN">
              <a:ea typeface="宋体" panose="02010600030101010101" pitchFamily="2" charset="-122"/>
            </a:endParaRPr>
          </a:p>
          <a:p>
            <a:r>
              <a:rPr lang="zh-CN" altLang="en-US">
                <a:ea typeface="宋体" panose="02010600030101010101" pitchFamily="2" charset="-122"/>
              </a:rPr>
              <a:t>写出 </a:t>
            </a:r>
            <a:r>
              <a:rPr lang="en-US" altLang="zh-CN">
                <a:ea typeface="宋体" panose="02010600030101010101" pitchFamily="2" charset="-122"/>
              </a:rPr>
              <a:t>MOV R0, R1 </a:t>
            </a:r>
            <a:r>
              <a:rPr lang="zh-CN" altLang="en-US">
                <a:ea typeface="宋体" panose="02010600030101010101" pitchFamily="2" charset="-122"/>
              </a:rPr>
              <a:t>指令的微操作流程。</a:t>
            </a:r>
            <a:endParaRPr lang="zh-CN" altLang="en-US">
              <a:ea typeface="宋体" panose="02010600030101010101" pitchFamily="2" charset="-122"/>
            </a:endParaRPr>
          </a:p>
        </p:txBody>
      </p:sp>
      <p:sp>
        <p:nvSpPr>
          <p:cNvPr id="58" name="梯形 57"/>
          <p:cNvSpPr/>
          <p:nvPr/>
        </p:nvSpPr>
        <p:spPr bwMode="auto">
          <a:xfrm>
            <a:off x="1979613" y="4479925"/>
            <a:ext cx="1728787" cy="647700"/>
          </a:xfrm>
          <a:prstGeom prst="trapezoid">
            <a:avLst>
              <a:gd name="adj" fmla="val 48239"/>
            </a:avLst>
          </a:prstGeom>
          <a:solidFill>
            <a:srgbClr val="CCFFFF"/>
          </a:solidFill>
          <a:ln w="28575" cap="flat" cmpd="sng" algn="ctr">
            <a:solidFill>
              <a:schemeClr val="tx1"/>
            </a:solidFill>
            <a:prstDash val="solid"/>
            <a:round/>
            <a:headEnd type="none" w="med" len="med"/>
            <a:tailEnd type="none" w="med" len="med"/>
          </a:ln>
          <a:effectLst/>
        </p:spPr>
        <p:txBody>
          <a:bodyPr wrap="none" anchor="ctr"/>
          <a:lstStyle/>
          <a:p>
            <a:pPr algn="ctr">
              <a:defRPr/>
            </a:pPr>
            <a:r>
              <a:rPr lang="en-US" altLang="zh-CN"/>
              <a:t>ALU</a:t>
            </a:r>
            <a:endParaRPr lang="zh-CN" altLang="en-US"/>
          </a:p>
        </p:txBody>
      </p:sp>
      <p:sp>
        <p:nvSpPr>
          <p:cNvPr id="59" name="矩形 5"/>
          <p:cNvSpPr>
            <a:spLocks noChangeArrowheads="1"/>
          </p:cNvSpPr>
          <p:nvPr/>
        </p:nvSpPr>
        <p:spPr bwMode="auto">
          <a:xfrm>
            <a:off x="1763713" y="5416020"/>
            <a:ext cx="1008011" cy="360045"/>
          </a:xfrm>
          <a:prstGeom prst="rect">
            <a:avLst/>
          </a:prstGeom>
          <a:solidFill>
            <a:srgbClr val="FFFF99"/>
          </a:solidFill>
          <a:ln w="28575" algn="ctr">
            <a:solidFill>
              <a:schemeClr val="tx1"/>
            </a:solidFill>
            <a:round/>
          </a:ln>
        </p:spPr>
        <p:txBody>
          <a:bodyPr wrap="none" anchor="ctr"/>
          <a:lstStyle/>
          <a:p>
            <a:pPr algn="ctr"/>
            <a:r>
              <a:rPr lang="en-US" altLang="zh-CN"/>
              <a:t>A</a:t>
            </a:r>
            <a:endParaRPr lang="zh-CN" altLang="en-US"/>
          </a:p>
        </p:txBody>
      </p:sp>
      <p:sp>
        <p:nvSpPr>
          <p:cNvPr id="63" name="矩形 6"/>
          <p:cNvSpPr>
            <a:spLocks noChangeArrowheads="1"/>
          </p:cNvSpPr>
          <p:nvPr/>
        </p:nvSpPr>
        <p:spPr bwMode="auto">
          <a:xfrm>
            <a:off x="2987727" y="5416020"/>
            <a:ext cx="1008011" cy="360045"/>
          </a:xfrm>
          <a:prstGeom prst="rect">
            <a:avLst/>
          </a:prstGeom>
          <a:solidFill>
            <a:srgbClr val="FFFF99"/>
          </a:solidFill>
          <a:ln w="28575" algn="ctr">
            <a:solidFill>
              <a:schemeClr val="tx1"/>
            </a:solidFill>
            <a:round/>
          </a:ln>
        </p:spPr>
        <p:txBody>
          <a:bodyPr wrap="none" anchor="ctr"/>
          <a:lstStyle/>
          <a:p>
            <a:pPr algn="ctr"/>
            <a:r>
              <a:rPr lang="en-US" altLang="zh-CN"/>
              <a:t>B</a:t>
            </a:r>
            <a:endParaRPr lang="zh-CN" altLang="en-US"/>
          </a:p>
        </p:txBody>
      </p:sp>
      <p:sp>
        <p:nvSpPr>
          <p:cNvPr id="64" name="矩形 7"/>
          <p:cNvSpPr>
            <a:spLocks noChangeArrowheads="1"/>
          </p:cNvSpPr>
          <p:nvPr/>
        </p:nvSpPr>
        <p:spPr bwMode="auto">
          <a:xfrm>
            <a:off x="2267719" y="3759813"/>
            <a:ext cx="1152013" cy="360045"/>
          </a:xfrm>
          <a:prstGeom prst="rect">
            <a:avLst/>
          </a:prstGeom>
          <a:solidFill>
            <a:srgbClr val="FFFF99"/>
          </a:solidFill>
          <a:ln w="28575" algn="ctr">
            <a:solidFill>
              <a:schemeClr val="tx1"/>
            </a:solidFill>
            <a:round/>
          </a:ln>
        </p:spPr>
        <p:txBody>
          <a:bodyPr wrap="none" anchor="ctr"/>
          <a:lstStyle/>
          <a:p>
            <a:pPr algn="ctr"/>
            <a:r>
              <a:rPr lang="zh-CN" altLang="en-US"/>
              <a:t>移位器</a:t>
            </a:r>
            <a:endParaRPr lang="zh-CN" altLang="en-US"/>
          </a:p>
        </p:txBody>
      </p:sp>
      <p:sp>
        <p:nvSpPr>
          <p:cNvPr id="65" name="矩形 8"/>
          <p:cNvSpPr>
            <a:spLocks noChangeArrowheads="1"/>
          </p:cNvSpPr>
          <p:nvPr/>
        </p:nvSpPr>
        <p:spPr bwMode="auto">
          <a:xfrm>
            <a:off x="4806796" y="3759813"/>
            <a:ext cx="1008011" cy="360045"/>
          </a:xfrm>
          <a:prstGeom prst="rect">
            <a:avLst/>
          </a:prstGeom>
          <a:solidFill>
            <a:srgbClr val="FFFF99"/>
          </a:solidFill>
          <a:ln w="28575" algn="ctr">
            <a:solidFill>
              <a:schemeClr val="tx1"/>
            </a:solidFill>
            <a:round/>
          </a:ln>
        </p:spPr>
        <p:txBody>
          <a:bodyPr wrap="none" anchor="ctr"/>
          <a:lstStyle/>
          <a:p>
            <a:pPr algn="ctr"/>
            <a:r>
              <a:rPr lang="en-US" altLang="zh-CN"/>
              <a:t>R0</a:t>
            </a:r>
            <a:endParaRPr lang="zh-CN" altLang="en-US"/>
          </a:p>
        </p:txBody>
      </p:sp>
      <p:sp>
        <p:nvSpPr>
          <p:cNvPr id="67" name="矩形 9"/>
          <p:cNvSpPr>
            <a:spLocks noChangeArrowheads="1"/>
          </p:cNvSpPr>
          <p:nvPr/>
        </p:nvSpPr>
        <p:spPr bwMode="auto">
          <a:xfrm>
            <a:off x="4806796" y="4335885"/>
            <a:ext cx="1008011" cy="360045"/>
          </a:xfrm>
          <a:prstGeom prst="rect">
            <a:avLst/>
          </a:prstGeom>
          <a:solidFill>
            <a:srgbClr val="FFFF99"/>
          </a:solidFill>
          <a:ln w="28575" algn="ctr">
            <a:solidFill>
              <a:schemeClr val="tx1"/>
            </a:solidFill>
            <a:round/>
          </a:ln>
        </p:spPr>
        <p:txBody>
          <a:bodyPr wrap="none" anchor="ctr"/>
          <a:lstStyle/>
          <a:p>
            <a:pPr algn="ctr"/>
            <a:r>
              <a:rPr lang="en-US" altLang="zh-CN"/>
              <a:t>R1</a:t>
            </a:r>
            <a:endParaRPr lang="zh-CN" altLang="en-US"/>
          </a:p>
        </p:txBody>
      </p:sp>
      <p:sp>
        <p:nvSpPr>
          <p:cNvPr id="68" name="矩形 10"/>
          <p:cNvSpPr>
            <a:spLocks noChangeArrowheads="1"/>
          </p:cNvSpPr>
          <p:nvPr/>
        </p:nvSpPr>
        <p:spPr bwMode="auto">
          <a:xfrm>
            <a:off x="4806796" y="4911957"/>
            <a:ext cx="1008011" cy="360045"/>
          </a:xfrm>
          <a:prstGeom prst="rect">
            <a:avLst/>
          </a:prstGeom>
          <a:solidFill>
            <a:srgbClr val="FFFF99"/>
          </a:solidFill>
          <a:ln w="28575" algn="ctr">
            <a:solidFill>
              <a:schemeClr val="tx1"/>
            </a:solidFill>
            <a:round/>
          </a:ln>
        </p:spPr>
        <p:txBody>
          <a:bodyPr wrap="none" anchor="ctr"/>
          <a:lstStyle/>
          <a:p>
            <a:pPr algn="ctr"/>
            <a:r>
              <a:rPr lang="en-US" altLang="zh-CN"/>
              <a:t>R2</a:t>
            </a:r>
            <a:endParaRPr lang="zh-CN" altLang="en-US"/>
          </a:p>
        </p:txBody>
      </p:sp>
      <p:sp>
        <p:nvSpPr>
          <p:cNvPr id="69" name="矩形 11"/>
          <p:cNvSpPr>
            <a:spLocks noChangeArrowheads="1"/>
          </p:cNvSpPr>
          <p:nvPr/>
        </p:nvSpPr>
        <p:spPr bwMode="auto">
          <a:xfrm>
            <a:off x="4806796" y="5488029"/>
            <a:ext cx="1008011" cy="360045"/>
          </a:xfrm>
          <a:prstGeom prst="rect">
            <a:avLst/>
          </a:prstGeom>
          <a:solidFill>
            <a:srgbClr val="FFFF99"/>
          </a:solidFill>
          <a:ln w="28575" algn="ctr">
            <a:solidFill>
              <a:schemeClr val="tx1"/>
            </a:solidFill>
            <a:round/>
          </a:ln>
        </p:spPr>
        <p:txBody>
          <a:bodyPr wrap="none" anchor="ctr"/>
          <a:lstStyle/>
          <a:p>
            <a:pPr algn="ctr"/>
            <a:r>
              <a:rPr lang="en-US" altLang="zh-CN"/>
              <a:t>R3</a:t>
            </a:r>
            <a:endParaRPr lang="zh-CN" altLang="en-US"/>
          </a:p>
        </p:txBody>
      </p:sp>
      <p:sp>
        <p:nvSpPr>
          <p:cNvPr id="70" name="矩形 12"/>
          <p:cNvSpPr>
            <a:spLocks noChangeArrowheads="1"/>
          </p:cNvSpPr>
          <p:nvPr/>
        </p:nvSpPr>
        <p:spPr bwMode="auto">
          <a:xfrm>
            <a:off x="6397164" y="3759813"/>
            <a:ext cx="1008011" cy="360045"/>
          </a:xfrm>
          <a:prstGeom prst="rect">
            <a:avLst/>
          </a:prstGeom>
          <a:solidFill>
            <a:srgbClr val="FFFF99"/>
          </a:solidFill>
          <a:ln w="28575" algn="ctr">
            <a:solidFill>
              <a:schemeClr val="tx1"/>
            </a:solidFill>
            <a:round/>
          </a:ln>
        </p:spPr>
        <p:txBody>
          <a:bodyPr wrap="none" anchor="ctr"/>
          <a:lstStyle/>
          <a:p>
            <a:pPr algn="ctr"/>
            <a:r>
              <a:rPr lang="en-US" altLang="zh-CN"/>
              <a:t>IR</a:t>
            </a:r>
            <a:endParaRPr lang="zh-CN" altLang="en-US"/>
          </a:p>
        </p:txBody>
      </p:sp>
      <p:sp>
        <p:nvSpPr>
          <p:cNvPr id="73" name="矩形 13"/>
          <p:cNvSpPr>
            <a:spLocks noChangeArrowheads="1"/>
          </p:cNvSpPr>
          <p:nvPr/>
        </p:nvSpPr>
        <p:spPr bwMode="auto">
          <a:xfrm>
            <a:off x="6397164" y="4335885"/>
            <a:ext cx="1008011" cy="360045"/>
          </a:xfrm>
          <a:prstGeom prst="rect">
            <a:avLst/>
          </a:prstGeom>
          <a:solidFill>
            <a:srgbClr val="FFFF99"/>
          </a:solidFill>
          <a:ln w="28575" algn="ctr">
            <a:solidFill>
              <a:schemeClr val="tx1"/>
            </a:solidFill>
            <a:round/>
          </a:ln>
        </p:spPr>
        <p:txBody>
          <a:bodyPr wrap="none" anchor="ctr"/>
          <a:lstStyle/>
          <a:p>
            <a:pPr algn="ctr"/>
            <a:r>
              <a:rPr lang="en-US" altLang="zh-CN"/>
              <a:t>PC</a:t>
            </a:r>
            <a:endParaRPr lang="zh-CN" altLang="en-US"/>
          </a:p>
        </p:txBody>
      </p:sp>
      <p:sp>
        <p:nvSpPr>
          <p:cNvPr id="74" name="矩形 14"/>
          <p:cNvSpPr>
            <a:spLocks noChangeArrowheads="1"/>
          </p:cNvSpPr>
          <p:nvPr/>
        </p:nvSpPr>
        <p:spPr bwMode="auto">
          <a:xfrm>
            <a:off x="6397164" y="4911957"/>
            <a:ext cx="1008011" cy="360045"/>
          </a:xfrm>
          <a:prstGeom prst="rect">
            <a:avLst/>
          </a:prstGeom>
          <a:solidFill>
            <a:srgbClr val="FFFF99"/>
          </a:solidFill>
          <a:ln w="28575" algn="ctr">
            <a:solidFill>
              <a:schemeClr val="tx1"/>
            </a:solidFill>
            <a:round/>
          </a:ln>
        </p:spPr>
        <p:txBody>
          <a:bodyPr wrap="none" anchor="ctr"/>
          <a:lstStyle/>
          <a:p>
            <a:pPr algn="ctr"/>
            <a:r>
              <a:rPr lang="en-US" altLang="zh-CN"/>
              <a:t>MAR</a:t>
            </a:r>
            <a:endParaRPr lang="zh-CN" altLang="en-US"/>
          </a:p>
        </p:txBody>
      </p:sp>
      <p:sp>
        <p:nvSpPr>
          <p:cNvPr id="75" name="矩形 15"/>
          <p:cNvSpPr>
            <a:spLocks noChangeArrowheads="1"/>
          </p:cNvSpPr>
          <p:nvPr/>
        </p:nvSpPr>
        <p:spPr bwMode="auto">
          <a:xfrm>
            <a:off x="6397164" y="5488029"/>
            <a:ext cx="1008011" cy="360045"/>
          </a:xfrm>
          <a:prstGeom prst="rect">
            <a:avLst/>
          </a:prstGeom>
          <a:solidFill>
            <a:srgbClr val="FFFF99"/>
          </a:solidFill>
          <a:ln w="28575" algn="ctr">
            <a:solidFill>
              <a:schemeClr val="tx1"/>
            </a:solidFill>
            <a:round/>
          </a:ln>
        </p:spPr>
        <p:txBody>
          <a:bodyPr wrap="none" anchor="ctr"/>
          <a:lstStyle/>
          <a:p>
            <a:pPr algn="ctr"/>
            <a:r>
              <a:rPr lang="en-US" altLang="zh-CN"/>
              <a:t>MDR</a:t>
            </a:r>
            <a:endParaRPr lang="zh-CN" altLang="en-US"/>
          </a:p>
        </p:txBody>
      </p:sp>
      <p:cxnSp>
        <p:nvCxnSpPr>
          <p:cNvPr id="85" name="直接箭头连接符 17"/>
          <p:cNvCxnSpPr>
            <a:cxnSpLocks noChangeShapeType="1"/>
          </p:cNvCxnSpPr>
          <p:nvPr/>
        </p:nvCxnSpPr>
        <p:spPr bwMode="auto">
          <a:xfrm rot="10800000">
            <a:off x="4518793" y="3903831"/>
            <a:ext cx="288003" cy="1588"/>
          </a:xfrm>
          <a:prstGeom prst="straightConnector1">
            <a:avLst/>
          </a:prstGeom>
          <a:noFill/>
          <a:ln w="28575" algn="ctr">
            <a:solidFill>
              <a:schemeClr val="tx1"/>
            </a:solidFill>
            <a:round/>
            <a:headEnd type="triangle" w="med" len="med"/>
            <a:tailEnd type="triangle" w="med" len="med"/>
          </a:ln>
        </p:spPr>
      </p:cxnSp>
      <p:cxnSp>
        <p:nvCxnSpPr>
          <p:cNvPr id="87" name="直接箭头连接符 18"/>
          <p:cNvCxnSpPr>
            <a:cxnSpLocks noChangeShapeType="1"/>
          </p:cNvCxnSpPr>
          <p:nvPr/>
        </p:nvCxnSpPr>
        <p:spPr bwMode="auto">
          <a:xfrm rot="10800000">
            <a:off x="4518793" y="4479903"/>
            <a:ext cx="288003" cy="1588"/>
          </a:xfrm>
          <a:prstGeom prst="straightConnector1">
            <a:avLst/>
          </a:prstGeom>
          <a:noFill/>
          <a:ln w="28575" algn="ctr">
            <a:solidFill>
              <a:schemeClr val="tx1"/>
            </a:solidFill>
            <a:round/>
            <a:headEnd type="triangle" w="med" len="med"/>
            <a:tailEnd type="triangle" w="med" len="med"/>
          </a:ln>
        </p:spPr>
      </p:cxnSp>
      <p:cxnSp>
        <p:nvCxnSpPr>
          <p:cNvPr id="88" name="直接箭头连接符 19"/>
          <p:cNvCxnSpPr>
            <a:cxnSpLocks noChangeShapeType="1"/>
          </p:cNvCxnSpPr>
          <p:nvPr/>
        </p:nvCxnSpPr>
        <p:spPr bwMode="auto">
          <a:xfrm rot="10800000">
            <a:off x="4518793" y="5055975"/>
            <a:ext cx="288003" cy="1588"/>
          </a:xfrm>
          <a:prstGeom prst="straightConnector1">
            <a:avLst/>
          </a:prstGeom>
          <a:noFill/>
          <a:ln w="28575" algn="ctr">
            <a:solidFill>
              <a:schemeClr val="tx1"/>
            </a:solidFill>
            <a:round/>
            <a:headEnd type="triangle" w="med" len="med"/>
            <a:tailEnd type="triangle" w="med" len="med"/>
          </a:ln>
        </p:spPr>
      </p:cxnSp>
      <p:cxnSp>
        <p:nvCxnSpPr>
          <p:cNvPr id="89" name="直接箭头连接符 20"/>
          <p:cNvCxnSpPr>
            <a:cxnSpLocks noChangeShapeType="1"/>
          </p:cNvCxnSpPr>
          <p:nvPr/>
        </p:nvCxnSpPr>
        <p:spPr bwMode="auto">
          <a:xfrm rot="10800000">
            <a:off x="4518793" y="5632047"/>
            <a:ext cx="288003" cy="1588"/>
          </a:xfrm>
          <a:prstGeom prst="straightConnector1">
            <a:avLst/>
          </a:prstGeom>
          <a:noFill/>
          <a:ln w="28575" algn="ctr">
            <a:solidFill>
              <a:schemeClr val="tx1"/>
            </a:solidFill>
            <a:round/>
            <a:headEnd type="triangle" w="med" len="med"/>
            <a:tailEnd type="triangle" w="med" len="med"/>
          </a:ln>
        </p:spPr>
      </p:cxnSp>
      <p:cxnSp>
        <p:nvCxnSpPr>
          <p:cNvPr id="90" name="直接箭头连接符 21"/>
          <p:cNvCxnSpPr>
            <a:cxnSpLocks noChangeShapeType="1"/>
          </p:cNvCxnSpPr>
          <p:nvPr/>
        </p:nvCxnSpPr>
        <p:spPr bwMode="auto">
          <a:xfrm rot="10800000">
            <a:off x="6109161" y="3903831"/>
            <a:ext cx="288003" cy="1588"/>
          </a:xfrm>
          <a:prstGeom prst="straightConnector1">
            <a:avLst/>
          </a:prstGeom>
          <a:noFill/>
          <a:ln w="28575" algn="ctr">
            <a:solidFill>
              <a:schemeClr val="tx1"/>
            </a:solidFill>
            <a:round/>
            <a:headEnd type="triangle" w="med" len="med"/>
            <a:tailEnd type="triangle" w="med" len="med"/>
          </a:ln>
        </p:spPr>
      </p:cxnSp>
      <p:cxnSp>
        <p:nvCxnSpPr>
          <p:cNvPr id="91" name="直接箭头连接符 22"/>
          <p:cNvCxnSpPr>
            <a:cxnSpLocks noChangeShapeType="1"/>
          </p:cNvCxnSpPr>
          <p:nvPr/>
        </p:nvCxnSpPr>
        <p:spPr bwMode="auto">
          <a:xfrm rot="10800000">
            <a:off x="6109161" y="4479903"/>
            <a:ext cx="288003" cy="1588"/>
          </a:xfrm>
          <a:prstGeom prst="straightConnector1">
            <a:avLst/>
          </a:prstGeom>
          <a:noFill/>
          <a:ln w="28575" algn="ctr">
            <a:solidFill>
              <a:schemeClr val="tx1"/>
            </a:solidFill>
            <a:round/>
            <a:headEnd type="triangle" w="med" len="med"/>
            <a:tailEnd type="triangle" w="med" len="med"/>
          </a:ln>
        </p:spPr>
      </p:cxnSp>
      <p:cxnSp>
        <p:nvCxnSpPr>
          <p:cNvPr id="92" name="直接箭头连接符 23"/>
          <p:cNvCxnSpPr>
            <a:cxnSpLocks noChangeShapeType="1"/>
          </p:cNvCxnSpPr>
          <p:nvPr/>
        </p:nvCxnSpPr>
        <p:spPr bwMode="auto">
          <a:xfrm rot="10800000" flipH="1">
            <a:off x="6109161" y="5055975"/>
            <a:ext cx="288003" cy="1588"/>
          </a:xfrm>
          <a:prstGeom prst="straightConnector1">
            <a:avLst/>
          </a:prstGeom>
          <a:noFill/>
          <a:ln w="28575" algn="ctr">
            <a:solidFill>
              <a:schemeClr val="tx1"/>
            </a:solidFill>
            <a:round/>
            <a:tailEnd type="triangle" w="med" len="med"/>
          </a:ln>
        </p:spPr>
      </p:cxnSp>
      <p:cxnSp>
        <p:nvCxnSpPr>
          <p:cNvPr id="93" name="直接箭头连接符 24"/>
          <p:cNvCxnSpPr>
            <a:cxnSpLocks noChangeShapeType="1"/>
          </p:cNvCxnSpPr>
          <p:nvPr/>
        </p:nvCxnSpPr>
        <p:spPr bwMode="auto">
          <a:xfrm rot="10800000">
            <a:off x="6109161" y="5632047"/>
            <a:ext cx="288003" cy="1588"/>
          </a:xfrm>
          <a:prstGeom prst="straightConnector1">
            <a:avLst/>
          </a:prstGeom>
          <a:noFill/>
          <a:ln w="28575" algn="ctr">
            <a:solidFill>
              <a:schemeClr val="tx1"/>
            </a:solidFill>
            <a:round/>
            <a:headEnd type="triangle" w="med" len="med"/>
            <a:tailEnd type="triangle" w="med" len="med"/>
          </a:ln>
        </p:spPr>
      </p:cxnSp>
      <p:cxnSp>
        <p:nvCxnSpPr>
          <p:cNvPr id="94" name="直接箭头连接符 26"/>
          <p:cNvCxnSpPr>
            <a:cxnSpLocks noChangeShapeType="1"/>
          </p:cNvCxnSpPr>
          <p:nvPr/>
        </p:nvCxnSpPr>
        <p:spPr bwMode="auto">
          <a:xfrm rot="5400000" flipH="1" flipV="1">
            <a:off x="3277301" y="5272002"/>
            <a:ext cx="288036" cy="1588"/>
          </a:xfrm>
          <a:prstGeom prst="straightConnector1">
            <a:avLst/>
          </a:prstGeom>
          <a:noFill/>
          <a:ln w="28575" algn="ctr">
            <a:solidFill>
              <a:schemeClr val="tx1"/>
            </a:solidFill>
            <a:round/>
            <a:tailEnd type="triangle" w="med" len="med"/>
          </a:ln>
        </p:spPr>
      </p:cxnSp>
      <p:cxnSp>
        <p:nvCxnSpPr>
          <p:cNvPr id="95" name="直接箭头连接符 28"/>
          <p:cNvCxnSpPr>
            <a:cxnSpLocks noChangeShapeType="1"/>
          </p:cNvCxnSpPr>
          <p:nvPr/>
        </p:nvCxnSpPr>
        <p:spPr bwMode="auto">
          <a:xfrm rot="5400000" flipH="1" flipV="1">
            <a:off x="2124495" y="5271208"/>
            <a:ext cx="288036" cy="1588"/>
          </a:xfrm>
          <a:prstGeom prst="straightConnector1">
            <a:avLst/>
          </a:prstGeom>
          <a:noFill/>
          <a:ln w="28575" algn="ctr">
            <a:solidFill>
              <a:schemeClr val="tx1"/>
            </a:solidFill>
            <a:round/>
            <a:tailEnd type="triangle" w="med" len="med"/>
          </a:ln>
        </p:spPr>
      </p:cxnSp>
      <p:cxnSp>
        <p:nvCxnSpPr>
          <p:cNvPr id="96" name="直接箭头连接符 29"/>
          <p:cNvCxnSpPr>
            <a:cxnSpLocks noChangeShapeType="1"/>
          </p:cNvCxnSpPr>
          <p:nvPr/>
        </p:nvCxnSpPr>
        <p:spPr bwMode="auto">
          <a:xfrm rot="5400000" flipH="1" flipV="1">
            <a:off x="3277301" y="5920083"/>
            <a:ext cx="288036" cy="1588"/>
          </a:xfrm>
          <a:prstGeom prst="straightConnector1">
            <a:avLst/>
          </a:prstGeom>
          <a:noFill/>
          <a:ln w="28575" algn="ctr">
            <a:solidFill>
              <a:schemeClr val="tx1"/>
            </a:solidFill>
            <a:round/>
            <a:tailEnd type="triangle" w="med" len="med"/>
          </a:ln>
        </p:spPr>
      </p:cxnSp>
      <p:cxnSp>
        <p:nvCxnSpPr>
          <p:cNvPr id="97" name="直接箭头连接符 30"/>
          <p:cNvCxnSpPr>
            <a:cxnSpLocks noChangeShapeType="1"/>
          </p:cNvCxnSpPr>
          <p:nvPr/>
        </p:nvCxnSpPr>
        <p:spPr bwMode="auto">
          <a:xfrm rot="5400000" flipH="1" flipV="1">
            <a:off x="2124495" y="5919289"/>
            <a:ext cx="288036" cy="1588"/>
          </a:xfrm>
          <a:prstGeom prst="straightConnector1">
            <a:avLst/>
          </a:prstGeom>
          <a:noFill/>
          <a:ln w="28575" algn="ctr">
            <a:solidFill>
              <a:schemeClr val="tx1"/>
            </a:solidFill>
            <a:round/>
            <a:tailEnd type="triangle" w="med" len="med"/>
          </a:ln>
        </p:spPr>
      </p:cxnSp>
      <p:cxnSp>
        <p:nvCxnSpPr>
          <p:cNvPr id="98" name="直接箭头连接符 31"/>
          <p:cNvCxnSpPr>
            <a:cxnSpLocks noChangeShapeType="1"/>
            <a:endCxn id="64" idx="2"/>
          </p:cNvCxnSpPr>
          <p:nvPr/>
        </p:nvCxnSpPr>
        <p:spPr bwMode="auto">
          <a:xfrm rot="5400000" flipH="1" flipV="1">
            <a:off x="2663703" y="4299880"/>
            <a:ext cx="360045" cy="1588"/>
          </a:xfrm>
          <a:prstGeom prst="straightConnector1">
            <a:avLst/>
          </a:prstGeom>
          <a:noFill/>
          <a:ln w="28575" algn="ctr">
            <a:solidFill>
              <a:schemeClr val="tx1"/>
            </a:solidFill>
            <a:round/>
            <a:tailEnd type="triangle" w="med" len="med"/>
          </a:ln>
        </p:spPr>
      </p:cxnSp>
      <p:cxnSp>
        <p:nvCxnSpPr>
          <p:cNvPr id="99" name="直接连接符 35"/>
          <p:cNvCxnSpPr>
            <a:cxnSpLocks noChangeShapeType="1"/>
          </p:cNvCxnSpPr>
          <p:nvPr/>
        </p:nvCxnSpPr>
        <p:spPr bwMode="auto">
          <a:xfrm>
            <a:off x="3491732" y="4695930"/>
            <a:ext cx="288003" cy="0"/>
          </a:xfrm>
          <a:prstGeom prst="line">
            <a:avLst/>
          </a:prstGeom>
          <a:noFill/>
          <a:ln w="28575" algn="ctr">
            <a:solidFill>
              <a:schemeClr val="tx1"/>
            </a:solidFill>
            <a:round/>
          </a:ln>
        </p:spPr>
      </p:cxnSp>
      <p:sp>
        <p:nvSpPr>
          <p:cNvPr id="100" name="TextBox 37"/>
          <p:cNvSpPr txBox="1">
            <a:spLocks noChangeArrowheads="1"/>
          </p:cNvSpPr>
          <p:nvPr/>
        </p:nvSpPr>
        <p:spPr bwMode="auto">
          <a:xfrm>
            <a:off x="3707735" y="4479903"/>
            <a:ext cx="936010" cy="461671"/>
          </a:xfrm>
          <a:prstGeom prst="rect">
            <a:avLst/>
          </a:prstGeom>
          <a:noFill/>
          <a:ln w="9525">
            <a:noFill/>
            <a:miter lim="800000"/>
          </a:ln>
        </p:spPr>
        <p:txBody>
          <a:bodyPr>
            <a:spAutoFit/>
          </a:bodyPr>
          <a:lstStyle/>
          <a:p>
            <a:r>
              <a:rPr lang="en-US" altLang="zh-CN"/>
              <a:t>+1</a:t>
            </a:r>
            <a:r>
              <a:rPr lang="el-GR" altLang="zh-CN"/>
              <a:t>Σ</a:t>
            </a:r>
            <a:endParaRPr lang="zh-CN" altLang="en-US"/>
          </a:p>
        </p:txBody>
      </p:sp>
      <p:cxnSp>
        <p:nvCxnSpPr>
          <p:cNvPr id="101" name="直接连接符 39"/>
          <p:cNvCxnSpPr>
            <a:cxnSpLocks noChangeShapeType="1"/>
          </p:cNvCxnSpPr>
          <p:nvPr/>
        </p:nvCxnSpPr>
        <p:spPr bwMode="auto">
          <a:xfrm rot="5400000">
            <a:off x="3131301" y="4724381"/>
            <a:ext cx="2736888" cy="0"/>
          </a:xfrm>
          <a:prstGeom prst="line">
            <a:avLst/>
          </a:prstGeom>
          <a:noFill/>
          <a:ln w="76200" algn="ctr">
            <a:solidFill>
              <a:srgbClr val="FF6600"/>
            </a:solidFill>
            <a:round/>
          </a:ln>
        </p:spPr>
      </p:cxnSp>
      <p:cxnSp>
        <p:nvCxnSpPr>
          <p:cNvPr id="102" name="直接连接符 40"/>
          <p:cNvCxnSpPr>
            <a:cxnSpLocks noChangeShapeType="1"/>
          </p:cNvCxnSpPr>
          <p:nvPr/>
        </p:nvCxnSpPr>
        <p:spPr bwMode="auto">
          <a:xfrm>
            <a:off x="2051716" y="6064101"/>
            <a:ext cx="2473673" cy="0"/>
          </a:xfrm>
          <a:prstGeom prst="line">
            <a:avLst/>
          </a:prstGeom>
          <a:noFill/>
          <a:ln w="76200" algn="ctr">
            <a:solidFill>
              <a:srgbClr val="FF6600"/>
            </a:solidFill>
            <a:round/>
          </a:ln>
        </p:spPr>
      </p:cxnSp>
      <p:cxnSp>
        <p:nvCxnSpPr>
          <p:cNvPr id="103" name="直接连接符 45"/>
          <p:cNvCxnSpPr>
            <a:cxnSpLocks noChangeShapeType="1"/>
          </p:cNvCxnSpPr>
          <p:nvPr/>
        </p:nvCxnSpPr>
        <p:spPr bwMode="auto">
          <a:xfrm>
            <a:off x="4499745" y="3399768"/>
            <a:ext cx="1619335" cy="0"/>
          </a:xfrm>
          <a:prstGeom prst="line">
            <a:avLst/>
          </a:prstGeom>
          <a:noFill/>
          <a:ln w="76200" algn="ctr">
            <a:solidFill>
              <a:srgbClr val="FF6600"/>
            </a:solidFill>
            <a:round/>
          </a:ln>
        </p:spPr>
      </p:cxnSp>
      <p:cxnSp>
        <p:nvCxnSpPr>
          <p:cNvPr id="104" name="直接连接符 47"/>
          <p:cNvCxnSpPr>
            <a:cxnSpLocks noChangeShapeType="1"/>
          </p:cNvCxnSpPr>
          <p:nvPr/>
        </p:nvCxnSpPr>
        <p:spPr bwMode="auto">
          <a:xfrm rot="5400000">
            <a:off x="4823606" y="4659925"/>
            <a:ext cx="2520314" cy="0"/>
          </a:xfrm>
          <a:prstGeom prst="line">
            <a:avLst/>
          </a:prstGeom>
          <a:noFill/>
          <a:ln w="76200" algn="ctr">
            <a:solidFill>
              <a:srgbClr val="FF6600"/>
            </a:solidFill>
            <a:round/>
          </a:ln>
        </p:spPr>
      </p:cxnSp>
      <p:cxnSp>
        <p:nvCxnSpPr>
          <p:cNvPr id="105" name="直接箭头连接符 49"/>
          <p:cNvCxnSpPr>
            <a:cxnSpLocks noChangeShapeType="1"/>
          </p:cNvCxnSpPr>
          <p:nvPr/>
        </p:nvCxnSpPr>
        <p:spPr bwMode="auto">
          <a:xfrm rot="5400000" flipH="1" flipV="1">
            <a:off x="2700501" y="3615001"/>
            <a:ext cx="288036" cy="1588"/>
          </a:xfrm>
          <a:prstGeom prst="straightConnector1">
            <a:avLst/>
          </a:prstGeom>
          <a:noFill/>
          <a:ln w="28575" algn="ctr">
            <a:solidFill>
              <a:schemeClr val="tx1"/>
            </a:solidFill>
            <a:round/>
            <a:tailEnd type="triangle" w="med" len="med"/>
          </a:ln>
        </p:spPr>
      </p:cxnSp>
      <p:cxnSp>
        <p:nvCxnSpPr>
          <p:cNvPr id="106" name="直接箭头连接符 50"/>
          <p:cNvCxnSpPr>
            <a:cxnSpLocks noChangeShapeType="1"/>
          </p:cNvCxnSpPr>
          <p:nvPr/>
        </p:nvCxnSpPr>
        <p:spPr bwMode="auto">
          <a:xfrm>
            <a:off x="2843725" y="3471777"/>
            <a:ext cx="1624520" cy="1588"/>
          </a:xfrm>
          <a:prstGeom prst="straightConnector1">
            <a:avLst/>
          </a:prstGeom>
          <a:noFill/>
          <a:ln w="28575" algn="ctr">
            <a:solidFill>
              <a:schemeClr val="tx1"/>
            </a:solidFill>
            <a:round/>
            <a:tailEnd type="triangle" w="med" len="med"/>
          </a:ln>
        </p:spPr>
      </p:cxnSp>
      <p:sp>
        <p:nvSpPr>
          <p:cNvPr id="107" name="矩形 67"/>
          <p:cNvSpPr>
            <a:spLocks noChangeArrowheads="1"/>
          </p:cNvSpPr>
          <p:nvPr/>
        </p:nvSpPr>
        <p:spPr bwMode="auto">
          <a:xfrm>
            <a:off x="6011761" y="2492375"/>
            <a:ext cx="1656019" cy="720090"/>
          </a:xfrm>
          <a:prstGeom prst="rect">
            <a:avLst/>
          </a:prstGeom>
          <a:solidFill>
            <a:srgbClr val="CCFF99"/>
          </a:solidFill>
          <a:ln w="28575" algn="ctr">
            <a:solidFill>
              <a:schemeClr val="tx1"/>
            </a:solidFill>
            <a:round/>
          </a:ln>
        </p:spPr>
        <p:txBody>
          <a:bodyPr wrap="none" anchor="ctr"/>
          <a:lstStyle/>
          <a:p>
            <a:pPr algn="ctr"/>
            <a:r>
              <a:rPr lang="zh-CN" altLang="en-US"/>
              <a:t>微命令</a:t>
            </a:r>
            <a:br>
              <a:rPr lang="en-US" altLang="zh-CN"/>
            </a:br>
            <a:r>
              <a:rPr lang="zh-CN" altLang="en-US"/>
              <a:t>形成部件</a:t>
            </a:r>
            <a:endParaRPr lang="zh-CN" altLang="en-US"/>
          </a:p>
        </p:txBody>
      </p:sp>
      <p:cxnSp>
        <p:nvCxnSpPr>
          <p:cNvPr id="108" name="直接箭头连接符 68"/>
          <p:cNvCxnSpPr>
            <a:cxnSpLocks noChangeShapeType="1"/>
          </p:cNvCxnSpPr>
          <p:nvPr/>
        </p:nvCxnSpPr>
        <p:spPr bwMode="auto">
          <a:xfrm rot="5400000" flipH="1" flipV="1">
            <a:off x="6301319" y="3500501"/>
            <a:ext cx="576072" cy="1588"/>
          </a:xfrm>
          <a:prstGeom prst="straightConnector1">
            <a:avLst/>
          </a:prstGeom>
          <a:noFill/>
          <a:ln w="28575" algn="ctr">
            <a:solidFill>
              <a:schemeClr val="tx1"/>
            </a:solidFill>
            <a:round/>
            <a:tailEnd type="triangle" w="med" len="med"/>
          </a:ln>
        </p:spPr>
      </p:cxnSp>
      <p:cxnSp>
        <p:nvCxnSpPr>
          <p:cNvPr id="109" name="直接箭头连接符 70"/>
          <p:cNvCxnSpPr>
            <a:cxnSpLocks noChangeShapeType="1"/>
          </p:cNvCxnSpPr>
          <p:nvPr/>
        </p:nvCxnSpPr>
        <p:spPr bwMode="auto">
          <a:xfrm rot="5400000" flipH="1" flipV="1">
            <a:off x="6948532" y="3499707"/>
            <a:ext cx="576072" cy="1588"/>
          </a:xfrm>
          <a:prstGeom prst="straightConnector1">
            <a:avLst/>
          </a:prstGeom>
          <a:noFill/>
          <a:ln w="28575" algn="ctr">
            <a:solidFill>
              <a:schemeClr val="tx1"/>
            </a:solidFill>
            <a:round/>
            <a:tailEnd type="triangle" w="med" len="med"/>
          </a:ln>
        </p:spPr>
      </p:cxnSp>
      <p:sp>
        <p:nvSpPr>
          <p:cNvPr id="110" name="TextBox 71"/>
          <p:cNvSpPr txBox="1">
            <a:spLocks noChangeArrowheads="1"/>
          </p:cNvSpPr>
          <p:nvPr/>
        </p:nvSpPr>
        <p:spPr bwMode="auto">
          <a:xfrm>
            <a:off x="6444208" y="3284474"/>
            <a:ext cx="936010" cy="461671"/>
          </a:xfrm>
          <a:prstGeom prst="rect">
            <a:avLst/>
          </a:prstGeom>
          <a:noFill/>
          <a:ln w="9525">
            <a:noFill/>
            <a:miter lim="800000"/>
          </a:ln>
        </p:spPr>
        <p:txBody>
          <a:bodyPr>
            <a:spAutoFit/>
          </a:bodyPr>
          <a:lstStyle/>
          <a:p>
            <a:r>
              <a:rPr lang="en-US" altLang="zh-CN"/>
              <a:t>……</a:t>
            </a:r>
            <a:endParaRPr lang="zh-CN" altLang="en-US"/>
          </a:p>
        </p:txBody>
      </p:sp>
      <p:sp>
        <p:nvSpPr>
          <p:cNvPr id="111" name="矩形 72"/>
          <p:cNvSpPr>
            <a:spLocks noChangeArrowheads="1"/>
          </p:cNvSpPr>
          <p:nvPr/>
        </p:nvSpPr>
        <p:spPr bwMode="auto">
          <a:xfrm>
            <a:off x="7739780" y="4796663"/>
            <a:ext cx="720008" cy="1224153"/>
          </a:xfrm>
          <a:prstGeom prst="rect">
            <a:avLst/>
          </a:prstGeom>
          <a:solidFill>
            <a:srgbClr val="FFCCFF"/>
          </a:solidFill>
          <a:ln w="28575" algn="ctr">
            <a:solidFill>
              <a:schemeClr val="tx1"/>
            </a:solidFill>
            <a:round/>
          </a:ln>
        </p:spPr>
        <p:txBody>
          <a:bodyPr wrap="none" anchor="ctr"/>
          <a:lstStyle/>
          <a:p>
            <a:pPr algn="ctr"/>
            <a:r>
              <a:rPr lang="en-US" altLang="zh-CN"/>
              <a:t>MM</a:t>
            </a:r>
            <a:endParaRPr lang="zh-CN" altLang="en-US"/>
          </a:p>
        </p:txBody>
      </p:sp>
      <p:cxnSp>
        <p:nvCxnSpPr>
          <p:cNvPr id="112" name="直接连接符 74"/>
          <p:cNvCxnSpPr>
            <a:cxnSpLocks noChangeShapeType="1"/>
          </p:cNvCxnSpPr>
          <p:nvPr/>
        </p:nvCxnSpPr>
        <p:spPr bwMode="auto">
          <a:xfrm>
            <a:off x="7379776" y="5084699"/>
            <a:ext cx="360004" cy="0"/>
          </a:xfrm>
          <a:prstGeom prst="line">
            <a:avLst/>
          </a:prstGeom>
          <a:noFill/>
          <a:ln w="28575" algn="ctr">
            <a:solidFill>
              <a:schemeClr val="tx1"/>
            </a:solidFill>
            <a:round/>
          </a:ln>
        </p:spPr>
      </p:cxnSp>
      <p:cxnSp>
        <p:nvCxnSpPr>
          <p:cNvPr id="113" name="直接连接符 75"/>
          <p:cNvCxnSpPr>
            <a:cxnSpLocks noChangeShapeType="1"/>
          </p:cNvCxnSpPr>
          <p:nvPr/>
        </p:nvCxnSpPr>
        <p:spPr bwMode="auto">
          <a:xfrm>
            <a:off x="7379776" y="5660771"/>
            <a:ext cx="360004" cy="0"/>
          </a:xfrm>
          <a:prstGeom prst="line">
            <a:avLst/>
          </a:prstGeom>
          <a:noFill/>
          <a:ln w="28575" algn="ctr">
            <a:solidFill>
              <a:schemeClr val="tx1"/>
            </a:solidFill>
            <a:round/>
          </a:ln>
        </p:spPr>
      </p:cxnSp>
      <p:sp>
        <p:nvSpPr>
          <p:cNvPr id="114" name="TextBox 76"/>
          <p:cNvSpPr txBox="1">
            <a:spLocks noChangeArrowheads="1"/>
          </p:cNvSpPr>
          <p:nvPr/>
        </p:nvSpPr>
        <p:spPr bwMode="auto">
          <a:xfrm>
            <a:off x="539750" y="1557338"/>
            <a:ext cx="5761038" cy="2308225"/>
          </a:xfrm>
          <a:prstGeom prst="rect">
            <a:avLst/>
          </a:prstGeom>
          <a:noFill/>
          <a:ln w="9525">
            <a:noFill/>
            <a:miter lim="800000"/>
          </a:ln>
        </p:spPr>
        <p:txBody>
          <a:bodyPr>
            <a:spAutoFit/>
          </a:bodyPr>
          <a:lstStyle/>
          <a:p>
            <a:pPr algn="l"/>
            <a:r>
              <a:rPr lang="en-US" altLang="zh-CN">
                <a:solidFill>
                  <a:srgbClr val="0000FF"/>
                </a:solidFill>
              </a:rPr>
              <a:t>T1</a:t>
            </a:r>
            <a:r>
              <a:rPr lang="zh-CN" altLang="zh-CN">
                <a:solidFill>
                  <a:srgbClr val="0000FF"/>
                </a:solidFill>
              </a:rPr>
              <a:t>：</a:t>
            </a:r>
            <a:r>
              <a:rPr lang="en-US" altLang="zh-CN">
                <a:solidFill>
                  <a:srgbClr val="0000FF"/>
                </a:solidFill>
              </a:rPr>
              <a:t>	MAR</a:t>
            </a:r>
            <a:r>
              <a:rPr lang="zh-CN" altLang="zh-CN">
                <a:solidFill>
                  <a:srgbClr val="0000FF"/>
                </a:solidFill>
                <a:latin typeface="宋体" panose="02010600030101010101" pitchFamily="2" charset="-122"/>
              </a:rPr>
              <a:t>←</a:t>
            </a:r>
            <a:r>
              <a:rPr lang="en-US" altLang="zh-CN">
                <a:solidFill>
                  <a:srgbClr val="0000FF"/>
                </a:solidFill>
              </a:rPr>
              <a:t>PC</a:t>
            </a:r>
            <a:endParaRPr lang="en-US" altLang="zh-CN">
              <a:solidFill>
                <a:srgbClr val="0000FF"/>
              </a:solidFill>
            </a:endParaRPr>
          </a:p>
          <a:p>
            <a:pPr algn="l"/>
            <a:r>
              <a:rPr lang="en-US" altLang="zh-CN">
                <a:solidFill>
                  <a:srgbClr val="0000FF"/>
                </a:solidFill>
              </a:rPr>
              <a:t>T2</a:t>
            </a:r>
            <a:r>
              <a:rPr lang="zh-CN" altLang="zh-CN">
                <a:solidFill>
                  <a:srgbClr val="0000FF"/>
                </a:solidFill>
              </a:rPr>
              <a:t>：</a:t>
            </a:r>
            <a:r>
              <a:rPr lang="en-US" altLang="zh-CN">
                <a:solidFill>
                  <a:srgbClr val="0000FF"/>
                </a:solidFill>
              </a:rPr>
              <a:t>	MDR</a:t>
            </a:r>
            <a:r>
              <a:rPr lang="zh-CN" altLang="zh-CN">
                <a:solidFill>
                  <a:srgbClr val="0000FF"/>
                </a:solidFill>
                <a:latin typeface="宋体" panose="02010600030101010101" pitchFamily="2" charset="-122"/>
              </a:rPr>
              <a:t>←</a:t>
            </a:r>
            <a:r>
              <a:rPr lang="en-US" altLang="zh-CN">
                <a:solidFill>
                  <a:srgbClr val="0000FF"/>
                </a:solidFill>
              </a:rPr>
              <a:t>Memory[MAR]</a:t>
            </a:r>
            <a:r>
              <a:rPr lang="zh-CN" altLang="zh-CN">
                <a:solidFill>
                  <a:srgbClr val="0000FF"/>
                </a:solidFill>
              </a:rPr>
              <a:t>，</a:t>
            </a:r>
            <a:r>
              <a:rPr lang="en-US" altLang="zh-CN">
                <a:solidFill>
                  <a:srgbClr val="0000FF"/>
                </a:solidFill>
              </a:rPr>
              <a:t>Mread</a:t>
            </a:r>
            <a:br>
              <a:rPr lang="en-US" altLang="zh-CN">
                <a:solidFill>
                  <a:srgbClr val="0000FF"/>
                </a:solidFill>
              </a:rPr>
            </a:br>
            <a:r>
              <a:rPr lang="en-US" altLang="zh-CN">
                <a:solidFill>
                  <a:srgbClr val="0000FF"/>
                </a:solidFill>
              </a:rPr>
              <a:t>	PC</a:t>
            </a:r>
            <a:r>
              <a:rPr lang="zh-CN" altLang="zh-CN">
                <a:solidFill>
                  <a:srgbClr val="0000FF"/>
                </a:solidFill>
                <a:latin typeface="宋体" panose="02010600030101010101" pitchFamily="2" charset="-122"/>
              </a:rPr>
              <a:t>←</a:t>
            </a:r>
            <a:r>
              <a:rPr lang="en-US" altLang="zh-CN">
                <a:solidFill>
                  <a:srgbClr val="0000FF"/>
                </a:solidFill>
              </a:rPr>
              <a:t>PC+I</a:t>
            </a:r>
            <a:br>
              <a:rPr lang="en-US" altLang="zh-CN">
                <a:solidFill>
                  <a:srgbClr val="0000FF"/>
                </a:solidFill>
              </a:rPr>
            </a:br>
            <a:r>
              <a:rPr lang="en-US" altLang="zh-CN">
                <a:solidFill>
                  <a:srgbClr val="0000FF"/>
                </a:solidFill>
              </a:rPr>
              <a:t>T3</a:t>
            </a:r>
            <a:r>
              <a:rPr lang="zh-CN" altLang="zh-CN">
                <a:solidFill>
                  <a:srgbClr val="0000FF"/>
                </a:solidFill>
              </a:rPr>
              <a:t>：</a:t>
            </a:r>
            <a:r>
              <a:rPr lang="en-US" altLang="zh-CN">
                <a:solidFill>
                  <a:srgbClr val="0000FF"/>
                </a:solidFill>
              </a:rPr>
              <a:t>	IR</a:t>
            </a:r>
            <a:r>
              <a:rPr lang="zh-CN" altLang="zh-CN">
                <a:solidFill>
                  <a:srgbClr val="0000FF"/>
                </a:solidFill>
                <a:latin typeface="宋体" panose="02010600030101010101" pitchFamily="2" charset="-122"/>
              </a:rPr>
              <a:t>←</a:t>
            </a:r>
            <a:r>
              <a:rPr lang="en-US" altLang="zh-CN">
                <a:solidFill>
                  <a:srgbClr val="0000FF"/>
                </a:solidFill>
              </a:rPr>
              <a:t>MDR</a:t>
            </a:r>
            <a:br>
              <a:rPr lang="en-US" altLang="zh-CN">
                <a:solidFill>
                  <a:srgbClr val="0000FF"/>
                </a:solidFill>
              </a:rPr>
            </a:br>
            <a:r>
              <a:rPr lang="en-US" altLang="zh-CN">
                <a:solidFill>
                  <a:srgbClr val="0000FF"/>
                </a:solidFill>
              </a:rPr>
              <a:t>T4</a:t>
            </a:r>
            <a:r>
              <a:rPr lang="zh-CN" altLang="zh-CN">
                <a:solidFill>
                  <a:srgbClr val="0000FF"/>
                </a:solidFill>
              </a:rPr>
              <a:t>：</a:t>
            </a:r>
            <a:r>
              <a:rPr lang="en-US" altLang="zh-CN">
                <a:solidFill>
                  <a:srgbClr val="0000FF"/>
                </a:solidFill>
              </a:rPr>
              <a:t>	R0</a:t>
            </a:r>
            <a:r>
              <a:rPr lang="zh-CN" altLang="zh-CN">
                <a:solidFill>
                  <a:srgbClr val="0000FF"/>
                </a:solidFill>
                <a:latin typeface="宋体" panose="02010600030101010101" pitchFamily="2" charset="-122"/>
              </a:rPr>
              <a:t>←</a:t>
            </a:r>
            <a:r>
              <a:rPr lang="en-US" altLang="zh-CN">
                <a:solidFill>
                  <a:srgbClr val="0000FF"/>
                </a:solidFill>
              </a:rPr>
              <a:t>R1</a:t>
            </a:r>
            <a:br>
              <a:rPr lang="en-US" altLang="zh-CN"/>
            </a:b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ppt_x</p:attrName>
                                        </p:attrNameLst>
                                      </p:cBhvr>
                                      <p:tavLst>
                                        <p:tav tm="0">
                                          <p:val>
                                            <p:strVal val="#ppt_x-#ppt_w/2"/>
                                          </p:val>
                                        </p:tav>
                                        <p:tav tm="100000">
                                          <p:val>
                                            <p:strVal val="#ppt_x"/>
                                          </p:val>
                                        </p:tav>
                                      </p:tavLst>
                                    </p:anim>
                                    <p:anim calcmode="lin" valueType="num">
                                      <p:cBhvr>
                                        <p:cTn id="8" dur="500" fill="hold"/>
                                        <p:tgtEl>
                                          <p:spTgt spid="102"/>
                                        </p:tgtEl>
                                        <p:attrNameLst>
                                          <p:attrName>ppt_y</p:attrName>
                                        </p:attrNameLst>
                                      </p:cBhvr>
                                      <p:tavLst>
                                        <p:tav tm="0">
                                          <p:val>
                                            <p:strVal val="#ppt_y"/>
                                          </p:val>
                                        </p:tav>
                                        <p:tav tm="100000">
                                          <p:val>
                                            <p:strVal val="#ppt_y"/>
                                          </p:val>
                                        </p:tav>
                                      </p:tavLst>
                                    </p:anim>
                                    <p:anim calcmode="lin" valueType="num">
                                      <p:cBhvr>
                                        <p:cTn id="9" dur="500" fill="hold"/>
                                        <p:tgtEl>
                                          <p:spTgt spid="102"/>
                                        </p:tgtEl>
                                        <p:attrNameLst>
                                          <p:attrName>ppt_w</p:attrName>
                                        </p:attrNameLst>
                                      </p:cBhvr>
                                      <p:tavLst>
                                        <p:tav tm="0">
                                          <p:val>
                                            <p:fltVal val="0"/>
                                          </p:val>
                                        </p:tav>
                                        <p:tav tm="100000">
                                          <p:val>
                                            <p:strVal val="#ppt_w"/>
                                          </p:val>
                                        </p:tav>
                                      </p:tavLst>
                                    </p:anim>
                                    <p:anim calcmode="lin" valueType="num">
                                      <p:cBhvr>
                                        <p:cTn id="10" dur="500" fill="hold"/>
                                        <p:tgtEl>
                                          <p:spTgt spid="10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4" fill="hold" nodeType="afterEffect">
                                  <p:stCondLst>
                                    <p:cond delay="0"/>
                                  </p:stCondLst>
                                  <p:childTnLst>
                                    <p:set>
                                      <p:cBhvr>
                                        <p:cTn id="13" dur="1" fill="hold">
                                          <p:stCondLst>
                                            <p:cond delay="0"/>
                                          </p:stCondLst>
                                        </p:cTn>
                                        <p:tgtEl>
                                          <p:spTgt spid="101"/>
                                        </p:tgtEl>
                                        <p:attrNameLst>
                                          <p:attrName>style.visibility</p:attrName>
                                        </p:attrNameLst>
                                      </p:cBhvr>
                                      <p:to>
                                        <p:strVal val="visible"/>
                                      </p:to>
                                    </p:se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ppt_h/2"/>
                                          </p:val>
                                        </p:tav>
                                        <p:tav tm="100000">
                                          <p:val>
                                            <p:strVal val="#ppt_y"/>
                                          </p:val>
                                        </p:tav>
                                      </p:tavLst>
                                    </p:anim>
                                    <p:anim calcmode="lin" valueType="num">
                                      <p:cBhvr>
                                        <p:cTn id="16" dur="500" fill="hold"/>
                                        <p:tgtEl>
                                          <p:spTgt spid="101"/>
                                        </p:tgtEl>
                                        <p:attrNameLst>
                                          <p:attrName>ppt_w</p:attrName>
                                        </p:attrNameLst>
                                      </p:cBhvr>
                                      <p:tavLst>
                                        <p:tav tm="0">
                                          <p:val>
                                            <p:strVal val="#ppt_w"/>
                                          </p:val>
                                        </p:tav>
                                        <p:tav tm="100000">
                                          <p:val>
                                            <p:strVal val="#ppt_w"/>
                                          </p:val>
                                        </p:tav>
                                      </p:tavLst>
                                    </p:anim>
                                    <p:anim calcmode="lin" valueType="num">
                                      <p:cBhvr>
                                        <p:cTn id="17" dur="500" fill="hold"/>
                                        <p:tgtEl>
                                          <p:spTgt spid="101"/>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17" presetClass="entr" presetSubtype="8" fill="hold" nodeType="afterEffect">
                                  <p:stCondLst>
                                    <p:cond delay="0"/>
                                  </p:stCondLst>
                                  <p:childTnLst>
                                    <p:set>
                                      <p:cBhvr>
                                        <p:cTn id="20" dur="1" fill="hold">
                                          <p:stCondLst>
                                            <p:cond delay="0"/>
                                          </p:stCondLst>
                                        </p:cTn>
                                        <p:tgtEl>
                                          <p:spTgt spid="103"/>
                                        </p:tgtEl>
                                        <p:attrNameLst>
                                          <p:attrName>style.visibility</p:attrName>
                                        </p:attrNameLst>
                                      </p:cBhvr>
                                      <p:to>
                                        <p:strVal val="visible"/>
                                      </p:to>
                                    </p:set>
                                    <p:anim calcmode="lin" valueType="num">
                                      <p:cBhvr>
                                        <p:cTn id="21" dur="500" fill="hold"/>
                                        <p:tgtEl>
                                          <p:spTgt spid="103"/>
                                        </p:tgtEl>
                                        <p:attrNameLst>
                                          <p:attrName>ppt_x</p:attrName>
                                        </p:attrNameLst>
                                      </p:cBhvr>
                                      <p:tavLst>
                                        <p:tav tm="0">
                                          <p:val>
                                            <p:strVal val="#ppt_x-#ppt_w/2"/>
                                          </p:val>
                                        </p:tav>
                                        <p:tav tm="100000">
                                          <p:val>
                                            <p:strVal val="#ppt_x"/>
                                          </p:val>
                                        </p:tav>
                                      </p:tavLst>
                                    </p:anim>
                                    <p:anim calcmode="lin" valueType="num">
                                      <p:cBhvr>
                                        <p:cTn id="22" dur="500" fill="hold"/>
                                        <p:tgtEl>
                                          <p:spTgt spid="103"/>
                                        </p:tgtEl>
                                        <p:attrNameLst>
                                          <p:attrName>ppt_y</p:attrName>
                                        </p:attrNameLst>
                                      </p:cBhvr>
                                      <p:tavLst>
                                        <p:tav tm="0">
                                          <p:val>
                                            <p:strVal val="#ppt_y"/>
                                          </p:val>
                                        </p:tav>
                                        <p:tav tm="100000">
                                          <p:val>
                                            <p:strVal val="#ppt_y"/>
                                          </p:val>
                                        </p:tav>
                                      </p:tavLst>
                                    </p:anim>
                                    <p:anim calcmode="lin" valueType="num">
                                      <p:cBhvr>
                                        <p:cTn id="23" dur="500" fill="hold"/>
                                        <p:tgtEl>
                                          <p:spTgt spid="103"/>
                                        </p:tgtEl>
                                        <p:attrNameLst>
                                          <p:attrName>ppt_w</p:attrName>
                                        </p:attrNameLst>
                                      </p:cBhvr>
                                      <p:tavLst>
                                        <p:tav tm="0">
                                          <p:val>
                                            <p:fltVal val="0"/>
                                          </p:val>
                                        </p:tav>
                                        <p:tav tm="100000">
                                          <p:val>
                                            <p:strVal val="#ppt_w"/>
                                          </p:val>
                                        </p:tav>
                                      </p:tavLst>
                                    </p:anim>
                                    <p:anim calcmode="lin" valueType="num">
                                      <p:cBhvr>
                                        <p:cTn id="24" dur="500" fill="hold"/>
                                        <p:tgtEl>
                                          <p:spTgt spid="103"/>
                                        </p:tgtEl>
                                        <p:attrNameLst>
                                          <p:attrName>ppt_h</p:attrName>
                                        </p:attrNameLst>
                                      </p:cBhvr>
                                      <p:tavLst>
                                        <p:tav tm="0">
                                          <p:val>
                                            <p:strVal val="#ppt_h"/>
                                          </p:val>
                                        </p:tav>
                                        <p:tav tm="100000">
                                          <p:val>
                                            <p:strVal val="#ppt_h"/>
                                          </p:val>
                                        </p:tav>
                                      </p:tavLst>
                                    </p:anim>
                                  </p:childTnLst>
                                </p:cTn>
                              </p:par>
                            </p:childTnLst>
                          </p:cTn>
                        </p:par>
                        <p:par>
                          <p:cTn id="25" fill="hold">
                            <p:stCondLst>
                              <p:cond delay="1500"/>
                            </p:stCondLst>
                            <p:childTnLst>
                              <p:par>
                                <p:cTn id="26" presetID="17" presetClass="entr" presetSubtype="1" fill="hold" nodeType="afterEffect">
                                  <p:stCondLst>
                                    <p:cond delay="0"/>
                                  </p:stCondLst>
                                  <p:childTnLst>
                                    <p:set>
                                      <p:cBhvr>
                                        <p:cTn id="27" dur="1" fill="hold">
                                          <p:stCondLst>
                                            <p:cond delay="0"/>
                                          </p:stCondLst>
                                        </p:cTn>
                                        <p:tgtEl>
                                          <p:spTgt spid="104"/>
                                        </p:tgtEl>
                                        <p:attrNameLst>
                                          <p:attrName>style.visibility</p:attrName>
                                        </p:attrNameLst>
                                      </p:cBhvr>
                                      <p:to>
                                        <p:strVal val="visible"/>
                                      </p:to>
                                    </p:set>
                                    <p:anim calcmode="lin" valueType="num">
                                      <p:cBhvr>
                                        <p:cTn id="28" dur="500" fill="hold"/>
                                        <p:tgtEl>
                                          <p:spTgt spid="104"/>
                                        </p:tgtEl>
                                        <p:attrNameLst>
                                          <p:attrName>ppt_x</p:attrName>
                                        </p:attrNameLst>
                                      </p:cBhvr>
                                      <p:tavLst>
                                        <p:tav tm="0">
                                          <p:val>
                                            <p:strVal val="#ppt_x"/>
                                          </p:val>
                                        </p:tav>
                                        <p:tav tm="100000">
                                          <p:val>
                                            <p:strVal val="#ppt_x"/>
                                          </p:val>
                                        </p:tav>
                                      </p:tavLst>
                                    </p:anim>
                                    <p:anim calcmode="lin" valueType="num">
                                      <p:cBhvr>
                                        <p:cTn id="29" dur="500" fill="hold"/>
                                        <p:tgtEl>
                                          <p:spTgt spid="104"/>
                                        </p:tgtEl>
                                        <p:attrNameLst>
                                          <p:attrName>ppt_y</p:attrName>
                                        </p:attrNameLst>
                                      </p:cBhvr>
                                      <p:tavLst>
                                        <p:tav tm="0">
                                          <p:val>
                                            <p:strVal val="#ppt_y-#ppt_h/2"/>
                                          </p:val>
                                        </p:tav>
                                        <p:tav tm="100000">
                                          <p:val>
                                            <p:strVal val="#ppt_y"/>
                                          </p:val>
                                        </p:tav>
                                      </p:tavLst>
                                    </p:anim>
                                    <p:anim calcmode="lin" valueType="num">
                                      <p:cBhvr>
                                        <p:cTn id="30" dur="500" fill="hold"/>
                                        <p:tgtEl>
                                          <p:spTgt spid="104"/>
                                        </p:tgtEl>
                                        <p:attrNameLst>
                                          <p:attrName>ppt_w</p:attrName>
                                        </p:attrNameLst>
                                      </p:cBhvr>
                                      <p:tavLst>
                                        <p:tav tm="0">
                                          <p:val>
                                            <p:strVal val="#ppt_w"/>
                                          </p:val>
                                        </p:tav>
                                        <p:tav tm="100000">
                                          <p:val>
                                            <p:strVal val="#ppt_w"/>
                                          </p:val>
                                        </p:tav>
                                      </p:tavLst>
                                    </p:anim>
                                    <p:anim calcmode="lin" valueType="num">
                                      <p:cBhvr>
                                        <p:cTn id="31" dur="500" fill="hold"/>
                                        <p:tgtEl>
                                          <p:spTgt spid="104"/>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4" fill="hold" nodeType="clickEffect">
                                  <p:stCondLst>
                                    <p:cond delay="0"/>
                                  </p:stCondLst>
                                  <p:childTnLst>
                                    <p:set>
                                      <p:cBhvr>
                                        <p:cTn id="35" dur="1" fill="hold">
                                          <p:stCondLst>
                                            <p:cond delay="0"/>
                                          </p:stCondLst>
                                        </p:cTn>
                                        <p:tgtEl>
                                          <p:spTgt spid="97"/>
                                        </p:tgtEl>
                                        <p:attrNameLst>
                                          <p:attrName>style.visibility</p:attrName>
                                        </p:attrNameLst>
                                      </p:cBhvr>
                                      <p:to>
                                        <p:strVal val="visible"/>
                                      </p:to>
                                    </p:set>
                                    <p:anim calcmode="lin" valueType="num">
                                      <p:cBhvr>
                                        <p:cTn id="36" dur="500" fill="hold"/>
                                        <p:tgtEl>
                                          <p:spTgt spid="97"/>
                                        </p:tgtEl>
                                        <p:attrNameLst>
                                          <p:attrName>ppt_x</p:attrName>
                                        </p:attrNameLst>
                                      </p:cBhvr>
                                      <p:tavLst>
                                        <p:tav tm="0">
                                          <p:val>
                                            <p:strVal val="#ppt_x"/>
                                          </p:val>
                                        </p:tav>
                                        <p:tav tm="100000">
                                          <p:val>
                                            <p:strVal val="#ppt_x"/>
                                          </p:val>
                                        </p:tav>
                                      </p:tavLst>
                                    </p:anim>
                                    <p:anim calcmode="lin" valueType="num">
                                      <p:cBhvr>
                                        <p:cTn id="37" dur="500" fill="hold"/>
                                        <p:tgtEl>
                                          <p:spTgt spid="97"/>
                                        </p:tgtEl>
                                        <p:attrNameLst>
                                          <p:attrName>ppt_y</p:attrName>
                                        </p:attrNameLst>
                                      </p:cBhvr>
                                      <p:tavLst>
                                        <p:tav tm="0">
                                          <p:val>
                                            <p:strVal val="#ppt_y+#ppt_h/2"/>
                                          </p:val>
                                        </p:tav>
                                        <p:tav tm="100000">
                                          <p:val>
                                            <p:strVal val="#ppt_y"/>
                                          </p:val>
                                        </p:tav>
                                      </p:tavLst>
                                    </p:anim>
                                    <p:anim calcmode="lin" valueType="num">
                                      <p:cBhvr>
                                        <p:cTn id="38" dur="500" fill="hold"/>
                                        <p:tgtEl>
                                          <p:spTgt spid="97"/>
                                        </p:tgtEl>
                                        <p:attrNameLst>
                                          <p:attrName>ppt_w</p:attrName>
                                        </p:attrNameLst>
                                      </p:cBhvr>
                                      <p:tavLst>
                                        <p:tav tm="0">
                                          <p:val>
                                            <p:strVal val="#ppt_w"/>
                                          </p:val>
                                        </p:tav>
                                        <p:tav tm="100000">
                                          <p:val>
                                            <p:strVal val="#ppt_w"/>
                                          </p:val>
                                        </p:tav>
                                      </p:tavLst>
                                    </p:anim>
                                    <p:anim calcmode="lin" valueType="num">
                                      <p:cBhvr>
                                        <p:cTn id="39" dur="500" fill="hold"/>
                                        <p:tgtEl>
                                          <p:spTgt spid="97"/>
                                        </p:tgtEl>
                                        <p:attrNameLst>
                                          <p:attrName>ppt_h</p:attrName>
                                        </p:attrNameLst>
                                      </p:cBhvr>
                                      <p:tavLst>
                                        <p:tav tm="0">
                                          <p:val>
                                            <p:fltVal val="0"/>
                                          </p:val>
                                        </p:tav>
                                        <p:tav tm="100000">
                                          <p:val>
                                            <p:strVal val="#ppt_h"/>
                                          </p:val>
                                        </p:tav>
                                      </p:tavLst>
                                    </p:anim>
                                  </p:childTnLst>
                                </p:cTn>
                              </p:par>
                              <p:par>
                                <p:cTn id="40" presetID="17" presetClass="entr" presetSubtype="4" fill="hold" nodeType="withEffect">
                                  <p:stCondLst>
                                    <p:cond delay="0"/>
                                  </p:stCondLst>
                                  <p:childTnLst>
                                    <p:set>
                                      <p:cBhvr>
                                        <p:cTn id="41" dur="1" fill="hold">
                                          <p:stCondLst>
                                            <p:cond delay="0"/>
                                          </p:stCondLst>
                                        </p:cTn>
                                        <p:tgtEl>
                                          <p:spTgt spid="96"/>
                                        </p:tgtEl>
                                        <p:attrNameLst>
                                          <p:attrName>style.visibility</p:attrName>
                                        </p:attrNameLst>
                                      </p:cBhvr>
                                      <p:to>
                                        <p:strVal val="visible"/>
                                      </p:to>
                                    </p:set>
                                    <p:anim calcmode="lin" valueType="num">
                                      <p:cBhvr>
                                        <p:cTn id="42" dur="500" fill="hold"/>
                                        <p:tgtEl>
                                          <p:spTgt spid="96"/>
                                        </p:tgtEl>
                                        <p:attrNameLst>
                                          <p:attrName>ppt_x</p:attrName>
                                        </p:attrNameLst>
                                      </p:cBhvr>
                                      <p:tavLst>
                                        <p:tav tm="0">
                                          <p:val>
                                            <p:strVal val="#ppt_x"/>
                                          </p:val>
                                        </p:tav>
                                        <p:tav tm="100000">
                                          <p:val>
                                            <p:strVal val="#ppt_x"/>
                                          </p:val>
                                        </p:tav>
                                      </p:tavLst>
                                    </p:anim>
                                    <p:anim calcmode="lin" valueType="num">
                                      <p:cBhvr>
                                        <p:cTn id="43" dur="500" fill="hold"/>
                                        <p:tgtEl>
                                          <p:spTgt spid="96"/>
                                        </p:tgtEl>
                                        <p:attrNameLst>
                                          <p:attrName>ppt_y</p:attrName>
                                        </p:attrNameLst>
                                      </p:cBhvr>
                                      <p:tavLst>
                                        <p:tav tm="0">
                                          <p:val>
                                            <p:strVal val="#ppt_y+#ppt_h/2"/>
                                          </p:val>
                                        </p:tav>
                                        <p:tav tm="100000">
                                          <p:val>
                                            <p:strVal val="#ppt_y"/>
                                          </p:val>
                                        </p:tav>
                                      </p:tavLst>
                                    </p:anim>
                                    <p:anim calcmode="lin" valueType="num">
                                      <p:cBhvr>
                                        <p:cTn id="44" dur="500" fill="hold"/>
                                        <p:tgtEl>
                                          <p:spTgt spid="96"/>
                                        </p:tgtEl>
                                        <p:attrNameLst>
                                          <p:attrName>ppt_w</p:attrName>
                                        </p:attrNameLst>
                                      </p:cBhvr>
                                      <p:tavLst>
                                        <p:tav tm="0">
                                          <p:val>
                                            <p:strVal val="#ppt_w"/>
                                          </p:val>
                                        </p:tav>
                                        <p:tav tm="100000">
                                          <p:val>
                                            <p:strVal val="#ppt_w"/>
                                          </p:val>
                                        </p:tav>
                                      </p:tavLst>
                                    </p:anim>
                                    <p:anim calcmode="lin" valueType="num">
                                      <p:cBhvr>
                                        <p:cTn id="45" dur="500" fill="hold"/>
                                        <p:tgtEl>
                                          <p:spTgt spid="96"/>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17" presetClass="entr" presetSubtype="4" fill="hold" nodeType="afterEffect">
                                  <p:stCondLst>
                                    <p:cond delay="0"/>
                                  </p:stCondLst>
                                  <p:childTnLst>
                                    <p:set>
                                      <p:cBhvr>
                                        <p:cTn id="48" dur="1" fill="hold">
                                          <p:stCondLst>
                                            <p:cond delay="0"/>
                                          </p:stCondLst>
                                        </p:cTn>
                                        <p:tgtEl>
                                          <p:spTgt spid="95"/>
                                        </p:tgtEl>
                                        <p:attrNameLst>
                                          <p:attrName>style.visibility</p:attrName>
                                        </p:attrNameLst>
                                      </p:cBhvr>
                                      <p:to>
                                        <p:strVal val="visible"/>
                                      </p:to>
                                    </p:set>
                                    <p:anim calcmode="lin" valueType="num">
                                      <p:cBhvr>
                                        <p:cTn id="49" dur="500" fill="hold"/>
                                        <p:tgtEl>
                                          <p:spTgt spid="95"/>
                                        </p:tgtEl>
                                        <p:attrNameLst>
                                          <p:attrName>ppt_x</p:attrName>
                                        </p:attrNameLst>
                                      </p:cBhvr>
                                      <p:tavLst>
                                        <p:tav tm="0">
                                          <p:val>
                                            <p:strVal val="#ppt_x"/>
                                          </p:val>
                                        </p:tav>
                                        <p:tav tm="100000">
                                          <p:val>
                                            <p:strVal val="#ppt_x"/>
                                          </p:val>
                                        </p:tav>
                                      </p:tavLst>
                                    </p:anim>
                                    <p:anim calcmode="lin" valueType="num">
                                      <p:cBhvr>
                                        <p:cTn id="50" dur="500" fill="hold"/>
                                        <p:tgtEl>
                                          <p:spTgt spid="95"/>
                                        </p:tgtEl>
                                        <p:attrNameLst>
                                          <p:attrName>ppt_y</p:attrName>
                                        </p:attrNameLst>
                                      </p:cBhvr>
                                      <p:tavLst>
                                        <p:tav tm="0">
                                          <p:val>
                                            <p:strVal val="#ppt_y+#ppt_h/2"/>
                                          </p:val>
                                        </p:tav>
                                        <p:tav tm="100000">
                                          <p:val>
                                            <p:strVal val="#ppt_y"/>
                                          </p:val>
                                        </p:tav>
                                      </p:tavLst>
                                    </p:anim>
                                    <p:anim calcmode="lin" valueType="num">
                                      <p:cBhvr>
                                        <p:cTn id="51" dur="500" fill="hold"/>
                                        <p:tgtEl>
                                          <p:spTgt spid="95"/>
                                        </p:tgtEl>
                                        <p:attrNameLst>
                                          <p:attrName>ppt_w</p:attrName>
                                        </p:attrNameLst>
                                      </p:cBhvr>
                                      <p:tavLst>
                                        <p:tav tm="0">
                                          <p:val>
                                            <p:strVal val="#ppt_w"/>
                                          </p:val>
                                        </p:tav>
                                        <p:tav tm="100000">
                                          <p:val>
                                            <p:strVal val="#ppt_w"/>
                                          </p:val>
                                        </p:tav>
                                      </p:tavLst>
                                    </p:anim>
                                    <p:anim calcmode="lin" valueType="num">
                                      <p:cBhvr>
                                        <p:cTn id="52" dur="500" fill="hold"/>
                                        <p:tgtEl>
                                          <p:spTgt spid="95"/>
                                        </p:tgtEl>
                                        <p:attrNameLst>
                                          <p:attrName>ppt_h</p:attrName>
                                        </p:attrNameLst>
                                      </p:cBhvr>
                                      <p:tavLst>
                                        <p:tav tm="0">
                                          <p:val>
                                            <p:fltVal val="0"/>
                                          </p:val>
                                        </p:tav>
                                        <p:tav tm="100000">
                                          <p:val>
                                            <p:strVal val="#ppt_h"/>
                                          </p:val>
                                        </p:tav>
                                      </p:tavLst>
                                    </p:anim>
                                  </p:childTnLst>
                                </p:cTn>
                              </p:par>
                              <p:par>
                                <p:cTn id="53" presetID="17" presetClass="entr" presetSubtype="4" fill="hold" nodeType="withEffect">
                                  <p:stCondLst>
                                    <p:cond delay="0"/>
                                  </p:stCondLst>
                                  <p:childTnLst>
                                    <p:set>
                                      <p:cBhvr>
                                        <p:cTn id="54" dur="1" fill="hold">
                                          <p:stCondLst>
                                            <p:cond delay="0"/>
                                          </p:stCondLst>
                                        </p:cTn>
                                        <p:tgtEl>
                                          <p:spTgt spid="94"/>
                                        </p:tgtEl>
                                        <p:attrNameLst>
                                          <p:attrName>style.visibility</p:attrName>
                                        </p:attrNameLst>
                                      </p:cBhvr>
                                      <p:to>
                                        <p:strVal val="visible"/>
                                      </p:to>
                                    </p:set>
                                    <p:anim calcmode="lin" valueType="num">
                                      <p:cBhvr>
                                        <p:cTn id="55" dur="500" fill="hold"/>
                                        <p:tgtEl>
                                          <p:spTgt spid="94"/>
                                        </p:tgtEl>
                                        <p:attrNameLst>
                                          <p:attrName>ppt_x</p:attrName>
                                        </p:attrNameLst>
                                      </p:cBhvr>
                                      <p:tavLst>
                                        <p:tav tm="0">
                                          <p:val>
                                            <p:strVal val="#ppt_x"/>
                                          </p:val>
                                        </p:tav>
                                        <p:tav tm="100000">
                                          <p:val>
                                            <p:strVal val="#ppt_x"/>
                                          </p:val>
                                        </p:tav>
                                      </p:tavLst>
                                    </p:anim>
                                    <p:anim calcmode="lin" valueType="num">
                                      <p:cBhvr>
                                        <p:cTn id="56" dur="500" fill="hold"/>
                                        <p:tgtEl>
                                          <p:spTgt spid="94"/>
                                        </p:tgtEl>
                                        <p:attrNameLst>
                                          <p:attrName>ppt_y</p:attrName>
                                        </p:attrNameLst>
                                      </p:cBhvr>
                                      <p:tavLst>
                                        <p:tav tm="0">
                                          <p:val>
                                            <p:strVal val="#ppt_y+#ppt_h/2"/>
                                          </p:val>
                                        </p:tav>
                                        <p:tav tm="100000">
                                          <p:val>
                                            <p:strVal val="#ppt_y"/>
                                          </p:val>
                                        </p:tav>
                                      </p:tavLst>
                                    </p:anim>
                                    <p:anim calcmode="lin" valueType="num">
                                      <p:cBhvr>
                                        <p:cTn id="57" dur="500" fill="hold"/>
                                        <p:tgtEl>
                                          <p:spTgt spid="94"/>
                                        </p:tgtEl>
                                        <p:attrNameLst>
                                          <p:attrName>ppt_w</p:attrName>
                                        </p:attrNameLst>
                                      </p:cBhvr>
                                      <p:tavLst>
                                        <p:tav tm="0">
                                          <p:val>
                                            <p:strVal val="#ppt_w"/>
                                          </p:val>
                                        </p:tav>
                                        <p:tav tm="100000">
                                          <p:val>
                                            <p:strVal val="#ppt_w"/>
                                          </p:val>
                                        </p:tav>
                                      </p:tavLst>
                                    </p:anim>
                                    <p:anim calcmode="lin" valueType="num">
                                      <p:cBhvr>
                                        <p:cTn id="58" dur="500" fill="hold"/>
                                        <p:tgtEl>
                                          <p:spTgt spid="94"/>
                                        </p:tgtEl>
                                        <p:attrNameLst>
                                          <p:attrName>ppt_h</p:attrName>
                                        </p:attrNameLst>
                                      </p:cBhvr>
                                      <p:tavLst>
                                        <p:tav tm="0">
                                          <p:val>
                                            <p:fltVal val="0"/>
                                          </p:val>
                                        </p:tav>
                                        <p:tav tm="100000">
                                          <p:val>
                                            <p:strVal val="#ppt_h"/>
                                          </p:val>
                                        </p:tav>
                                      </p:tavLst>
                                    </p:anim>
                                  </p:childTnLst>
                                </p:cTn>
                              </p:par>
                            </p:childTnLst>
                          </p:cTn>
                        </p:par>
                        <p:par>
                          <p:cTn id="59" fill="hold">
                            <p:stCondLst>
                              <p:cond delay="1000"/>
                            </p:stCondLst>
                            <p:childTnLst>
                              <p:par>
                                <p:cTn id="60" presetID="17" presetClass="entr" presetSubtype="4" fill="hold" nodeType="afterEffect">
                                  <p:stCondLst>
                                    <p:cond delay="0"/>
                                  </p:stCondLst>
                                  <p:childTnLst>
                                    <p:set>
                                      <p:cBhvr>
                                        <p:cTn id="61" dur="1" fill="hold">
                                          <p:stCondLst>
                                            <p:cond delay="0"/>
                                          </p:stCondLst>
                                        </p:cTn>
                                        <p:tgtEl>
                                          <p:spTgt spid="98"/>
                                        </p:tgtEl>
                                        <p:attrNameLst>
                                          <p:attrName>style.visibility</p:attrName>
                                        </p:attrNameLst>
                                      </p:cBhvr>
                                      <p:to>
                                        <p:strVal val="visible"/>
                                      </p:to>
                                    </p:set>
                                    <p:anim calcmode="lin" valueType="num">
                                      <p:cBhvr>
                                        <p:cTn id="62" dur="500" fill="hold"/>
                                        <p:tgtEl>
                                          <p:spTgt spid="98"/>
                                        </p:tgtEl>
                                        <p:attrNameLst>
                                          <p:attrName>ppt_x</p:attrName>
                                        </p:attrNameLst>
                                      </p:cBhvr>
                                      <p:tavLst>
                                        <p:tav tm="0">
                                          <p:val>
                                            <p:strVal val="#ppt_x"/>
                                          </p:val>
                                        </p:tav>
                                        <p:tav tm="100000">
                                          <p:val>
                                            <p:strVal val="#ppt_x"/>
                                          </p:val>
                                        </p:tav>
                                      </p:tavLst>
                                    </p:anim>
                                    <p:anim calcmode="lin" valueType="num">
                                      <p:cBhvr>
                                        <p:cTn id="63" dur="500" fill="hold"/>
                                        <p:tgtEl>
                                          <p:spTgt spid="98"/>
                                        </p:tgtEl>
                                        <p:attrNameLst>
                                          <p:attrName>ppt_y</p:attrName>
                                        </p:attrNameLst>
                                      </p:cBhvr>
                                      <p:tavLst>
                                        <p:tav tm="0">
                                          <p:val>
                                            <p:strVal val="#ppt_y+#ppt_h/2"/>
                                          </p:val>
                                        </p:tav>
                                        <p:tav tm="100000">
                                          <p:val>
                                            <p:strVal val="#ppt_y"/>
                                          </p:val>
                                        </p:tav>
                                      </p:tavLst>
                                    </p:anim>
                                    <p:anim calcmode="lin" valueType="num">
                                      <p:cBhvr>
                                        <p:cTn id="64" dur="500" fill="hold"/>
                                        <p:tgtEl>
                                          <p:spTgt spid="98"/>
                                        </p:tgtEl>
                                        <p:attrNameLst>
                                          <p:attrName>ppt_w</p:attrName>
                                        </p:attrNameLst>
                                      </p:cBhvr>
                                      <p:tavLst>
                                        <p:tav tm="0">
                                          <p:val>
                                            <p:strVal val="#ppt_w"/>
                                          </p:val>
                                        </p:tav>
                                        <p:tav tm="100000">
                                          <p:val>
                                            <p:strVal val="#ppt_w"/>
                                          </p:val>
                                        </p:tav>
                                      </p:tavLst>
                                    </p:anim>
                                    <p:anim calcmode="lin" valueType="num">
                                      <p:cBhvr>
                                        <p:cTn id="65" dur="500" fill="hold"/>
                                        <p:tgtEl>
                                          <p:spTgt spid="98"/>
                                        </p:tgtEl>
                                        <p:attrNameLst>
                                          <p:attrName>ppt_h</p:attrName>
                                        </p:attrNameLst>
                                      </p:cBhvr>
                                      <p:tavLst>
                                        <p:tav tm="0">
                                          <p:val>
                                            <p:fltVal val="0"/>
                                          </p:val>
                                        </p:tav>
                                        <p:tav tm="100000">
                                          <p:val>
                                            <p:strVal val="#ppt_h"/>
                                          </p:val>
                                        </p:tav>
                                      </p:tavLst>
                                    </p:anim>
                                  </p:childTnLst>
                                </p:cTn>
                              </p:par>
                            </p:childTnLst>
                          </p:cTn>
                        </p:par>
                        <p:par>
                          <p:cTn id="66" fill="hold">
                            <p:stCondLst>
                              <p:cond delay="1500"/>
                            </p:stCondLst>
                            <p:childTnLst>
                              <p:par>
                                <p:cTn id="67" presetID="17" presetClass="entr" presetSubtype="4" fill="hold" nodeType="afterEffect">
                                  <p:stCondLst>
                                    <p:cond delay="0"/>
                                  </p:stCondLst>
                                  <p:childTnLst>
                                    <p:set>
                                      <p:cBhvr>
                                        <p:cTn id="68" dur="1" fill="hold">
                                          <p:stCondLst>
                                            <p:cond delay="0"/>
                                          </p:stCondLst>
                                        </p:cTn>
                                        <p:tgtEl>
                                          <p:spTgt spid="105"/>
                                        </p:tgtEl>
                                        <p:attrNameLst>
                                          <p:attrName>style.visibility</p:attrName>
                                        </p:attrNameLst>
                                      </p:cBhvr>
                                      <p:to>
                                        <p:strVal val="visible"/>
                                      </p:to>
                                    </p:set>
                                    <p:anim calcmode="lin" valueType="num">
                                      <p:cBhvr>
                                        <p:cTn id="69" dur="500" fill="hold"/>
                                        <p:tgtEl>
                                          <p:spTgt spid="105"/>
                                        </p:tgtEl>
                                        <p:attrNameLst>
                                          <p:attrName>ppt_x</p:attrName>
                                        </p:attrNameLst>
                                      </p:cBhvr>
                                      <p:tavLst>
                                        <p:tav tm="0">
                                          <p:val>
                                            <p:strVal val="#ppt_x"/>
                                          </p:val>
                                        </p:tav>
                                        <p:tav tm="100000">
                                          <p:val>
                                            <p:strVal val="#ppt_x"/>
                                          </p:val>
                                        </p:tav>
                                      </p:tavLst>
                                    </p:anim>
                                    <p:anim calcmode="lin" valueType="num">
                                      <p:cBhvr>
                                        <p:cTn id="70" dur="500" fill="hold"/>
                                        <p:tgtEl>
                                          <p:spTgt spid="105"/>
                                        </p:tgtEl>
                                        <p:attrNameLst>
                                          <p:attrName>ppt_y</p:attrName>
                                        </p:attrNameLst>
                                      </p:cBhvr>
                                      <p:tavLst>
                                        <p:tav tm="0">
                                          <p:val>
                                            <p:strVal val="#ppt_y+#ppt_h/2"/>
                                          </p:val>
                                        </p:tav>
                                        <p:tav tm="100000">
                                          <p:val>
                                            <p:strVal val="#ppt_y"/>
                                          </p:val>
                                        </p:tav>
                                      </p:tavLst>
                                    </p:anim>
                                    <p:anim calcmode="lin" valueType="num">
                                      <p:cBhvr>
                                        <p:cTn id="71" dur="500" fill="hold"/>
                                        <p:tgtEl>
                                          <p:spTgt spid="105"/>
                                        </p:tgtEl>
                                        <p:attrNameLst>
                                          <p:attrName>ppt_w</p:attrName>
                                        </p:attrNameLst>
                                      </p:cBhvr>
                                      <p:tavLst>
                                        <p:tav tm="0">
                                          <p:val>
                                            <p:strVal val="#ppt_w"/>
                                          </p:val>
                                        </p:tav>
                                        <p:tav tm="100000">
                                          <p:val>
                                            <p:strVal val="#ppt_w"/>
                                          </p:val>
                                        </p:tav>
                                      </p:tavLst>
                                    </p:anim>
                                    <p:anim calcmode="lin" valueType="num">
                                      <p:cBhvr>
                                        <p:cTn id="72" dur="500" fill="hold"/>
                                        <p:tgtEl>
                                          <p:spTgt spid="105"/>
                                        </p:tgtEl>
                                        <p:attrNameLst>
                                          <p:attrName>ppt_h</p:attrName>
                                        </p:attrNameLst>
                                      </p:cBhvr>
                                      <p:tavLst>
                                        <p:tav tm="0">
                                          <p:val>
                                            <p:fltVal val="0"/>
                                          </p:val>
                                        </p:tav>
                                        <p:tav tm="100000">
                                          <p:val>
                                            <p:strVal val="#ppt_h"/>
                                          </p:val>
                                        </p:tav>
                                      </p:tavLst>
                                    </p:anim>
                                  </p:childTnLst>
                                </p:cTn>
                              </p:par>
                            </p:childTnLst>
                          </p:cTn>
                        </p:par>
                        <p:par>
                          <p:cTn id="73" fill="hold">
                            <p:stCondLst>
                              <p:cond delay="2000"/>
                            </p:stCondLst>
                            <p:childTnLst>
                              <p:par>
                                <p:cTn id="74" presetID="17" presetClass="entr" presetSubtype="8"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 calcmode="lin" valueType="num">
                                      <p:cBhvr>
                                        <p:cTn id="76" dur="500" fill="hold"/>
                                        <p:tgtEl>
                                          <p:spTgt spid="106"/>
                                        </p:tgtEl>
                                        <p:attrNameLst>
                                          <p:attrName>ppt_x</p:attrName>
                                        </p:attrNameLst>
                                      </p:cBhvr>
                                      <p:tavLst>
                                        <p:tav tm="0">
                                          <p:val>
                                            <p:strVal val="#ppt_x-#ppt_w/2"/>
                                          </p:val>
                                        </p:tav>
                                        <p:tav tm="100000">
                                          <p:val>
                                            <p:strVal val="#ppt_x"/>
                                          </p:val>
                                        </p:tav>
                                      </p:tavLst>
                                    </p:anim>
                                    <p:anim calcmode="lin" valueType="num">
                                      <p:cBhvr>
                                        <p:cTn id="77" dur="500" fill="hold"/>
                                        <p:tgtEl>
                                          <p:spTgt spid="106"/>
                                        </p:tgtEl>
                                        <p:attrNameLst>
                                          <p:attrName>ppt_y</p:attrName>
                                        </p:attrNameLst>
                                      </p:cBhvr>
                                      <p:tavLst>
                                        <p:tav tm="0">
                                          <p:val>
                                            <p:strVal val="#ppt_y"/>
                                          </p:val>
                                        </p:tav>
                                        <p:tav tm="100000">
                                          <p:val>
                                            <p:strVal val="#ppt_y"/>
                                          </p:val>
                                        </p:tav>
                                      </p:tavLst>
                                    </p:anim>
                                    <p:anim calcmode="lin" valueType="num">
                                      <p:cBhvr>
                                        <p:cTn id="78" dur="500" fill="hold"/>
                                        <p:tgtEl>
                                          <p:spTgt spid="106"/>
                                        </p:tgtEl>
                                        <p:attrNameLst>
                                          <p:attrName>ppt_w</p:attrName>
                                        </p:attrNameLst>
                                      </p:cBhvr>
                                      <p:tavLst>
                                        <p:tav tm="0">
                                          <p:val>
                                            <p:fltVal val="0"/>
                                          </p:val>
                                        </p:tav>
                                        <p:tav tm="100000">
                                          <p:val>
                                            <p:strVal val="#ppt_w"/>
                                          </p:val>
                                        </p:tav>
                                      </p:tavLst>
                                    </p:anim>
                                    <p:anim calcmode="lin" valueType="num">
                                      <p:cBhvr>
                                        <p:cTn id="79" dur="500" fill="hold"/>
                                        <p:tgtEl>
                                          <p:spTgt spid="106"/>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10" fill="hold" nodeType="clickEffect">
                                  <p:stCondLst>
                                    <p:cond delay="0"/>
                                  </p:stCondLst>
                                  <p:childTnLst>
                                    <p:set>
                                      <p:cBhvr>
                                        <p:cTn id="83" dur="1" fill="hold">
                                          <p:stCondLst>
                                            <p:cond delay="0"/>
                                          </p:stCondLst>
                                        </p:cTn>
                                        <p:tgtEl>
                                          <p:spTgt spid="85"/>
                                        </p:tgtEl>
                                        <p:attrNameLst>
                                          <p:attrName>style.visibility</p:attrName>
                                        </p:attrNameLst>
                                      </p:cBhvr>
                                      <p:to>
                                        <p:strVal val="visible"/>
                                      </p:to>
                                    </p:set>
                                    <p:anim calcmode="lin" valueType="num">
                                      <p:cBhvr>
                                        <p:cTn id="84" dur="500" fill="hold"/>
                                        <p:tgtEl>
                                          <p:spTgt spid="85"/>
                                        </p:tgtEl>
                                        <p:attrNameLst>
                                          <p:attrName>ppt_w</p:attrName>
                                        </p:attrNameLst>
                                      </p:cBhvr>
                                      <p:tavLst>
                                        <p:tav tm="0">
                                          <p:val>
                                            <p:fltVal val="0"/>
                                          </p:val>
                                        </p:tav>
                                        <p:tav tm="100000">
                                          <p:val>
                                            <p:strVal val="#ppt_w"/>
                                          </p:val>
                                        </p:tav>
                                      </p:tavLst>
                                    </p:anim>
                                    <p:anim calcmode="lin" valueType="num">
                                      <p:cBhvr>
                                        <p:cTn id="85" dur="500" fill="hold"/>
                                        <p:tgtEl>
                                          <p:spTgt spid="85"/>
                                        </p:tgtEl>
                                        <p:attrNameLst>
                                          <p:attrName>ppt_h</p:attrName>
                                        </p:attrNameLst>
                                      </p:cBhvr>
                                      <p:tavLst>
                                        <p:tav tm="0">
                                          <p:val>
                                            <p:strVal val="#ppt_h"/>
                                          </p:val>
                                        </p:tav>
                                        <p:tav tm="100000">
                                          <p:val>
                                            <p:strVal val="#ppt_h"/>
                                          </p:val>
                                        </p:tav>
                                      </p:tavLst>
                                    </p:anim>
                                  </p:childTnLst>
                                </p:cTn>
                              </p:par>
                              <p:par>
                                <p:cTn id="86" presetID="17" presetClass="entr" presetSubtype="10" fill="hold"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500" fill="hold"/>
                                        <p:tgtEl>
                                          <p:spTgt spid="87"/>
                                        </p:tgtEl>
                                        <p:attrNameLst>
                                          <p:attrName>ppt_w</p:attrName>
                                        </p:attrNameLst>
                                      </p:cBhvr>
                                      <p:tavLst>
                                        <p:tav tm="0">
                                          <p:val>
                                            <p:fltVal val="0"/>
                                          </p:val>
                                        </p:tav>
                                        <p:tav tm="100000">
                                          <p:val>
                                            <p:strVal val="#ppt_w"/>
                                          </p:val>
                                        </p:tav>
                                      </p:tavLst>
                                    </p:anim>
                                    <p:anim calcmode="lin" valueType="num">
                                      <p:cBhvr>
                                        <p:cTn id="89" dur="500" fill="hold"/>
                                        <p:tgtEl>
                                          <p:spTgt spid="87"/>
                                        </p:tgtEl>
                                        <p:attrNameLst>
                                          <p:attrName>ppt_h</p:attrName>
                                        </p:attrNameLst>
                                      </p:cBhvr>
                                      <p:tavLst>
                                        <p:tav tm="0">
                                          <p:val>
                                            <p:strVal val="#ppt_h"/>
                                          </p:val>
                                        </p:tav>
                                        <p:tav tm="100000">
                                          <p:val>
                                            <p:strVal val="#ppt_h"/>
                                          </p:val>
                                        </p:tav>
                                      </p:tavLst>
                                    </p:anim>
                                  </p:childTnLst>
                                </p:cTn>
                              </p:par>
                              <p:par>
                                <p:cTn id="90" presetID="17" presetClass="entr" presetSubtype="10" fill="hold" nodeType="with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p:cTn id="92" dur="500" fill="hold"/>
                                        <p:tgtEl>
                                          <p:spTgt spid="88"/>
                                        </p:tgtEl>
                                        <p:attrNameLst>
                                          <p:attrName>ppt_w</p:attrName>
                                        </p:attrNameLst>
                                      </p:cBhvr>
                                      <p:tavLst>
                                        <p:tav tm="0">
                                          <p:val>
                                            <p:fltVal val="0"/>
                                          </p:val>
                                        </p:tav>
                                        <p:tav tm="100000">
                                          <p:val>
                                            <p:strVal val="#ppt_w"/>
                                          </p:val>
                                        </p:tav>
                                      </p:tavLst>
                                    </p:anim>
                                    <p:anim calcmode="lin" valueType="num">
                                      <p:cBhvr>
                                        <p:cTn id="93" dur="500" fill="hold"/>
                                        <p:tgtEl>
                                          <p:spTgt spid="88"/>
                                        </p:tgtEl>
                                        <p:attrNameLst>
                                          <p:attrName>ppt_h</p:attrName>
                                        </p:attrNameLst>
                                      </p:cBhvr>
                                      <p:tavLst>
                                        <p:tav tm="0">
                                          <p:val>
                                            <p:strVal val="#ppt_h"/>
                                          </p:val>
                                        </p:tav>
                                        <p:tav tm="100000">
                                          <p:val>
                                            <p:strVal val="#ppt_h"/>
                                          </p:val>
                                        </p:tav>
                                      </p:tavLst>
                                    </p:anim>
                                  </p:childTnLst>
                                </p:cTn>
                              </p:par>
                              <p:par>
                                <p:cTn id="94" presetID="17" presetClass="entr" presetSubtype="10" fill="hold" nodeType="withEffect">
                                  <p:stCondLst>
                                    <p:cond delay="0"/>
                                  </p:stCondLst>
                                  <p:childTnLst>
                                    <p:set>
                                      <p:cBhvr>
                                        <p:cTn id="95" dur="1" fill="hold">
                                          <p:stCondLst>
                                            <p:cond delay="0"/>
                                          </p:stCondLst>
                                        </p:cTn>
                                        <p:tgtEl>
                                          <p:spTgt spid="89"/>
                                        </p:tgtEl>
                                        <p:attrNameLst>
                                          <p:attrName>style.visibility</p:attrName>
                                        </p:attrNameLst>
                                      </p:cBhvr>
                                      <p:to>
                                        <p:strVal val="visible"/>
                                      </p:to>
                                    </p:set>
                                    <p:anim calcmode="lin" valueType="num">
                                      <p:cBhvr>
                                        <p:cTn id="96" dur="500" fill="hold"/>
                                        <p:tgtEl>
                                          <p:spTgt spid="89"/>
                                        </p:tgtEl>
                                        <p:attrNameLst>
                                          <p:attrName>ppt_w</p:attrName>
                                        </p:attrNameLst>
                                      </p:cBhvr>
                                      <p:tavLst>
                                        <p:tav tm="0">
                                          <p:val>
                                            <p:fltVal val="0"/>
                                          </p:val>
                                        </p:tav>
                                        <p:tav tm="100000">
                                          <p:val>
                                            <p:strVal val="#ppt_w"/>
                                          </p:val>
                                        </p:tav>
                                      </p:tavLst>
                                    </p:anim>
                                    <p:anim calcmode="lin" valueType="num">
                                      <p:cBhvr>
                                        <p:cTn id="97" dur="500" fill="hold"/>
                                        <p:tgtEl>
                                          <p:spTgt spid="89"/>
                                        </p:tgtEl>
                                        <p:attrNameLst>
                                          <p:attrName>ppt_h</p:attrName>
                                        </p:attrNameLst>
                                      </p:cBhvr>
                                      <p:tavLst>
                                        <p:tav tm="0">
                                          <p:val>
                                            <p:strVal val="#ppt_h"/>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7" presetClass="entr" presetSubtype="10" fill="hold" nodeType="clickEffect">
                                  <p:stCondLst>
                                    <p:cond delay="0"/>
                                  </p:stCondLst>
                                  <p:childTnLst>
                                    <p:set>
                                      <p:cBhvr>
                                        <p:cTn id="101" dur="1" fill="hold">
                                          <p:stCondLst>
                                            <p:cond delay="0"/>
                                          </p:stCondLst>
                                        </p:cTn>
                                        <p:tgtEl>
                                          <p:spTgt spid="90"/>
                                        </p:tgtEl>
                                        <p:attrNameLst>
                                          <p:attrName>style.visibility</p:attrName>
                                        </p:attrNameLst>
                                      </p:cBhvr>
                                      <p:to>
                                        <p:strVal val="visible"/>
                                      </p:to>
                                    </p:set>
                                    <p:anim calcmode="lin" valueType="num">
                                      <p:cBhvr>
                                        <p:cTn id="102" dur="500" fill="hold"/>
                                        <p:tgtEl>
                                          <p:spTgt spid="90"/>
                                        </p:tgtEl>
                                        <p:attrNameLst>
                                          <p:attrName>ppt_w</p:attrName>
                                        </p:attrNameLst>
                                      </p:cBhvr>
                                      <p:tavLst>
                                        <p:tav tm="0">
                                          <p:val>
                                            <p:fltVal val="0"/>
                                          </p:val>
                                        </p:tav>
                                        <p:tav tm="100000">
                                          <p:val>
                                            <p:strVal val="#ppt_w"/>
                                          </p:val>
                                        </p:tav>
                                      </p:tavLst>
                                    </p:anim>
                                    <p:anim calcmode="lin" valueType="num">
                                      <p:cBhvr>
                                        <p:cTn id="103" dur="500" fill="hold"/>
                                        <p:tgtEl>
                                          <p:spTgt spid="90"/>
                                        </p:tgtEl>
                                        <p:attrNameLst>
                                          <p:attrName>ppt_h</p:attrName>
                                        </p:attrNameLst>
                                      </p:cBhvr>
                                      <p:tavLst>
                                        <p:tav tm="0">
                                          <p:val>
                                            <p:strVal val="#ppt_h"/>
                                          </p:val>
                                        </p:tav>
                                        <p:tav tm="100000">
                                          <p:val>
                                            <p:strVal val="#ppt_h"/>
                                          </p:val>
                                        </p:tav>
                                      </p:tavLst>
                                    </p:anim>
                                  </p:childTnLst>
                                </p:cTn>
                              </p:par>
                              <p:par>
                                <p:cTn id="104" presetID="17" presetClass="entr" presetSubtype="10" fill="hold" nodeType="withEffect">
                                  <p:stCondLst>
                                    <p:cond delay="0"/>
                                  </p:stCondLst>
                                  <p:childTnLst>
                                    <p:set>
                                      <p:cBhvr>
                                        <p:cTn id="105" dur="1" fill="hold">
                                          <p:stCondLst>
                                            <p:cond delay="0"/>
                                          </p:stCondLst>
                                        </p:cTn>
                                        <p:tgtEl>
                                          <p:spTgt spid="91"/>
                                        </p:tgtEl>
                                        <p:attrNameLst>
                                          <p:attrName>style.visibility</p:attrName>
                                        </p:attrNameLst>
                                      </p:cBhvr>
                                      <p:to>
                                        <p:strVal val="visible"/>
                                      </p:to>
                                    </p:set>
                                    <p:anim calcmode="lin" valueType="num">
                                      <p:cBhvr>
                                        <p:cTn id="106" dur="500" fill="hold"/>
                                        <p:tgtEl>
                                          <p:spTgt spid="91"/>
                                        </p:tgtEl>
                                        <p:attrNameLst>
                                          <p:attrName>ppt_w</p:attrName>
                                        </p:attrNameLst>
                                      </p:cBhvr>
                                      <p:tavLst>
                                        <p:tav tm="0">
                                          <p:val>
                                            <p:fltVal val="0"/>
                                          </p:val>
                                        </p:tav>
                                        <p:tav tm="100000">
                                          <p:val>
                                            <p:strVal val="#ppt_w"/>
                                          </p:val>
                                        </p:tav>
                                      </p:tavLst>
                                    </p:anim>
                                    <p:anim calcmode="lin" valueType="num">
                                      <p:cBhvr>
                                        <p:cTn id="107" dur="500" fill="hold"/>
                                        <p:tgtEl>
                                          <p:spTgt spid="91"/>
                                        </p:tgtEl>
                                        <p:attrNameLst>
                                          <p:attrName>ppt_h</p:attrName>
                                        </p:attrNameLst>
                                      </p:cBhvr>
                                      <p:tavLst>
                                        <p:tav tm="0">
                                          <p:val>
                                            <p:strVal val="#ppt_h"/>
                                          </p:val>
                                        </p:tav>
                                        <p:tav tm="100000">
                                          <p:val>
                                            <p:strVal val="#ppt_h"/>
                                          </p:val>
                                        </p:tav>
                                      </p:tavLst>
                                    </p:anim>
                                  </p:childTnLst>
                                </p:cTn>
                              </p:par>
                              <p:par>
                                <p:cTn id="108" presetID="17" presetClass="entr" presetSubtype="8" fill="hold" nodeType="withEffect">
                                  <p:stCondLst>
                                    <p:cond delay="0"/>
                                  </p:stCondLst>
                                  <p:childTnLst>
                                    <p:set>
                                      <p:cBhvr>
                                        <p:cTn id="109" dur="1" fill="hold">
                                          <p:stCondLst>
                                            <p:cond delay="0"/>
                                          </p:stCondLst>
                                        </p:cTn>
                                        <p:tgtEl>
                                          <p:spTgt spid="92"/>
                                        </p:tgtEl>
                                        <p:attrNameLst>
                                          <p:attrName>style.visibility</p:attrName>
                                        </p:attrNameLst>
                                      </p:cBhvr>
                                      <p:to>
                                        <p:strVal val="visible"/>
                                      </p:to>
                                    </p:set>
                                    <p:anim calcmode="lin" valueType="num">
                                      <p:cBhvr>
                                        <p:cTn id="110" dur="500" fill="hold"/>
                                        <p:tgtEl>
                                          <p:spTgt spid="92"/>
                                        </p:tgtEl>
                                        <p:attrNameLst>
                                          <p:attrName>ppt_x</p:attrName>
                                        </p:attrNameLst>
                                      </p:cBhvr>
                                      <p:tavLst>
                                        <p:tav tm="0">
                                          <p:val>
                                            <p:strVal val="#ppt_x-#ppt_w/2"/>
                                          </p:val>
                                        </p:tav>
                                        <p:tav tm="100000">
                                          <p:val>
                                            <p:strVal val="#ppt_x"/>
                                          </p:val>
                                        </p:tav>
                                      </p:tavLst>
                                    </p:anim>
                                    <p:anim calcmode="lin" valueType="num">
                                      <p:cBhvr>
                                        <p:cTn id="111" dur="500" fill="hold"/>
                                        <p:tgtEl>
                                          <p:spTgt spid="92"/>
                                        </p:tgtEl>
                                        <p:attrNameLst>
                                          <p:attrName>ppt_y</p:attrName>
                                        </p:attrNameLst>
                                      </p:cBhvr>
                                      <p:tavLst>
                                        <p:tav tm="0">
                                          <p:val>
                                            <p:strVal val="#ppt_y"/>
                                          </p:val>
                                        </p:tav>
                                        <p:tav tm="100000">
                                          <p:val>
                                            <p:strVal val="#ppt_y"/>
                                          </p:val>
                                        </p:tav>
                                      </p:tavLst>
                                    </p:anim>
                                    <p:anim calcmode="lin" valueType="num">
                                      <p:cBhvr>
                                        <p:cTn id="112" dur="500" fill="hold"/>
                                        <p:tgtEl>
                                          <p:spTgt spid="92"/>
                                        </p:tgtEl>
                                        <p:attrNameLst>
                                          <p:attrName>ppt_w</p:attrName>
                                        </p:attrNameLst>
                                      </p:cBhvr>
                                      <p:tavLst>
                                        <p:tav tm="0">
                                          <p:val>
                                            <p:fltVal val="0"/>
                                          </p:val>
                                        </p:tav>
                                        <p:tav tm="100000">
                                          <p:val>
                                            <p:strVal val="#ppt_w"/>
                                          </p:val>
                                        </p:tav>
                                      </p:tavLst>
                                    </p:anim>
                                    <p:anim calcmode="lin" valueType="num">
                                      <p:cBhvr>
                                        <p:cTn id="113" dur="500" fill="hold"/>
                                        <p:tgtEl>
                                          <p:spTgt spid="92"/>
                                        </p:tgtEl>
                                        <p:attrNameLst>
                                          <p:attrName>ppt_h</p:attrName>
                                        </p:attrNameLst>
                                      </p:cBhvr>
                                      <p:tavLst>
                                        <p:tav tm="0">
                                          <p:val>
                                            <p:strVal val="#ppt_h"/>
                                          </p:val>
                                        </p:tav>
                                        <p:tav tm="100000">
                                          <p:val>
                                            <p:strVal val="#ppt_h"/>
                                          </p:val>
                                        </p:tav>
                                      </p:tavLst>
                                    </p:anim>
                                  </p:childTnLst>
                                </p:cTn>
                              </p:par>
                              <p:par>
                                <p:cTn id="114" presetID="17" presetClass="entr" presetSubtype="10" fill="hold" nodeType="withEffect">
                                  <p:stCondLst>
                                    <p:cond delay="0"/>
                                  </p:stCondLst>
                                  <p:childTnLst>
                                    <p:set>
                                      <p:cBhvr>
                                        <p:cTn id="115" dur="1" fill="hold">
                                          <p:stCondLst>
                                            <p:cond delay="0"/>
                                          </p:stCondLst>
                                        </p:cTn>
                                        <p:tgtEl>
                                          <p:spTgt spid="93"/>
                                        </p:tgtEl>
                                        <p:attrNameLst>
                                          <p:attrName>style.visibility</p:attrName>
                                        </p:attrNameLst>
                                      </p:cBhvr>
                                      <p:to>
                                        <p:strVal val="visible"/>
                                      </p:to>
                                    </p:set>
                                    <p:anim calcmode="lin" valueType="num">
                                      <p:cBhvr>
                                        <p:cTn id="116" dur="500" fill="hold"/>
                                        <p:tgtEl>
                                          <p:spTgt spid="93"/>
                                        </p:tgtEl>
                                        <p:attrNameLst>
                                          <p:attrName>ppt_w</p:attrName>
                                        </p:attrNameLst>
                                      </p:cBhvr>
                                      <p:tavLst>
                                        <p:tav tm="0">
                                          <p:val>
                                            <p:fltVal val="0"/>
                                          </p:val>
                                        </p:tav>
                                        <p:tav tm="100000">
                                          <p:val>
                                            <p:strVal val="#ppt_w"/>
                                          </p:val>
                                        </p:tav>
                                      </p:tavLst>
                                    </p:anim>
                                    <p:anim calcmode="lin" valueType="num">
                                      <p:cBhvr>
                                        <p:cTn id="117" dur="500" fill="hold"/>
                                        <p:tgtEl>
                                          <p:spTgt spid="93"/>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p:stCondLst>
                              <p:cond delay="0"/>
                            </p:stCondLst>
                            <p:childTnLst>
                              <p:par>
                                <p:cTn id="120" presetID="23" presetClass="entr" presetSubtype="16" fill="hold" grpId="0" nodeType="clickEffect">
                                  <p:stCondLst>
                                    <p:cond delay="0"/>
                                  </p:stCondLst>
                                  <p:childTnLst>
                                    <p:set>
                                      <p:cBhvr>
                                        <p:cTn id="121" dur="1" fill="hold">
                                          <p:stCondLst>
                                            <p:cond delay="0"/>
                                          </p:stCondLst>
                                        </p:cTn>
                                        <p:tgtEl>
                                          <p:spTgt spid="114"/>
                                        </p:tgtEl>
                                        <p:attrNameLst>
                                          <p:attrName>style.visibility</p:attrName>
                                        </p:attrNameLst>
                                      </p:cBhvr>
                                      <p:to>
                                        <p:strVal val="visible"/>
                                      </p:to>
                                    </p:set>
                                    <p:anim calcmode="lin" valueType="num">
                                      <p:cBhvr>
                                        <p:cTn id="122" dur="500" fill="hold"/>
                                        <p:tgtEl>
                                          <p:spTgt spid="114"/>
                                        </p:tgtEl>
                                        <p:attrNameLst>
                                          <p:attrName>ppt_w</p:attrName>
                                        </p:attrNameLst>
                                      </p:cBhvr>
                                      <p:tavLst>
                                        <p:tav tm="0">
                                          <p:val>
                                            <p:fltVal val="0"/>
                                          </p:val>
                                        </p:tav>
                                        <p:tav tm="100000">
                                          <p:val>
                                            <p:strVal val="#ppt_w"/>
                                          </p:val>
                                        </p:tav>
                                      </p:tavLst>
                                    </p:anim>
                                    <p:anim calcmode="lin" valueType="num">
                                      <p:cBhvr>
                                        <p:cTn id="123" dur="500" fill="hold"/>
                                        <p:tgtEl>
                                          <p:spTgt spid="1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P233/</a:t>
            </a:r>
            <a:r>
              <a:rPr lang="zh-CN" altLang="en-US" sz="2800">
                <a:ea typeface="黑体" panose="02010609060101010101" pitchFamily="49" charset="-122"/>
              </a:rPr>
              <a:t>高教版</a:t>
            </a:r>
            <a:r>
              <a:rPr lang="en-US" altLang="zh-CN" sz="2800">
                <a:ea typeface="黑体" panose="02010609060101010101" pitchFamily="49" charset="-122"/>
              </a:rPr>
              <a:t>P283  </a:t>
            </a:r>
            <a:r>
              <a:rPr lang="zh-CN" altLang="en-US" sz="2800">
                <a:ea typeface="黑体" panose="02010609060101010101" pitchFamily="49" charset="-122"/>
              </a:rPr>
              <a:t>习题</a:t>
            </a:r>
            <a:r>
              <a:rPr lang="en-US" altLang="zh-CN" sz="2800">
                <a:ea typeface="黑体" panose="02010609060101010101" pitchFamily="49" charset="-122"/>
              </a:rPr>
              <a:t>6.17</a:t>
            </a:r>
            <a:endParaRPr lang="zh-CN" altLang="en-US" sz="2800">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状态寄存器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控制器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D</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90" name="内容占位符 2"/>
          <p:cNvSpPr txBox="1"/>
          <p:nvPr/>
        </p:nvSpPr>
        <p:spPr bwMode="auto">
          <a:xfrm>
            <a:off x="251520" y="836712"/>
            <a:ext cx="2376264" cy="504056"/>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sp>
        <p:nvSpPr>
          <p:cNvPr id="40" name="内容占位符 39"/>
          <p:cNvSpPr>
            <a:spLocks noGrp="1"/>
          </p:cNvSpPr>
          <p:nvPr>
            <p:ph idx="1"/>
          </p:nvPr>
        </p:nvSpPr>
        <p:spPr>
          <a:xfrm>
            <a:off x="251520" y="4941168"/>
            <a:ext cx="8578850" cy="1656184"/>
          </a:xfrm>
        </p:spPr>
        <p:txBody>
          <a:bodyPr/>
          <a:lstStyle/>
          <a:p>
            <a:r>
              <a:rPr lang="en-US" altLang="zh-CN"/>
              <a:t>A</a:t>
            </a:r>
            <a:r>
              <a:rPr lang="zh-CN" altLang="en-US"/>
              <a:t>、</a:t>
            </a:r>
            <a:r>
              <a:rPr lang="en-US" altLang="zh-CN"/>
              <a:t>B</a:t>
            </a:r>
            <a:r>
              <a:rPr lang="zh-CN" altLang="en-US"/>
              <a:t>、</a:t>
            </a:r>
            <a:r>
              <a:rPr lang="en-US" altLang="zh-CN"/>
              <a:t>C</a:t>
            </a:r>
            <a:r>
              <a:rPr lang="zh-CN" altLang="en-US"/>
              <a:t>、</a:t>
            </a:r>
            <a:r>
              <a:rPr lang="en-US" altLang="zh-CN"/>
              <a:t>D </a:t>
            </a:r>
            <a:r>
              <a:rPr lang="zh-CN" altLang="en-US"/>
              <a:t>是什么寄存器？</a:t>
            </a:r>
            <a:endParaRPr lang="en-US" altLang="zh-CN"/>
          </a:p>
          <a:p>
            <a:r>
              <a:rPr lang="zh-CN" altLang="en-US"/>
              <a:t>执行阶段</a:t>
            </a:r>
            <a:r>
              <a:rPr lang="zh-CN" altLang="en-US">
                <a:solidFill>
                  <a:srgbClr val="FF0000"/>
                </a:solidFill>
              </a:rPr>
              <a:t>微操作</a:t>
            </a:r>
            <a:r>
              <a:rPr lang="zh-CN" altLang="en-US"/>
              <a:t>流程：</a:t>
            </a:r>
            <a:endParaRPr lang="zh-CN" altLang="en-US"/>
          </a:p>
        </p:txBody>
      </p:sp>
      <p:sp>
        <p:nvSpPr>
          <p:cNvPr id="42" name="内容占位符 2"/>
          <p:cNvSpPr txBox="1"/>
          <p:nvPr/>
        </p:nvSpPr>
        <p:spPr bwMode="auto">
          <a:xfrm>
            <a:off x="4355976" y="5445224"/>
            <a:ext cx="4464496" cy="1080120"/>
          </a:xfrm>
          <a:prstGeom prst="rect">
            <a:avLst/>
          </a:prstGeom>
          <a:noFill/>
          <a:ln w="9525">
            <a:noFill/>
            <a:miter lim="800000"/>
          </a:ln>
          <a:effectLst/>
        </p:spPr>
        <p:txBody>
          <a:bodyPr vert="horz" wrap="square" lIns="91440" tIns="45720" rIns="91440" bIns="45720" numCol="1" anchor="t" anchorCtr="0" compatLnSpc="1"/>
          <a:lstStyle/>
          <a:p>
            <a:pPr lvl="0" algn="l">
              <a:spcBef>
                <a:spcPct val="20000"/>
              </a:spcBef>
              <a:buClr>
                <a:schemeClr val="bg2"/>
              </a:buClr>
              <a:buSzPct val="75000"/>
            </a:pPr>
            <a:r>
              <a:rPr kumimoji="0" lang="en-US" altLang="zh-CN" sz="2800" b="1" i="0" u="none" strike="noStrike" kern="0" cap="none" spc="0" normalizeH="0" baseline="0" noProof="0">
                <a:ln>
                  <a:noFill/>
                </a:ln>
                <a:solidFill>
                  <a:srgbClr val="000099"/>
                </a:solidFill>
                <a:effectLst/>
                <a:uLnTx/>
                <a:uFillTx/>
                <a:latin typeface="+mn-lt"/>
              </a:rPr>
              <a:t>LDA</a:t>
            </a:r>
            <a:r>
              <a:rPr lang="en-US" altLang="zh-CN" sz="2800" kern="0">
                <a:solidFill>
                  <a:srgbClr val="000099"/>
                </a:solidFill>
                <a:latin typeface="+mn-lt"/>
              </a:rPr>
              <a:t>	X	; </a:t>
            </a:r>
            <a:r>
              <a:rPr lang="en-US" altLang="zh-CN" sz="2800" kern="0">
                <a:solidFill>
                  <a:srgbClr val="000099"/>
                </a:solidFill>
                <a:latin typeface="宋体" panose="02010600030101010101" pitchFamily="2" charset="-122"/>
              </a:rPr>
              <a:t>(</a:t>
            </a:r>
            <a:r>
              <a:rPr lang="en-US" altLang="zh-CN" sz="2800" kern="0">
                <a:solidFill>
                  <a:srgbClr val="000099"/>
                </a:solidFill>
                <a:latin typeface="+mn-lt"/>
              </a:rPr>
              <a:t>X</a:t>
            </a:r>
            <a:r>
              <a:rPr lang="en-US" altLang="zh-CN" sz="2800" kern="0">
                <a:solidFill>
                  <a:srgbClr val="000099"/>
                </a:solidFill>
                <a:latin typeface="宋体" panose="02010600030101010101" pitchFamily="2" charset="-122"/>
              </a:rPr>
              <a:t>)→</a:t>
            </a:r>
            <a:r>
              <a:rPr lang="en-US" altLang="zh-CN" sz="2800" kern="0">
                <a:solidFill>
                  <a:srgbClr val="000099"/>
                </a:solidFill>
                <a:latin typeface="+mn-lt"/>
              </a:rPr>
              <a:t>AC</a:t>
            </a:r>
            <a:endParaRPr lang="en-US" altLang="zh-CN" sz="2800" kern="0">
              <a:solidFill>
                <a:srgbClr val="000099"/>
              </a:solidFill>
              <a:latin typeface="+mn-lt"/>
            </a:endParaRPr>
          </a:p>
          <a:p>
            <a:pPr lvl="0" algn="l">
              <a:spcBef>
                <a:spcPct val="20000"/>
              </a:spcBef>
              <a:buClr>
                <a:schemeClr val="bg2"/>
              </a:buClr>
              <a:buSzPct val="75000"/>
            </a:pPr>
            <a:r>
              <a:rPr lang="en-US" altLang="zh-CN" sz="2800" kern="0" baseline="0">
                <a:solidFill>
                  <a:srgbClr val="000099"/>
                </a:solidFill>
                <a:latin typeface="+mn-lt"/>
              </a:rPr>
              <a:t>STA</a:t>
            </a:r>
            <a:r>
              <a:rPr lang="en-US" altLang="zh-CN" sz="2800" kern="0">
                <a:solidFill>
                  <a:srgbClr val="000099"/>
                </a:solidFill>
                <a:latin typeface="+mn-lt"/>
              </a:rPr>
              <a:t>	Y	; </a:t>
            </a:r>
            <a:r>
              <a:rPr lang="en-US" altLang="zh-CN" sz="2800" kern="0">
                <a:solidFill>
                  <a:srgbClr val="000099"/>
                </a:solidFill>
                <a:latin typeface="宋体" panose="02010600030101010101" pitchFamily="2" charset="-122"/>
              </a:rPr>
              <a:t>(</a:t>
            </a:r>
            <a:r>
              <a:rPr lang="en-US" altLang="zh-CN" sz="2800" kern="0">
                <a:solidFill>
                  <a:srgbClr val="000099"/>
                </a:solidFill>
                <a:latin typeface="+mn-lt"/>
              </a:rPr>
              <a:t>AC</a:t>
            </a:r>
            <a:r>
              <a:rPr lang="en-US" altLang="zh-CN" sz="2800" kern="0">
                <a:solidFill>
                  <a:srgbClr val="000099"/>
                </a:solidFill>
                <a:latin typeface="宋体" panose="02010600030101010101" pitchFamily="2" charset="-122"/>
              </a:rPr>
              <a:t>)→</a:t>
            </a:r>
            <a:r>
              <a:rPr lang="en-US" altLang="zh-CN" sz="2800" kern="0">
                <a:solidFill>
                  <a:srgbClr val="000099"/>
                </a:solidFill>
                <a:latin typeface="+mn-lt"/>
              </a:rPr>
              <a:t>Y</a:t>
            </a:r>
            <a:endParaRPr lang="zh-CN" altLang="zh-CN" sz="2800" kern="0">
              <a:solidFill>
                <a:srgbClr val="000099"/>
              </a:solidFill>
              <a:latin typeface="宋体" panose="02010600030101010101" pitchFamily="2" charset="-122"/>
            </a:endParaRPr>
          </a:p>
        </p:txBody>
      </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nvGrpSpPr>
          <p:cNvPr id="3"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8" name="矩形 97"/>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9" name="矩形 98"/>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D</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0" name="矩形 99"/>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P233/</a:t>
            </a:r>
            <a:r>
              <a:rPr lang="zh-CN" altLang="en-US" sz="2800">
                <a:ea typeface="黑体" panose="02010609060101010101" pitchFamily="49" charset="-122"/>
              </a:rPr>
              <a:t>高教版</a:t>
            </a:r>
            <a:r>
              <a:rPr lang="en-US" altLang="zh-CN" sz="2800">
                <a:ea typeface="黑体" panose="02010609060101010101" pitchFamily="49" charset="-122"/>
              </a:rPr>
              <a:t>P283  </a:t>
            </a:r>
            <a:r>
              <a:rPr lang="zh-CN" altLang="en-US" sz="2800">
                <a:ea typeface="黑体" panose="02010609060101010101" pitchFamily="49" charset="-122"/>
              </a:rPr>
              <a:t>习题</a:t>
            </a:r>
            <a:r>
              <a:rPr lang="en-US" altLang="zh-CN" sz="2800">
                <a:ea typeface="黑体" panose="02010609060101010101" pitchFamily="49" charset="-122"/>
              </a:rPr>
              <a:t>6.17</a:t>
            </a:r>
            <a:endParaRPr lang="zh-CN" altLang="en-US" sz="2800">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状态寄存器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控制器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PC</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89" name="内容占位符 2"/>
          <p:cNvSpPr>
            <a:spLocks noGrp="1"/>
          </p:cNvSpPr>
          <p:nvPr>
            <p:ph idx="1"/>
          </p:nvPr>
        </p:nvSpPr>
        <p:spPr>
          <a:xfrm>
            <a:off x="467544" y="5013176"/>
            <a:ext cx="4032448" cy="1512912"/>
          </a:xfrm>
        </p:spPr>
        <p:txBody>
          <a:bodyPr/>
          <a:lstStyle/>
          <a:p>
            <a:pPr marL="0" indent="0">
              <a:spcBef>
                <a:spcPts val="0"/>
              </a:spcBef>
              <a:buNone/>
            </a:pPr>
            <a:r>
              <a:rPr lang="en-US" altLang="zh-CN">
                <a:solidFill>
                  <a:srgbClr val="D60093"/>
                </a:solidFill>
                <a:ea typeface="宋体" panose="02010600030101010101" pitchFamily="2" charset="-122"/>
              </a:rPr>
              <a:t>AR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IR</a:t>
            </a:r>
            <a:r>
              <a:rPr lang="en-US" altLang="zh-CN">
                <a:solidFill>
                  <a:srgbClr val="D60093"/>
                </a:solidFill>
                <a:latin typeface="宋体" panose="02010600030101010101" pitchFamily="2" charset="-122"/>
                <a:ea typeface="宋体" panose="02010600030101010101" pitchFamily="2" charset="-122"/>
              </a:rPr>
              <a:t>(</a:t>
            </a:r>
            <a:r>
              <a:rPr lang="zh-CN" altLang="en-US">
                <a:solidFill>
                  <a:srgbClr val="D60093"/>
                </a:solidFill>
                <a:ea typeface="宋体" panose="02010600030101010101" pitchFamily="2" charset="-122"/>
              </a:rPr>
              <a:t>地址字段</a:t>
            </a:r>
            <a:r>
              <a:rPr lang="en-US" altLang="zh-CN">
                <a:solidFill>
                  <a:srgbClr val="D60093"/>
                </a:solidFill>
                <a:latin typeface="宋体" panose="02010600030101010101" pitchFamily="2" charset="-122"/>
                <a:ea typeface="宋体" panose="02010600030101010101" pitchFamily="2" charset="-122"/>
              </a:rPr>
              <a:t>)</a:t>
            </a:r>
            <a:endParaRPr lang="en-US" altLang="zh-CN">
              <a:solidFill>
                <a:srgbClr val="D60093"/>
              </a:solidFill>
              <a:latin typeface="宋体" panose="02010600030101010101" pitchFamily="2" charset="-122"/>
              <a:ea typeface="宋体" panose="02010600030101010101" pitchFamily="2" charset="-122"/>
            </a:endParaRPr>
          </a:p>
          <a:p>
            <a:pPr marL="0" indent="0">
              <a:spcBef>
                <a:spcPts val="0"/>
              </a:spcBef>
              <a:buNone/>
            </a:pPr>
            <a:r>
              <a:rPr lang="en-US" altLang="zh-CN">
                <a:solidFill>
                  <a:srgbClr val="D60093"/>
                </a:solidFill>
                <a:ea typeface="宋体" panose="02010600030101010101" pitchFamily="2" charset="-122"/>
              </a:rPr>
              <a:t>DR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Memory[AR]</a:t>
            </a:r>
            <a:endParaRPr lang="en-US" altLang="zh-CN">
              <a:solidFill>
                <a:srgbClr val="D60093"/>
              </a:solidFill>
              <a:ea typeface="宋体" panose="02010600030101010101" pitchFamily="2" charset="-122"/>
            </a:endParaRPr>
          </a:p>
          <a:p>
            <a:pPr marL="0" indent="0">
              <a:spcBef>
                <a:spcPts val="0"/>
              </a:spcBef>
              <a:buNone/>
            </a:pPr>
            <a:r>
              <a:rPr lang="en-US" altLang="zh-CN">
                <a:solidFill>
                  <a:srgbClr val="D60093"/>
                </a:solidFill>
                <a:ea typeface="宋体" panose="02010600030101010101" pitchFamily="2" charset="-122"/>
              </a:rPr>
              <a:t>AC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DR</a:t>
            </a:r>
            <a:endParaRPr lang="zh-CN" altLang="zh-CN">
              <a:solidFill>
                <a:srgbClr val="D60093"/>
              </a:solidFill>
              <a:ea typeface="宋体" panose="02010600030101010101" pitchFamily="2" charset="-122"/>
            </a:endParaRPr>
          </a:p>
        </p:txBody>
      </p:sp>
      <p:sp>
        <p:nvSpPr>
          <p:cNvPr id="91" name="内容占位符 2"/>
          <p:cNvSpPr txBox="1"/>
          <p:nvPr/>
        </p:nvSpPr>
        <p:spPr bwMode="auto">
          <a:xfrm>
            <a:off x="4283968" y="5085184"/>
            <a:ext cx="4320480" cy="576064"/>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lstStyle/>
          <a:p>
            <a:pPr lvl="0" algn="l">
              <a:spcBef>
                <a:spcPts val="0"/>
              </a:spcBef>
              <a:buClr>
                <a:schemeClr val="bg2"/>
              </a:buClr>
              <a:buSzPct val="75000"/>
            </a:pPr>
            <a:r>
              <a:rPr kumimoji="0" lang="en-US" altLang="zh-CN" sz="2800" b="1" i="0" u="none" strike="noStrike" kern="0" cap="none" spc="0" normalizeH="0" baseline="0" noProof="0">
                <a:ln>
                  <a:noFill/>
                </a:ln>
                <a:solidFill>
                  <a:srgbClr val="000099"/>
                </a:solidFill>
                <a:effectLst/>
                <a:uLnTx/>
                <a:uFillTx/>
                <a:latin typeface="+mn-lt"/>
              </a:rPr>
              <a:t>LDA</a:t>
            </a:r>
            <a:r>
              <a:rPr lang="en-US" altLang="zh-CN" sz="2800" kern="0">
                <a:solidFill>
                  <a:srgbClr val="000099"/>
                </a:solidFill>
                <a:latin typeface="+mn-lt"/>
              </a:rPr>
              <a:t>	X	; </a:t>
            </a:r>
            <a:r>
              <a:rPr lang="en-US" altLang="zh-CN" sz="2800" kern="0">
                <a:solidFill>
                  <a:srgbClr val="000099"/>
                </a:solidFill>
                <a:latin typeface="宋体" panose="02010600030101010101" pitchFamily="2" charset="-122"/>
                <a:ea typeface="宋体" panose="02010600030101010101" pitchFamily="2" charset="-122"/>
              </a:rPr>
              <a:t>(</a:t>
            </a:r>
            <a:r>
              <a:rPr lang="en-US" altLang="zh-CN" sz="2800" kern="0">
                <a:solidFill>
                  <a:srgbClr val="000099"/>
                </a:solidFill>
                <a:latin typeface="+mn-lt"/>
              </a:rPr>
              <a:t>X</a:t>
            </a:r>
            <a:r>
              <a:rPr lang="en-US" altLang="zh-CN" sz="2800" kern="0">
                <a:solidFill>
                  <a:srgbClr val="000099"/>
                </a:solidFill>
                <a:latin typeface="宋体" panose="02010600030101010101" pitchFamily="2" charset="-122"/>
                <a:ea typeface="宋体" panose="02010600030101010101" pitchFamily="2" charset="-122"/>
              </a:rPr>
              <a:t>)→</a:t>
            </a:r>
            <a:r>
              <a:rPr lang="en-US" altLang="zh-CN" sz="2800" kern="0">
                <a:solidFill>
                  <a:srgbClr val="000099"/>
                </a:solidFill>
                <a:latin typeface="+mn-lt"/>
              </a:rPr>
              <a:t>AC</a:t>
            </a:r>
            <a:endParaRPr kumimoji="0" lang="zh-CN" altLang="zh-CN" sz="2800" b="1" i="0" u="none" strike="noStrike" kern="0" cap="none" spc="0" normalizeH="0" baseline="0" noProof="0">
              <a:ln>
                <a:noFill/>
              </a:ln>
              <a:solidFill>
                <a:srgbClr val="000099"/>
              </a:solidFill>
              <a:effectLst/>
              <a:uLnTx/>
              <a:uFillTx/>
              <a:latin typeface="+mn-lt"/>
            </a:endParaRPr>
          </a:p>
        </p:txBody>
      </p:sp>
      <p:sp>
        <p:nvSpPr>
          <p:cNvPr id="92" name="内容占位符 2"/>
          <p:cNvSpPr txBox="1"/>
          <p:nvPr/>
        </p:nvSpPr>
        <p:spPr bwMode="auto">
          <a:xfrm>
            <a:off x="251520" y="836712"/>
            <a:ext cx="2376264" cy="504056"/>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grpSp>
        <p:nvGrpSpPr>
          <p:cNvPr id="3"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IR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500" fill="hold"/>
                                        <p:tgtEl>
                                          <p:spTgt spid="50"/>
                                        </p:tgtEl>
                                        <p:attrNameLst>
                                          <p:attrName>ppt_w</p:attrName>
                                        </p:attrNameLst>
                                      </p:cBhvr>
                                      <p:tavLst>
                                        <p:tav tm="0">
                                          <p:val>
                                            <p:fltVal val="0"/>
                                          </p:val>
                                        </p:tav>
                                        <p:tav tm="100000">
                                          <p:val>
                                            <p:strVal val="#ppt_w"/>
                                          </p:val>
                                        </p:tav>
                                      </p:tavLst>
                                    </p:anim>
                                    <p:anim calcmode="lin" valueType="num">
                                      <p:cBhvr>
                                        <p:cTn id="26" dur="500" fill="hold"/>
                                        <p:tgtEl>
                                          <p:spTgt spid="50"/>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500" fill="hold"/>
                                        <p:tgtEl>
                                          <p:spTgt spid="91"/>
                                        </p:tgtEl>
                                        <p:attrNameLst>
                                          <p:attrName>ppt_w</p:attrName>
                                        </p:attrNameLst>
                                      </p:cBhvr>
                                      <p:tavLst>
                                        <p:tav tm="0">
                                          <p:val>
                                            <p:fltVal val="0"/>
                                          </p:val>
                                        </p:tav>
                                        <p:tav tm="100000">
                                          <p:val>
                                            <p:strVal val="#ppt_w"/>
                                          </p:val>
                                        </p:tav>
                                      </p:tavLst>
                                    </p:anim>
                                    <p:anim calcmode="lin" valueType="num">
                                      <p:cBhvr>
                                        <p:cTn id="32"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89">
                                            <p:txEl>
                                              <p:pRg st="0" end="0"/>
                                            </p:txEl>
                                          </p:spTgt>
                                        </p:tgtEl>
                                        <p:attrNameLst>
                                          <p:attrName>style.visibility</p:attrName>
                                        </p:attrNameLst>
                                      </p:cBhvr>
                                      <p:to>
                                        <p:strVal val="visible"/>
                                      </p:to>
                                    </p:set>
                                    <p:animEffect transition="in" filter="slide(fromBottom)">
                                      <p:cBhvr>
                                        <p:cTn id="37" dur="500"/>
                                        <p:tgtEl>
                                          <p:spTgt spid="89">
                                            <p:txEl>
                                              <p:pRg st="0" end="0"/>
                                            </p:txEl>
                                          </p:spTgt>
                                        </p:tgtEl>
                                      </p:cBhvr>
                                    </p:animEffect>
                                  </p:childTnLst>
                                </p:cTn>
                              </p:par>
                            </p:childTnLst>
                          </p:cTn>
                        </p:par>
                        <p:par>
                          <p:cTn id="38" fill="hold">
                            <p:stCondLst>
                              <p:cond delay="500"/>
                            </p:stCondLst>
                            <p:childTnLst>
                              <p:par>
                                <p:cTn id="39" presetID="12" presetClass="entr" presetSubtype="4" fill="hold" nodeType="afterEffect">
                                  <p:stCondLst>
                                    <p:cond delay="0"/>
                                  </p:stCondLst>
                                  <p:childTnLst>
                                    <p:set>
                                      <p:cBhvr>
                                        <p:cTn id="40" dur="1" fill="hold">
                                          <p:stCondLst>
                                            <p:cond delay="0"/>
                                          </p:stCondLst>
                                        </p:cTn>
                                        <p:tgtEl>
                                          <p:spTgt spid="89">
                                            <p:txEl>
                                              <p:pRg st="1" end="1"/>
                                            </p:txEl>
                                          </p:spTgt>
                                        </p:tgtEl>
                                        <p:attrNameLst>
                                          <p:attrName>style.visibility</p:attrName>
                                        </p:attrNameLst>
                                      </p:cBhvr>
                                      <p:to>
                                        <p:strVal val="visible"/>
                                      </p:to>
                                    </p:set>
                                    <p:animEffect transition="in" filter="slide(fromBottom)">
                                      <p:cBhvr>
                                        <p:cTn id="41" dur="500"/>
                                        <p:tgtEl>
                                          <p:spTgt spid="89">
                                            <p:txEl>
                                              <p:pRg st="1" end="1"/>
                                            </p:txEl>
                                          </p:spTgt>
                                        </p:tgtEl>
                                      </p:cBhvr>
                                    </p:animEffect>
                                  </p:childTnLst>
                                </p:cTn>
                              </p:par>
                            </p:childTnLst>
                          </p:cTn>
                        </p:par>
                        <p:par>
                          <p:cTn id="42" fill="hold">
                            <p:stCondLst>
                              <p:cond delay="1000"/>
                            </p:stCondLst>
                            <p:childTnLst>
                              <p:par>
                                <p:cTn id="43" presetID="12" presetClass="entr" presetSubtype="4" fill="hold" nodeType="afterEffect">
                                  <p:stCondLst>
                                    <p:cond delay="0"/>
                                  </p:stCondLst>
                                  <p:childTnLst>
                                    <p:set>
                                      <p:cBhvr>
                                        <p:cTn id="44" dur="1" fill="hold">
                                          <p:stCondLst>
                                            <p:cond delay="0"/>
                                          </p:stCondLst>
                                        </p:cTn>
                                        <p:tgtEl>
                                          <p:spTgt spid="89">
                                            <p:txEl>
                                              <p:pRg st="2" end="2"/>
                                            </p:txEl>
                                          </p:spTgt>
                                        </p:tgtEl>
                                        <p:attrNameLst>
                                          <p:attrName>style.visibility</p:attrName>
                                        </p:attrNameLst>
                                      </p:cBhvr>
                                      <p:to>
                                        <p:strVal val="visible"/>
                                      </p:to>
                                    </p:set>
                                    <p:animEffect transition="in" filter="slide(fromBottom)">
                                      <p:cBhvr>
                                        <p:cTn id="45" dur="500"/>
                                        <p:tgtEl>
                                          <p:spTgt spid="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0" grpId="0" animBg="1"/>
      <p:bldP spid="54" grpId="0" animBg="1"/>
      <p:bldP spid="91" grpId="0" animBg="1"/>
      <p:bldP spid="4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8" name="矩形 97"/>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99" name="矩形 98"/>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D</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0" name="矩形 99"/>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en-US" altLang="zh-CN"/>
              <a:t>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P233/</a:t>
            </a:r>
            <a:r>
              <a:rPr lang="zh-CN" altLang="en-US" sz="2800">
                <a:ea typeface="黑体" panose="02010609060101010101" pitchFamily="49" charset="-122"/>
              </a:rPr>
              <a:t>高教版</a:t>
            </a:r>
            <a:r>
              <a:rPr lang="en-US" altLang="zh-CN" sz="2800">
                <a:ea typeface="黑体" panose="02010609060101010101" pitchFamily="49" charset="-122"/>
              </a:rPr>
              <a:t>P283  </a:t>
            </a:r>
            <a:r>
              <a:rPr lang="zh-CN" altLang="en-US" sz="2800">
                <a:ea typeface="黑体" panose="02010609060101010101" pitchFamily="49" charset="-122"/>
              </a:rPr>
              <a:t>习题</a:t>
            </a:r>
            <a:r>
              <a:rPr lang="en-US" altLang="zh-CN" sz="2800">
                <a:ea typeface="黑体" panose="02010609060101010101" pitchFamily="49" charset="-122"/>
              </a:rPr>
              <a:t>6.17</a:t>
            </a:r>
            <a:endParaRPr lang="zh-CN" altLang="en-US" sz="2800">
              <a:ea typeface="黑体" panose="02010609060101010101" pitchFamily="49" charset="-122"/>
            </a:endParaRPr>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矩形 4"/>
          <p:cNvSpPr/>
          <p:nvPr/>
        </p:nvSpPr>
        <p:spPr bwMode="auto">
          <a:xfrm>
            <a:off x="3491880"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DR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6" name="矩形 5"/>
          <p:cNvSpPr/>
          <p:nvPr/>
        </p:nvSpPr>
        <p:spPr bwMode="auto">
          <a:xfrm>
            <a:off x="2843808" y="2420888"/>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AC</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2" name="直接连接符 11"/>
          <p:cNvCxnSpPr/>
          <p:nvPr/>
        </p:nvCxnSpPr>
        <p:spPr bwMode="auto">
          <a:xfrm rot="5400000" flipH="1" flipV="1">
            <a:off x="3671900" y="2240868"/>
            <a:ext cx="360040"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14" name="直接箭头连接符 13"/>
          <p:cNvCxnSpPr/>
          <p:nvPr/>
        </p:nvCxnSpPr>
        <p:spPr bwMode="auto">
          <a:xfrm rot="5400000">
            <a:off x="3888718" y="2600908"/>
            <a:ext cx="1079326"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16" name="直接箭头连接符 15"/>
          <p:cNvCxnSpPr/>
          <p:nvPr/>
        </p:nvCxnSpPr>
        <p:spPr bwMode="auto">
          <a:xfrm rot="5400000">
            <a:off x="2987824" y="2276872"/>
            <a:ext cx="288032" cy="1588"/>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23" name="直接连接符 22"/>
          <p:cNvCxnSpPr/>
          <p:nvPr/>
        </p:nvCxnSpPr>
        <p:spPr bwMode="auto">
          <a:xfrm rot="10800000">
            <a:off x="2627784" y="2132856"/>
            <a:ext cx="504056"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5" name="直接连接符 24"/>
          <p:cNvCxnSpPr/>
          <p:nvPr/>
        </p:nvCxnSpPr>
        <p:spPr bwMode="auto">
          <a:xfrm rot="5400000">
            <a:off x="1691680" y="3068960"/>
            <a:ext cx="1872208"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7" name="直接连接符 26"/>
          <p:cNvCxnSpPr/>
          <p:nvPr/>
        </p:nvCxnSpPr>
        <p:spPr bwMode="auto">
          <a:xfrm>
            <a:off x="2627784" y="4005064"/>
            <a:ext cx="129614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29" name="直接连接符 28"/>
          <p:cNvCxnSpPr/>
          <p:nvPr/>
        </p:nvCxnSpPr>
        <p:spPr bwMode="auto">
          <a:xfrm rot="5400000" flipH="1" flipV="1">
            <a:off x="3815916" y="3897052"/>
            <a:ext cx="216024" cy="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32" name="直接箭头连接符 31"/>
          <p:cNvCxnSpPr/>
          <p:nvPr/>
        </p:nvCxnSpPr>
        <p:spPr bwMode="auto">
          <a:xfrm rot="5400000">
            <a:off x="3420269" y="2996555"/>
            <a:ext cx="288032"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37" name="矩形 36"/>
          <p:cNvSpPr/>
          <p:nvPr/>
        </p:nvSpPr>
        <p:spPr bwMode="auto">
          <a:xfrm>
            <a:off x="3275856" y="4221088"/>
            <a:ext cx="1728192"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状态寄存器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39" name="直接箭头连接符 38"/>
          <p:cNvCxnSpPr/>
          <p:nvPr/>
        </p:nvCxnSpPr>
        <p:spPr bwMode="auto">
          <a:xfrm rot="5400000">
            <a:off x="3924722" y="4005064"/>
            <a:ext cx="431254" cy="794"/>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cxnSp>
        <p:nvCxnSpPr>
          <p:cNvPr id="41" name="直接连接符 40"/>
          <p:cNvCxnSpPr/>
          <p:nvPr/>
        </p:nvCxnSpPr>
        <p:spPr bwMode="auto">
          <a:xfrm rot="5400000" flipH="1" flipV="1">
            <a:off x="3923928" y="1412776"/>
            <a:ext cx="432048" cy="0"/>
          </a:xfrm>
          <a:prstGeom prst="line">
            <a:avLst/>
          </a:prstGeom>
          <a:solidFill>
            <a:srgbClr val="FFFFFF"/>
          </a:solidFill>
          <a:ln w="57150" cap="flat" cmpd="sng" algn="ctr">
            <a:solidFill>
              <a:srgbClr val="0000FF"/>
            </a:solidFill>
            <a:prstDash val="solid"/>
            <a:round/>
            <a:headEnd type="triangle" w="med" len="sm"/>
            <a:tailEnd type="triangle" w="med" len="sm"/>
          </a:ln>
          <a:effectLst/>
        </p:spPr>
      </p:cxnSp>
      <p:sp>
        <p:nvSpPr>
          <p:cNvPr id="43" name="矩形 42"/>
          <p:cNvSpPr/>
          <p:nvPr/>
        </p:nvSpPr>
        <p:spPr bwMode="auto">
          <a:xfrm>
            <a:off x="5220072" y="4005064"/>
            <a:ext cx="1512168"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控制器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4" name="直接箭头连接符 43"/>
          <p:cNvCxnSpPr/>
          <p:nvPr/>
        </p:nvCxnSpPr>
        <p:spPr bwMode="auto">
          <a:xfrm>
            <a:off x="4427984" y="2348880"/>
            <a:ext cx="3024336"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46" name="直接箭头连接符 45"/>
          <p:cNvCxnSpPr/>
          <p:nvPr/>
        </p:nvCxnSpPr>
        <p:spPr bwMode="auto">
          <a:xfrm rot="5400000">
            <a:off x="5723334" y="2492102"/>
            <a:ext cx="288032" cy="1588"/>
          </a:xfrm>
          <a:prstGeom prst="straightConnector1">
            <a:avLst/>
          </a:prstGeom>
          <a:solidFill>
            <a:srgbClr val="FFFFFF"/>
          </a:solidFill>
          <a:ln w="57150" cap="flat" cmpd="sng" algn="ctr">
            <a:solidFill>
              <a:srgbClr val="0000FF"/>
            </a:solidFill>
            <a:prstDash val="solid"/>
            <a:round/>
            <a:headEnd type="triangle" w="med" len="sm"/>
            <a:tailEnd type="triangle" w="med" len="sm"/>
          </a:ln>
          <a:effectLst/>
        </p:spPr>
      </p:cxnSp>
      <p:cxnSp>
        <p:nvCxnSpPr>
          <p:cNvPr id="48" name="直接箭头连接符 47"/>
          <p:cNvCxnSpPr/>
          <p:nvPr/>
        </p:nvCxnSpPr>
        <p:spPr bwMode="auto">
          <a:xfrm rot="5400000">
            <a:off x="5185259" y="3536615"/>
            <a:ext cx="935310"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50" name="矩形 49"/>
          <p:cNvSpPr/>
          <p:nvPr/>
        </p:nvSpPr>
        <p:spPr bwMode="auto">
          <a:xfrm>
            <a:off x="6804248" y="306896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PC</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
        <p:nvSpPr>
          <p:cNvPr id="54" name="矩形 53"/>
          <p:cNvSpPr/>
          <p:nvPr/>
        </p:nvSpPr>
        <p:spPr bwMode="auto">
          <a:xfrm>
            <a:off x="6804248" y="1628800"/>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AR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cxnSp>
        <p:nvCxnSpPr>
          <p:cNvPr id="55" name="直接箭头连接符 54"/>
          <p:cNvCxnSpPr>
            <a:stCxn id="50" idx="0"/>
            <a:endCxn id="54" idx="2"/>
          </p:cNvCxnSpPr>
          <p:nvPr/>
        </p:nvCxnSpPr>
        <p:spPr bwMode="auto">
          <a:xfrm rot="5400000" flipH="1" flipV="1">
            <a:off x="6948264" y="2564904"/>
            <a:ext cx="1008112" cy="1588"/>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cxnSp>
        <p:nvCxnSpPr>
          <p:cNvPr id="60" name="直接箭头连接符 59"/>
          <p:cNvCxnSpPr/>
          <p:nvPr/>
        </p:nvCxnSpPr>
        <p:spPr bwMode="auto">
          <a:xfrm rot="5400000" flipH="1" flipV="1">
            <a:off x="7235899" y="1412379"/>
            <a:ext cx="432048" cy="794"/>
          </a:xfrm>
          <a:prstGeom prst="straightConnector1">
            <a:avLst/>
          </a:prstGeom>
          <a:solidFill>
            <a:srgbClr val="FFFFFF"/>
          </a:solidFill>
          <a:ln w="57150" cap="flat" cmpd="sng" algn="ctr">
            <a:solidFill>
              <a:srgbClr val="0000FF"/>
            </a:solidFill>
            <a:prstDash val="solid"/>
            <a:round/>
            <a:headEnd type="none" w="med" len="med"/>
            <a:tailEnd type="triangle" w="med" len="sm"/>
          </a:ln>
          <a:effectLst/>
        </p:spPr>
      </p:cxnSp>
      <p:sp>
        <p:nvSpPr>
          <p:cNvPr id="66" name="矩形 65"/>
          <p:cNvSpPr/>
          <p:nvPr/>
        </p:nvSpPr>
        <p:spPr bwMode="auto">
          <a:xfrm>
            <a:off x="3563888" y="548680"/>
            <a:ext cx="4464496" cy="648072"/>
          </a:xfrm>
          <a:prstGeom prst="rect">
            <a:avLst/>
          </a:prstGeom>
          <a:solidFill>
            <a:srgbClr val="CCFFFF"/>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lang="zh-CN" altLang="en-US"/>
              <a:t>主存储器（</a:t>
            </a:r>
            <a:r>
              <a:rPr lang="en-US" altLang="zh-CN"/>
              <a:t>MM</a:t>
            </a:r>
            <a:r>
              <a:rPr lang="zh-CN" altLang="en-US"/>
              <a:t>）</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8" name="矩形 67"/>
          <p:cNvSpPr/>
          <p:nvPr/>
        </p:nvSpPr>
        <p:spPr bwMode="auto">
          <a:xfrm>
            <a:off x="2411760" y="1412776"/>
            <a:ext cx="6480720" cy="3456384"/>
          </a:xfrm>
          <a:prstGeom prst="rect">
            <a:avLst/>
          </a:prstGeom>
          <a:noFill/>
          <a:ln w="19050" cap="flat" cmpd="sng" algn="ctr">
            <a:solidFill>
              <a:srgbClr val="FF6600"/>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71" name="直接箭头连接符 70"/>
          <p:cNvCxnSpPr/>
          <p:nvPr/>
        </p:nvCxnSpPr>
        <p:spPr bwMode="auto">
          <a:xfrm rot="10800000">
            <a:off x="8100392" y="3284984"/>
            <a:ext cx="288032" cy="1588"/>
          </a:xfrm>
          <a:prstGeom prst="straightConnector1">
            <a:avLst/>
          </a:prstGeom>
          <a:solidFill>
            <a:srgbClr val="FFFFFF"/>
          </a:solidFill>
          <a:ln w="28575" cap="flat" cmpd="sng" algn="ctr">
            <a:solidFill>
              <a:srgbClr val="FF0066"/>
            </a:solidFill>
            <a:prstDash val="solid"/>
            <a:round/>
            <a:headEnd type="none" w="med" len="med"/>
            <a:tailEnd type="triangle" w="med" len="lg"/>
          </a:ln>
          <a:effectLst/>
        </p:spPr>
      </p:cxnSp>
      <p:sp>
        <p:nvSpPr>
          <p:cNvPr id="72" name="TextBox 71"/>
          <p:cNvSpPr txBox="1"/>
          <p:nvPr/>
        </p:nvSpPr>
        <p:spPr>
          <a:xfrm>
            <a:off x="8244408" y="3113722"/>
            <a:ext cx="648072" cy="387286"/>
          </a:xfrm>
          <a:prstGeom prst="rect">
            <a:avLst/>
          </a:prstGeom>
          <a:noFill/>
        </p:spPr>
        <p:txBody>
          <a:bodyPr wrap="square" rtlCol="0">
            <a:spAutoFit/>
          </a:bodyPr>
          <a:lstStyle/>
          <a:p>
            <a:pPr algn="r">
              <a:lnSpc>
                <a:spcPts val="2300"/>
              </a:lnSpc>
            </a:pPr>
            <a:r>
              <a:rPr lang="en-US" altLang="zh-CN"/>
              <a:t>+1</a:t>
            </a:r>
            <a:endParaRPr lang="zh-CN" altLang="en-US"/>
          </a:p>
        </p:txBody>
      </p:sp>
      <p:cxnSp>
        <p:nvCxnSpPr>
          <p:cNvPr id="77" name="直接连接符 76"/>
          <p:cNvCxnSpPr/>
          <p:nvPr/>
        </p:nvCxnSpPr>
        <p:spPr bwMode="auto">
          <a:xfrm flipV="1">
            <a:off x="6084168" y="3068960"/>
            <a:ext cx="0" cy="720080"/>
          </a:xfrm>
          <a:prstGeom prst="line">
            <a:avLst/>
          </a:prstGeom>
          <a:solidFill>
            <a:srgbClr val="FFFFFF"/>
          </a:solidFill>
          <a:ln w="57150" cap="rnd" cmpd="sng" algn="ctr">
            <a:solidFill>
              <a:srgbClr val="0000FF"/>
            </a:solidFill>
            <a:prstDash val="solid"/>
            <a:round/>
            <a:headEnd type="none" w="med" len="med"/>
            <a:tailEnd type="none" w="med" len="med"/>
          </a:ln>
          <a:effectLst/>
        </p:spPr>
      </p:cxnSp>
      <p:cxnSp>
        <p:nvCxnSpPr>
          <p:cNvPr id="82" name="直接箭头连接符 81"/>
          <p:cNvCxnSpPr>
            <a:endCxn id="50" idx="2"/>
          </p:cNvCxnSpPr>
          <p:nvPr/>
        </p:nvCxnSpPr>
        <p:spPr bwMode="auto">
          <a:xfrm flipV="1">
            <a:off x="7452320" y="3501008"/>
            <a:ext cx="0" cy="288032"/>
          </a:xfrm>
          <a:prstGeom prst="straightConnector1">
            <a:avLst/>
          </a:prstGeom>
          <a:solidFill>
            <a:srgbClr val="FFFFFF"/>
          </a:solidFill>
          <a:ln w="57150" cap="rnd" cmpd="sng" algn="ctr">
            <a:solidFill>
              <a:srgbClr val="0000FF"/>
            </a:solidFill>
            <a:prstDash val="solid"/>
            <a:round/>
            <a:headEnd type="none" w="med" len="med"/>
            <a:tailEnd type="triangle" w="med" len="sm"/>
          </a:ln>
          <a:effectLst/>
        </p:spPr>
      </p:cxnSp>
      <p:cxnSp>
        <p:nvCxnSpPr>
          <p:cNvPr id="84" name="直接连接符 83"/>
          <p:cNvCxnSpPr/>
          <p:nvPr/>
        </p:nvCxnSpPr>
        <p:spPr bwMode="auto">
          <a:xfrm>
            <a:off x="6084168" y="3789040"/>
            <a:ext cx="1368152" cy="0"/>
          </a:xfrm>
          <a:prstGeom prst="line">
            <a:avLst/>
          </a:prstGeom>
          <a:solidFill>
            <a:srgbClr val="FFFFFF"/>
          </a:solidFill>
          <a:ln w="57150" cap="rnd" cmpd="sng" algn="ctr">
            <a:solidFill>
              <a:srgbClr val="0000FF"/>
            </a:solidFill>
            <a:prstDash val="solid"/>
            <a:round/>
            <a:headEnd type="none" w="med" len="med"/>
            <a:tailEnd type="none" w="med" len="med"/>
          </a:ln>
          <a:effectLst/>
        </p:spPr>
      </p:cxnSp>
      <p:sp>
        <p:nvSpPr>
          <p:cNvPr id="89" name="内容占位符 2"/>
          <p:cNvSpPr>
            <a:spLocks noGrp="1"/>
          </p:cNvSpPr>
          <p:nvPr>
            <p:ph idx="1"/>
          </p:nvPr>
        </p:nvSpPr>
        <p:spPr>
          <a:xfrm>
            <a:off x="467544" y="5013176"/>
            <a:ext cx="4032448" cy="1512912"/>
          </a:xfrm>
        </p:spPr>
        <p:txBody>
          <a:bodyPr/>
          <a:lstStyle/>
          <a:p>
            <a:pPr marL="0" indent="0">
              <a:spcBef>
                <a:spcPts val="0"/>
              </a:spcBef>
              <a:buNone/>
            </a:pPr>
            <a:r>
              <a:rPr lang="en-US" altLang="zh-CN">
                <a:solidFill>
                  <a:srgbClr val="D60093"/>
                </a:solidFill>
                <a:ea typeface="宋体" panose="02010600030101010101" pitchFamily="2" charset="-122"/>
              </a:rPr>
              <a:t>AR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IR</a:t>
            </a:r>
            <a:r>
              <a:rPr lang="en-US" altLang="zh-CN">
                <a:solidFill>
                  <a:srgbClr val="D60093"/>
                </a:solidFill>
                <a:latin typeface="宋体" panose="02010600030101010101" pitchFamily="2" charset="-122"/>
                <a:ea typeface="宋体" panose="02010600030101010101" pitchFamily="2" charset="-122"/>
              </a:rPr>
              <a:t>(</a:t>
            </a:r>
            <a:r>
              <a:rPr lang="zh-CN" altLang="en-US">
                <a:solidFill>
                  <a:srgbClr val="D60093"/>
                </a:solidFill>
                <a:ea typeface="宋体" panose="02010600030101010101" pitchFamily="2" charset="-122"/>
              </a:rPr>
              <a:t>地址字段</a:t>
            </a:r>
            <a:r>
              <a:rPr lang="en-US" altLang="zh-CN">
                <a:solidFill>
                  <a:srgbClr val="D60093"/>
                </a:solidFill>
                <a:latin typeface="宋体" panose="02010600030101010101" pitchFamily="2" charset="-122"/>
                <a:ea typeface="宋体" panose="02010600030101010101" pitchFamily="2" charset="-122"/>
              </a:rPr>
              <a:t>)</a:t>
            </a:r>
            <a:endParaRPr lang="en-US" altLang="zh-CN">
              <a:solidFill>
                <a:srgbClr val="D60093"/>
              </a:solidFill>
              <a:latin typeface="宋体" panose="02010600030101010101" pitchFamily="2" charset="-122"/>
              <a:ea typeface="宋体" panose="02010600030101010101" pitchFamily="2" charset="-122"/>
            </a:endParaRPr>
          </a:p>
          <a:p>
            <a:pPr marL="0" indent="0">
              <a:spcBef>
                <a:spcPts val="0"/>
              </a:spcBef>
              <a:buNone/>
            </a:pPr>
            <a:r>
              <a:rPr lang="en-US" altLang="zh-CN">
                <a:solidFill>
                  <a:srgbClr val="D60093"/>
                </a:solidFill>
                <a:ea typeface="宋体" panose="02010600030101010101" pitchFamily="2" charset="-122"/>
              </a:rPr>
              <a:t>DR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AC</a:t>
            </a:r>
            <a:endParaRPr lang="zh-CN" altLang="zh-CN">
              <a:solidFill>
                <a:srgbClr val="D60093"/>
              </a:solidFill>
              <a:ea typeface="宋体" panose="02010600030101010101" pitchFamily="2" charset="-122"/>
            </a:endParaRPr>
          </a:p>
          <a:p>
            <a:pPr marL="0" indent="0">
              <a:spcBef>
                <a:spcPts val="0"/>
              </a:spcBef>
              <a:buNone/>
            </a:pPr>
            <a:r>
              <a:rPr lang="en-US" altLang="zh-CN">
                <a:solidFill>
                  <a:srgbClr val="D60093"/>
                </a:solidFill>
                <a:ea typeface="宋体" panose="02010600030101010101" pitchFamily="2" charset="-122"/>
              </a:rPr>
              <a:t>Memory[AR] </a:t>
            </a:r>
            <a:r>
              <a:rPr lang="en-US" altLang="zh-CN">
                <a:solidFill>
                  <a:srgbClr val="D60093"/>
                </a:solidFill>
                <a:latin typeface="宋体" panose="02010600030101010101" pitchFamily="2" charset="-122"/>
                <a:ea typeface="宋体" panose="02010600030101010101" pitchFamily="2" charset="-122"/>
              </a:rPr>
              <a:t>←</a:t>
            </a:r>
            <a:r>
              <a:rPr lang="en-US" altLang="zh-CN">
                <a:solidFill>
                  <a:srgbClr val="D60093"/>
                </a:solidFill>
                <a:ea typeface="宋体" panose="02010600030101010101" pitchFamily="2" charset="-122"/>
              </a:rPr>
              <a:t> DR</a:t>
            </a:r>
            <a:endParaRPr lang="en-US" altLang="zh-CN">
              <a:solidFill>
                <a:srgbClr val="D60093"/>
              </a:solidFill>
              <a:ea typeface="宋体" panose="02010600030101010101" pitchFamily="2" charset="-122"/>
            </a:endParaRPr>
          </a:p>
        </p:txBody>
      </p:sp>
      <p:sp>
        <p:nvSpPr>
          <p:cNvPr id="91" name="内容占位符 2"/>
          <p:cNvSpPr txBox="1"/>
          <p:nvPr/>
        </p:nvSpPr>
        <p:spPr bwMode="auto">
          <a:xfrm>
            <a:off x="4283968" y="5085184"/>
            <a:ext cx="4320480" cy="576064"/>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t" anchorCtr="0" compatLnSpc="1"/>
          <a:lstStyle/>
          <a:p>
            <a:pPr lvl="0" algn="l">
              <a:spcBef>
                <a:spcPts val="0"/>
              </a:spcBef>
              <a:buClr>
                <a:schemeClr val="bg2"/>
              </a:buClr>
              <a:buSzPct val="75000"/>
            </a:pPr>
            <a:r>
              <a:rPr lang="en-US" altLang="zh-CN" sz="2800" kern="0" baseline="0">
                <a:solidFill>
                  <a:srgbClr val="000099"/>
                </a:solidFill>
                <a:latin typeface="+mn-lt"/>
              </a:rPr>
              <a:t>STA</a:t>
            </a:r>
            <a:r>
              <a:rPr lang="en-US" altLang="zh-CN" sz="2800" kern="0">
                <a:solidFill>
                  <a:srgbClr val="000099"/>
                </a:solidFill>
                <a:latin typeface="+mn-lt"/>
              </a:rPr>
              <a:t>	Y	;</a:t>
            </a:r>
            <a:r>
              <a:rPr lang="en-US" altLang="zh-CN" sz="2800" kern="0">
                <a:solidFill>
                  <a:srgbClr val="000099"/>
                </a:solidFill>
                <a:latin typeface="宋体" panose="02010600030101010101" pitchFamily="2" charset="-122"/>
                <a:ea typeface="宋体" panose="02010600030101010101" pitchFamily="2" charset="-122"/>
              </a:rPr>
              <a:t>(</a:t>
            </a:r>
            <a:r>
              <a:rPr lang="en-US" altLang="zh-CN" sz="2800" kern="0">
                <a:solidFill>
                  <a:srgbClr val="000099"/>
                </a:solidFill>
                <a:latin typeface="+mn-lt"/>
              </a:rPr>
              <a:t>AC</a:t>
            </a:r>
            <a:r>
              <a:rPr lang="en-US" altLang="zh-CN" sz="2800" kern="0">
                <a:solidFill>
                  <a:srgbClr val="000099"/>
                </a:solidFill>
                <a:latin typeface="宋体" panose="02010600030101010101" pitchFamily="2" charset="-122"/>
                <a:ea typeface="宋体" panose="02010600030101010101" pitchFamily="2" charset="-122"/>
              </a:rPr>
              <a:t>)→</a:t>
            </a:r>
            <a:r>
              <a:rPr lang="en-US" altLang="zh-CN" sz="2800" kern="0">
                <a:solidFill>
                  <a:srgbClr val="000099"/>
                </a:solidFill>
                <a:latin typeface="+mn-lt"/>
              </a:rPr>
              <a:t>Y</a:t>
            </a:r>
            <a:endParaRPr lang="zh-CN" altLang="zh-CN" sz="2800" kern="0">
              <a:solidFill>
                <a:srgbClr val="000099"/>
              </a:solidFill>
              <a:latin typeface="宋体" panose="02010600030101010101" pitchFamily="2" charset="-122"/>
              <a:ea typeface="宋体" panose="02010600030101010101" pitchFamily="2" charset="-122"/>
            </a:endParaRPr>
          </a:p>
        </p:txBody>
      </p:sp>
      <p:sp>
        <p:nvSpPr>
          <p:cNvPr id="92" name="内容占位符 2"/>
          <p:cNvSpPr txBox="1"/>
          <p:nvPr/>
        </p:nvSpPr>
        <p:spPr bwMode="auto">
          <a:xfrm>
            <a:off x="251520" y="836712"/>
            <a:ext cx="2376264" cy="504056"/>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2800" b="1" i="0" u="none" strike="noStrike" kern="0" cap="none" spc="0" normalizeH="0" baseline="0" noProof="0">
                <a:ln>
                  <a:noFill/>
                </a:ln>
                <a:effectLst/>
                <a:uLnTx/>
                <a:uFillTx/>
                <a:latin typeface="+mn-lt"/>
              </a:rPr>
              <a:t>AC</a:t>
            </a:r>
            <a:r>
              <a:rPr kumimoji="0" lang="zh-CN" altLang="en-US" sz="2800" b="1" i="0" u="none" strike="noStrike" kern="0" cap="none" spc="0" normalizeH="0" baseline="0" noProof="0">
                <a:ln>
                  <a:noFill/>
                </a:ln>
                <a:effectLst/>
                <a:uLnTx/>
                <a:uFillTx/>
                <a:latin typeface="+mn-lt"/>
              </a:rPr>
              <a:t>：累加器</a:t>
            </a:r>
            <a:endParaRPr kumimoji="0" lang="zh-CN" altLang="zh-CN" sz="2800" b="1" i="0" u="none" strike="noStrike" kern="0" cap="none" spc="0" normalizeH="0" baseline="0" noProof="0">
              <a:ln>
                <a:noFill/>
              </a:ln>
              <a:effectLst/>
              <a:uLnTx/>
              <a:uFillTx/>
              <a:latin typeface="+mn-lt"/>
            </a:endParaRPr>
          </a:p>
        </p:txBody>
      </p:sp>
      <p:grpSp>
        <p:nvGrpSpPr>
          <p:cNvPr id="11" name="组合 10"/>
          <p:cNvGrpSpPr/>
          <p:nvPr/>
        </p:nvGrpSpPr>
        <p:grpSpPr>
          <a:xfrm>
            <a:off x="2987824" y="3140968"/>
            <a:ext cx="1944216" cy="648072"/>
            <a:chOff x="3419872" y="3573016"/>
            <a:chExt cx="1944216" cy="648072"/>
          </a:xfrm>
        </p:grpSpPr>
        <p:sp>
          <p:nvSpPr>
            <p:cNvPr id="8" name="梯形 7"/>
            <p:cNvSpPr/>
            <p:nvPr/>
          </p:nvSpPr>
          <p:spPr bwMode="auto">
            <a:xfrm rot="10800000">
              <a:off x="3419872" y="3573016"/>
              <a:ext cx="1944216" cy="648072"/>
            </a:xfrm>
            <a:prstGeom prst="trapezoid">
              <a:avLst>
                <a:gd name="adj" fmla="val 58953"/>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endParaRPr lang="zh-CN" altLang="en-US"/>
            </a:p>
          </p:txBody>
        </p:sp>
        <p:sp>
          <p:nvSpPr>
            <p:cNvPr id="10" name="TextBox 9"/>
            <p:cNvSpPr txBox="1"/>
            <p:nvPr/>
          </p:nvSpPr>
          <p:spPr>
            <a:xfrm>
              <a:off x="3707904" y="3645024"/>
              <a:ext cx="1368152" cy="461665"/>
            </a:xfrm>
            <a:prstGeom prst="rect">
              <a:avLst/>
            </a:prstGeom>
            <a:noFill/>
          </p:spPr>
          <p:txBody>
            <a:bodyPr wrap="square" rtlCol="0">
              <a:spAutoFit/>
            </a:bodyPr>
            <a:lstStyle/>
            <a:p>
              <a:r>
                <a:rPr lang="en-US" altLang="zh-CN"/>
                <a:t>ALU</a:t>
              </a:r>
              <a:endParaRPr lang="zh-CN" altLang="en-US"/>
            </a:p>
          </p:txBody>
        </p:sp>
      </p:grpSp>
      <p:sp>
        <p:nvSpPr>
          <p:cNvPr id="47" name="矩形 46"/>
          <p:cNvSpPr/>
          <p:nvPr/>
        </p:nvSpPr>
        <p:spPr bwMode="auto">
          <a:xfrm>
            <a:off x="5220072" y="2636912"/>
            <a:ext cx="1296144" cy="432048"/>
          </a:xfrm>
          <a:prstGeom prst="rect">
            <a:avLst/>
          </a:prstGeom>
          <a:solidFill>
            <a:srgbClr val="FFFF99"/>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IR</a:t>
            </a:r>
            <a:endParaRPr kumimoji="0" lang="zh-CN" altLang="en-US" sz="24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 calcmode="lin" valueType="num">
                                      <p:cBhvr>
                                        <p:cTn id="7" dur="500" fill="hold"/>
                                        <p:tgtEl>
                                          <p:spTgt spid="91"/>
                                        </p:tgtEl>
                                        <p:attrNameLst>
                                          <p:attrName>ppt_w</p:attrName>
                                        </p:attrNameLst>
                                      </p:cBhvr>
                                      <p:tavLst>
                                        <p:tav tm="0">
                                          <p:val>
                                            <p:fltVal val="0"/>
                                          </p:val>
                                        </p:tav>
                                        <p:tav tm="100000">
                                          <p:val>
                                            <p:strVal val="#ppt_w"/>
                                          </p:val>
                                        </p:tav>
                                      </p:tavLst>
                                    </p:anim>
                                    <p:anim calcmode="lin" valueType="num">
                                      <p:cBhvr>
                                        <p:cTn id="8"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89">
                                            <p:txEl>
                                              <p:pRg st="0" end="0"/>
                                            </p:txEl>
                                          </p:spTgt>
                                        </p:tgtEl>
                                        <p:attrNameLst>
                                          <p:attrName>style.visibility</p:attrName>
                                        </p:attrNameLst>
                                      </p:cBhvr>
                                      <p:to>
                                        <p:strVal val="visible"/>
                                      </p:to>
                                    </p:set>
                                    <p:animEffect transition="in" filter="slide(fromBottom)">
                                      <p:cBhvr>
                                        <p:cTn id="13" dur="500"/>
                                        <p:tgtEl>
                                          <p:spTgt spid="89">
                                            <p:txEl>
                                              <p:pRg st="0" end="0"/>
                                            </p:txEl>
                                          </p:spTgt>
                                        </p:tgtEl>
                                      </p:cBhvr>
                                    </p:animEffect>
                                  </p:childTnLst>
                                </p:cTn>
                              </p:par>
                            </p:childTnLst>
                          </p:cTn>
                        </p:par>
                        <p:par>
                          <p:cTn id="14" fill="hold">
                            <p:stCondLst>
                              <p:cond delay="500"/>
                            </p:stCondLst>
                            <p:childTnLst>
                              <p:par>
                                <p:cTn id="15" presetID="12" presetClass="entr" presetSubtype="4" fill="hold" nodeType="afterEffect">
                                  <p:stCondLst>
                                    <p:cond delay="0"/>
                                  </p:stCondLst>
                                  <p:childTnLst>
                                    <p:set>
                                      <p:cBhvr>
                                        <p:cTn id="16" dur="1" fill="hold">
                                          <p:stCondLst>
                                            <p:cond delay="0"/>
                                          </p:stCondLst>
                                        </p:cTn>
                                        <p:tgtEl>
                                          <p:spTgt spid="89">
                                            <p:txEl>
                                              <p:pRg st="1" end="1"/>
                                            </p:txEl>
                                          </p:spTgt>
                                        </p:tgtEl>
                                        <p:attrNameLst>
                                          <p:attrName>style.visibility</p:attrName>
                                        </p:attrNameLst>
                                      </p:cBhvr>
                                      <p:to>
                                        <p:strVal val="visible"/>
                                      </p:to>
                                    </p:set>
                                    <p:animEffect transition="in" filter="slide(fromBottom)">
                                      <p:cBhvr>
                                        <p:cTn id="17" dur="500"/>
                                        <p:tgtEl>
                                          <p:spTgt spid="89">
                                            <p:txEl>
                                              <p:pRg st="1" end="1"/>
                                            </p:txEl>
                                          </p:spTgt>
                                        </p:tgtEl>
                                      </p:cBhvr>
                                    </p:animEffect>
                                  </p:childTnLst>
                                </p:cTn>
                              </p:par>
                            </p:childTnLst>
                          </p:cTn>
                        </p:par>
                        <p:par>
                          <p:cTn id="18" fill="hold">
                            <p:stCondLst>
                              <p:cond delay="1000"/>
                            </p:stCondLst>
                            <p:childTnLst>
                              <p:par>
                                <p:cTn id="19" presetID="12" presetClass="entr" presetSubtype="4" fill="hold" nodeType="afterEffect">
                                  <p:stCondLst>
                                    <p:cond delay="0"/>
                                  </p:stCondLst>
                                  <p:childTnLst>
                                    <p:set>
                                      <p:cBhvr>
                                        <p:cTn id="20" dur="1" fill="hold">
                                          <p:stCondLst>
                                            <p:cond delay="0"/>
                                          </p:stCondLst>
                                        </p:cTn>
                                        <p:tgtEl>
                                          <p:spTgt spid="89">
                                            <p:txEl>
                                              <p:pRg st="2" end="2"/>
                                            </p:txEl>
                                          </p:spTgt>
                                        </p:tgtEl>
                                        <p:attrNameLst>
                                          <p:attrName>style.visibility</p:attrName>
                                        </p:attrNameLst>
                                      </p:cBhvr>
                                      <p:to>
                                        <p:strVal val="visible"/>
                                      </p:to>
                                    </p:set>
                                    <p:animEffect transition="in" filter="slide(fromBottom)">
                                      <p:cBhvr>
                                        <p:cTn id="21" dur="500"/>
                                        <p:tgtEl>
                                          <p:spTgt spid="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9275"/>
            <a:ext cx="8578850" cy="1439565"/>
          </a:xfrm>
        </p:spPr>
        <p:txBody>
          <a:bodyPr/>
          <a:lstStyle/>
          <a:p>
            <a:pPr marL="0" indent="0">
              <a:buNone/>
            </a:pPr>
            <a:r>
              <a:rPr lang="zh-CN" altLang="en-US"/>
              <a:t>某</a:t>
            </a:r>
            <a:r>
              <a:rPr lang="en-US" altLang="zh-CN">
                <a:solidFill>
                  <a:srgbClr val="FF0000"/>
                </a:solidFill>
              </a:rPr>
              <a:t>500MHz</a:t>
            </a:r>
            <a:r>
              <a:rPr lang="zh-CN" altLang="en-US"/>
              <a:t>计算机，执行基准测试程序，程序中的指令类型、数量及指令执行的平均周期数如下表所示。求该计算机的有效</a:t>
            </a:r>
            <a:r>
              <a:rPr lang="en-US" altLang="zh-CN">
                <a:solidFill>
                  <a:srgbClr val="FF0000"/>
                </a:solidFill>
              </a:rPr>
              <a:t>CPI</a:t>
            </a:r>
            <a:r>
              <a:rPr lang="zh-CN" altLang="en-US"/>
              <a:t>、</a:t>
            </a:r>
            <a:r>
              <a:rPr lang="en-US" altLang="zh-CN">
                <a:solidFill>
                  <a:srgbClr val="FF0000"/>
                </a:solidFill>
              </a:rPr>
              <a:t>MIPS</a:t>
            </a:r>
            <a:r>
              <a:rPr lang="zh-CN" altLang="en-US"/>
              <a:t>及程序的</a:t>
            </a:r>
            <a:r>
              <a:rPr lang="zh-CN" altLang="en-US">
                <a:solidFill>
                  <a:srgbClr val="FF0000"/>
                </a:solidFill>
              </a:rPr>
              <a:t>执行时间</a:t>
            </a:r>
            <a:r>
              <a:rPr lang="zh-CN" altLang="en-US"/>
              <a:t>。</a:t>
            </a:r>
            <a:endParaRPr lang="zh-CN" altLang="en-US"/>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P234/</a:t>
            </a:r>
            <a:r>
              <a:rPr lang="zh-CN" altLang="en-US" sz="2800">
                <a:ea typeface="黑体" panose="02010609060101010101" pitchFamily="49" charset="-122"/>
              </a:rPr>
              <a:t>高教版</a:t>
            </a:r>
            <a:r>
              <a:rPr lang="en-US" altLang="zh-CN" sz="2800">
                <a:ea typeface="黑体" panose="02010609060101010101" pitchFamily="49" charset="-122"/>
              </a:rPr>
              <a:t>P284</a:t>
            </a:r>
            <a:r>
              <a:rPr lang="zh-CN" altLang="en-US" sz="2800">
                <a:ea typeface="黑体" panose="02010609060101010101" pitchFamily="49" charset="-122"/>
              </a:rPr>
              <a:t>～</a:t>
            </a:r>
            <a:r>
              <a:rPr lang="en-US" altLang="zh-CN" sz="2800">
                <a:ea typeface="黑体" panose="02010609060101010101" pitchFamily="49" charset="-122"/>
              </a:rPr>
              <a:t>285  </a:t>
            </a:r>
            <a:r>
              <a:rPr lang="zh-CN" altLang="en-US" sz="2800">
                <a:ea typeface="黑体" panose="02010609060101010101" pitchFamily="49" charset="-122"/>
              </a:rPr>
              <a:t>习题</a:t>
            </a:r>
            <a:r>
              <a:rPr lang="en-US" altLang="zh-CN" sz="2800">
                <a:ea typeface="黑体" panose="02010609060101010101" pitchFamily="49" charset="-122"/>
              </a:rPr>
              <a:t>6.20</a:t>
            </a:r>
            <a:endParaRPr lang="zh-CN" altLang="en-US" sz="2800">
              <a:ea typeface="黑体" panose="02010609060101010101" pitchFamily="49" charset="-122"/>
            </a:endParaRPr>
          </a:p>
        </p:txBody>
      </p:sp>
      <p:graphicFrame>
        <p:nvGraphicFramePr>
          <p:cNvPr id="6" name="表格 5"/>
          <p:cNvGraphicFramePr>
            <a:graphicFrameLocks noGrp="1"/>
          </p:cNvGraphicFramePr>
          <p:nvPr/>
        </p:nvGraphicFramePr>
        <p:xfrm>
          <a:off x="1259632" y="1990328"/>
          <a:ext cx="6552728" cy="2590800"/>
        </p:xfrm>
        <a:graphic>
          <a:graphicData uri="http://schemas.openxmlformats.org/drawingml/2006/table">
            <a:tbl>
              <a:tblPr firstRow="1" bandRow="1">
                <a:tableStyleId>{22838BEF-8BB2-4498-84A7-C5851F593DF1}</a:tableStyleId>
              </a:tblPr>
              <a:tblGrid>
                <a:gridCol w="2029130"/>
                <a:gridCol w="1749251"/>
                <a:gridCol w="2774347"/>
              </a:tblGrid>
              <a:tr h="370840">
                <a:tc>
                  <a:txBody>
                    <a:bodyPr/>
                    <a:lstStyle/>
                    <a:p>
                      <a:pPr algn="ctr"/>
                      <a:r>
                        <a:rPr lang="zh-CN" altLang="en-US" sz="2800">
                          <a:solidFill>
                            <a:srgbClr val="0000FF"/>
                          </a:solidFill>
                        </a:rPr>
                        <a:t>指令类型</a:t>
                      </a:r>
                      <a:endParaRPr lang="zh-CN" altLang="en-US" sz="2800">
                        <a:solidFill>
                          <a:srgbClr val="0000FF"/>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a:solidFill>
                            <a:srgbClr val="0000FF"/>
                          </a:solidFill>
                        </a:rPr>
                        <a:t>指令数</a:t>
                      </a:r>
                      <a:endParaRPr lang="zh-CN" altLang="en-US" sz="280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800">
                          <a:solidFill>
                            <a:srgbClr val="0000FF"/>
                          </a:solidFill>
                        </a:rPr>
                        <a:t>指令执行周期数</a:t>
                      </a:r>
                      <a:endParaRPr lang="zh-CN" altLang="en-US" sz="2800">
                        <a:solidFill>
                          <a:srgbClr val="0000FF"/>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zh-CN" altLang="en-US" sz="2800" b="1"/>
                        <a:t>整数</a:t>
                      </a:r>
                      <a:endParaRPr lang="zh-CN" altLang="en-US" sz="28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50</a:t>
                      </a:r>
                      <a:r>
                        <a:rPr lang="en-US" altLang="zh-CN" sz="2800" b="1" baseline="0"/>
                        <a:t>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1</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800" b="1"/>
                        <a:t>数据传送</a:t>
                      </a:r>
                      <a:endParaRPr lang="zh-CN" altLang="en-US" sz="28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80 000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2</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800" b="1"/>
                        <a:t>浮点</a:t>
                      </a:r>
                      <a:endParaRPr lang="zh-CN" altLang="en-US" sz="28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10 000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a:t>4</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800" b="1"/>
                        <a:t>控制传送</a:t>
                      </a:r>
                      <a:endParaRPr lang="zh-CN" altLang="en-US" sz="28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800" b="1"/>
                        <a:t>5 000</a:t>
                      </a:r>
                      <a:endParaRPr lang="zh-CN" altLang="en-US" sz="28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800" b="1"/>
                        <a:t>2</a:t>
                      </a:r>
                      <a:endParaRPr lang="zh-CN" altLang="en-US" sz="28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2232248" cy="2375669"/>
          </a:xfrm>
        </p:spPr>
        <p:txBody>
          <a:bodyPr/>
          <a:lstStyle/>
          <a:p>
            <a:pPr marL="0" indent="0">
              <a:spcBef>
                <a:spcPts val="0"/>
              </a:spcBef>
              <a:buNone/>
            </a:pPr>
            <a:r>
              <a:rPr lang="zh-CN" altLang="en-US" sz="2400"/>
              <a:t>主频：</a:t>
            </a:r>
            <a:endParaRPr lang="en-US" altLang="zh-CN" sz="2400"/>
          </a:p>
          <a:p>
            <a:pPr marL="0" indent="0">
              <a:spcBef>
                <a:spcPts val="0"/>
              </a:spcBef>
              <a:buNone/>
            </a:pPr>
            <a:r>
              <a:rPr lang="en-US" altLang="zh-CN" sz="2400">
                <a:solidFill>
                  <a:srgbClr val="FF0000"/>
                </a:solidFill>
              </a:rPr>
              <a:t>500MHz</a:t>
            </a:r>
            <a:r>
              <a:rPr lang="zh-CN" altLang="en-US" sz="2400"/>
              <a:t>。</a:t>
            </a:r>
            <a:endParaRPr lang="en-US" altLang="zh-CN" sz="2400"/>
          </a:p>
          <a:p>
            <a:pPr marL="0" indent="0">
              <a:spcBef>
                <a:spcPts val="0"/>
              </a:spcBef>
              <a:buNone/>
            </a:pPr>
            <a:r>
              <a:rPr lang="zh-CN" altLang="en-US" sz="2400"/>
              <a:t>求：</a:t>
            </a:r>
            <a:r>
              <a:rPr lang="en-US" altLang="zh-CN" sz="2400"/>
              <a:t>	</a:t>
            </a:r>
            <a:endParaRPr lang="en-US" altLang="zh-CN" sz="2400"/>
          </a:p>
          <a:p>
            <a:pPr marL="0" indent="0">
              <a:spcBef>
                <a:spcPts val="0"/>
              </a:spcBef>
              <a:buNone/>
            </a:pPr>
            <a:r>
              <a:rPr lang="en-US" altLang="zh-CN" sz="2400">
                <a:solidFill>
                  <a:srgbClr val="FF0000"/>
                </a:solidFill>
              </a:rPr>
              <a:t>CPI</a:t>
            </a:r>
            <a:endParaRPr lang="en-US" altLang="zh-CN" sz="2400">
              <a:solidFill>
                <a:srgbClr val="FF0000"/>
              </a:solidFill>
            </a:endParaRPr>
          </a:p>
          <a:p>
            <a:pPr marL="0" indent="0">
              <a:spcBef>
                <a:spcPts val="0"/>
              </a:spcBef>
              <a:buNone/>
            </a:pPr>
            <a:r>
              <a:rPr lang="en-US" altLang="zh-CN" sz="2400">
                <a:solidFill>
                  <a:srgbClr val="FF0000"/>
                </a:solidFill>
              </a:rPr>
              <a:t>MIPS</a:t>
            </a:r>
            <a:r>
              <a:rPr lang="zh-CN" altLang="en-US" sz="2400"/>
              <a:t>、</a:t>
            </a:r>
            <a:endParaRPr lang="en-US" altLang="zh-CN" sz="2400"/>
          </a:p>
          <a:p>
            <a:pPr marL="0" indent="0">
              <a:spcBef>
                <a:spcPts val="0"/>
              </a:spcBef>
              <a:buNone/>
            </a:pPr>
            <a:r>
              <a:rPr lang="zh-CN" altLang="en-US" sz="2400">
                <a:solidFill>
                  <a:srgbClr val="FF0000"/>
                </a:solidFill>
              </a:rPr>
              <a:t>执行时间</a:t>
            </a:r>
            <a:r>
              <a:rPr lang="zh-CN" altLang="en-US" sz="2400"/>
              <a:t>。</a:t>
            </a:r>
            <a:endParaRPr lang="zh-CN" altLang="en-US" sz="2400"/>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P234/</a:t>
            </a:r>
            <a:r>
              <a:rPr lang="zh-CN" altLang="en-US" sz="2800">
                <a:ea typeface="黑体" panose="02010609060101010101" pitchFamily="49" charset="-122"/>
              </a:rPr>
              <a:t>高教版</a:t>
            </a:r>
            <a:r>
              <a:rPr lang="en-US" altLang="zh-CN" sz="2800">
                <a:ea typeface="黑体" panose="02010609060101010101" pitchFamily="49" charset="-122"/>
              </a:rPr>
              <a:t>P284</a:t>
            </a:r>
            <a:r>
              <a:rPr lang="zh-CN" altLang="en-US" sz="2800">
                <a:ea typeface="黑体" panose="02010609060101010101" pitchFamily="49" charset="-122"/>
              </a:rPr>
              <a:t>～</a:t>
            </a:r>
            <a:r>
              <a:rPr lang="en-US" altLang="zh-CN" sz="2800">
                <a:ea typeface="黑体" panose="02010609060101010101" pitchFamily="49" charset="-122"/>
              </a:rPr>
              <a:t>285  </a:t>
            </a:r>
            <a:r>
              <a:rPr lang="zh-CN" altLang="en-US" sz="2800">
                <a:ea typeface="黑体" panose="02010609060101010101" pitchFamily="49" charset="-122"/>
              </a:rPr>
              <a:t>习题</a:t>
            </a:r>
            <a:r>
              <a:rPr lang="en-US" altLang="zh-CN" sz="2800">
                <a:ea typeface="黑体" panose="02010609060101010101" pitchFamily="49" charset="-122"/>
              </a:rPr>
              <a:t>6.20</a:t>
            </a:r>
            <a:endParaRPr lang="zh-CN" altLang="en-US" sz="2800">
              <a:ea typeface="黑体" panose="02010609060101010101" pitchFamily="49" charset="-122"/>
            </a:endParaRPr>
          </a:p>
        </p:txBody>
      </p:sp>
      <p:graphicFrame>
        <p:nvGraphicFramePr>
          <p:cNvPr id="6" name="表格 5"/>
          <p:cNvGraphicFramePr>
            <a:graphicFrameLocks noGrp="1"/>
          </p:cNvGraphicFramePr>
          <p:nvPr/>
        </p:nvGraphicFramePr>
        <p:xfrm>
          <a:off x="2123728" y="620688"/>
          <a:ext cx="6552728" cy="2286000"/>
        </p:xfrm>
        <a:graphic>
          <a:graphicData uri="http://schemas.openxmlformats.org/drawingml/2006/table">
            <a:tbl>
              <a:tblPr firstRow="1" bandRow="1">
                <a:tableStyleId>{22838BEF-8BB2-4498-84A7-C5851F593DF1}</a:tableStyleId>
              </a:tblPr>
              <a:tblGrid>
                <a:gridCol w="2029130"/>
                <a:gridCol w="1749251"/>
                <a:gridCol w="2774347"/>
              </a:tblGrid>
              <a:tr h="370840">
                <a:tc>
                  <a:txBody>
                    <a:bodyPr/>
                    <a:lstStyle/>
                    <a:p>
                      <a:pPr algn="ctr"/>
                      <a:r>
                        <a:rPr lang="zh-CN" altLang="en-US" sz="2400">
                          <a:solidFill>
                            <a:srgbClr val="0000FF"/>
                          </a:solidFill>
                        </a:rPr>
                        <a:t>指令类型</a:t>
                      </a:r>
                      <a:endParaRPr lang="zh-CN" altLang="en-US" sz="2400">
                        <a:solidFill>
                          <a:srgbClr val="0000FF"/>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指令数</a:t>
                      </a:r>
                      <a:endParaRPr lang="zh-CN" altLang="en-US" sz="240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指令执行周期数</a:t>
                      </a:r>
                      <a:endParaRPr lang="zh-CN" altLang="en-US" sz="2400">
                        <a:solidFill>
                          <a:srgbClr val="0000FF"/>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zh-CN" altLang="en-US" sz="2400" b="1"/>
                        <a:t>整数</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50</a:t>
                      </a:r>
                      <a:r>
                        <a:rPr lang="en-US" altLang="zh-CN" sz="2400" b="1" baseline="0"/>
                        <a:t>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数据传送</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80 000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浮点</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4</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控制传送</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5 000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179512" y="2708325"/>
            <a:ext cx="4186808" cy="576064"/>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mn-lt"/>
                <a:ea typeface="+mn-ea"/>
              </a:rPr>
              <a:t>【</a:t>
            </a:r>
            <a:r>
              <a:rPr lang="zh-CN" altLang="en-US" kern="0">
                <a:latin typeface="+mn-lt"/>
                <a:ea typeface="+mn-ea"/>
              </a:rPr>
              <a:t>解</a:t>
            </a:r>
            <a:r>
              <a:rPr lang="en-US" altLang="zh-CN" kern="0">
                <a:latin typeface="+mn-lt"/>
                <a:ea typeface="+mn-ea"/>
              </a:rPr>
              <a:t>】</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8" name="对象 7"/>
          <p:cNvGraphicFramePr>
            <a:graphicFrameLocks noChangeAspect="1"/>
          </p:cNvGraphicFramePr>
          <p:nvPr/>
        </p:nvGraphicFramePr>
        <p:xfrm>
          <a:off x="395536" y="2924944"/>
          <a:ext cx="7704856" cy="877789"/>
        </p:xfrm>
        <a:graphic>
          <a:graphicData uri="http://schemas.openxmlformats.org/presentationml/2006/ole">
            <mc:AlternateContent xmlns:mc="http://schemas.openxmlformats.org/markup-compatibility/2006">
              <mc:Choice xmlns:v="urn:schemas-microsoft-com:vml" Requires="v">
                <p:oleObj spid="_x0000_s32780" name="公式" r:id="rId1" imgW="82905600" imgH="9448800" progId="Equation.3">
                  <p:embed/>
                </p:oleObj>
              </mc:Choice>
              <mc:Fallback>
                <p:oleObj name="公式" r:id="rId1" imgW="82905600" imgH="94488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24944"/>
                        <a:ext cx="7704856" cy="877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449310" y="3536181"/>
          <a:ext cx="2946400" cy="396875"/>
        </p:xfrm>
        <a:graphic>
          <a:graphicData uri="http://schemas.openxmlformats.org/presentationml/2006/ole">
            <mc:AlternateContent xmlns:mc="http://schemas.openxmlformats.org/markup-compatibility/2006">
              <mc:Choice xmlns:v="urn:schemas-microsoft-com:vml" Requires="v">
                <p:oleObj spid="_x0000_s32781" name="公式" r:id="rId3" imgW="31699200" imgH="4267200" progId="Equation.3">
                  <p:embed/>
                </p:oleObj>
              </mc:Choice>
              <mc:Fallback>
                <p:oleObj name="公式" r:id="rId3" imgW="31699200" imgH="4267200"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10" y="3536181"/>
                        <a:ext cx="29464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1427" y="3933056"/>
          <a:ext cx="8101013" cy="963612"/>
        </p:xfrm>
        <a:graphic>
          <a:graphicData uri="http://schemas.openxmlformats.org/presentationml/2006/ole">
            <mc:AlternateContent xmlns:mc="http://schemas.openxmlformats.org/markup-compatibility/2006">
              <mc:Choice xmlns:v="urn:schemas-microsoft-com:vml" Requires="v">
                <p:oleObj spid="_x0000_s32782" name="公式" r:id="rId5" imgW="87172800" imgH="10363200" progId="Equation.3">
                  <p:embed/>
                </p:oleObj>
              </mc:Choice>
              <mc:Fallback>
                <p:oleObj name="公式" r:id="rId5" imgW="87172800" imgH="10363200" progId="Equation.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27" y="3933056"/>
                        <a:ext cx="8101013"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88529" y="5661248"/>
          <a:ext cx="5353050" cy="935038"/>
        </p:xfrm>
        <a:graphic>
          <a:graphicData uri="http://schemas.openxmlformats.org/presentationml/2006/ole">
            <mc:AlternateContent xmlns:mc="http://schemas.openxmlformats.org/markup-compatibility/2006">
              <mc:Choice xmlns:v="urn:schemas-microsoft-com:vml" Requires="v">
                <p:oleObj spid="_x0000_s32783" name="公式" r:id="rId7" imgW="57607200" imgH="10058400" progId="Equation.3">
                  <p:embed/>
                </p:oleObj>
              </mc:Choice>
              <mc:Fallback>
                <p:oleObj name="公式" r:id="rId7" imgW="57607200" imgH="100584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529" y="5661248"/>
                        <a:ext cx="53530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67544" y="4797152"/>
          <a:ext cx="7534275" cy="992188"/>
        </p:xfrm>
        <a:graphic>
          <a:graphicData uri="http://schemas.openxmlformats.org/presentationml/2006/ole">
            <mc:AlternateContent xmlns:mc="http://schemas.openxmlformats.org/markup-compatibility/2006">
              <mc:Choice xmlns:v="urn:schemas-microsoft-com:vml" Requires="v">
                <p:oleObj spid="_x0000_s32784" name="公式" r:id="rId9" imgW="81076800" imgH="10668000" progId="Equation.3">
                  <p:embed/>
                </p:oleObj>
              </mc:Choice>
              <mc:Fallback>
                <p:oleObj name="公式" r:id="rId9" imgW="81076800" imgH="10668000" progId="Equation.3">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4797152"/>
                        <a:ext cx="75342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39552" y="5487615"/>
            <a:ext cx="792088" cy="461665"/>
          </a:xfrm>
          <a:prstGeom prst="rect">
            <a:avLst/>
          </a:prstGeom>
          <a:noFill/>
        </p:spPr>
        <p:txBody>
          <a:bodyPr wrap="square" rtlCol="0">
            <a:spAutoFit/>
          </a:bodyPr>
          <a:lstStyle/>
          <a:p>
            <a:r>
              <a:rPr lang="zh-CN" altLang="en-US"/>
              <a:t>或</a:t>
            </a:r>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476672"/>
            <a:ext cx="2232248" cy="2375669"/>
          </a:xfrm>
        </p:spPr>
        <p:txBody>
          <a:bodyPr/>
          <a:lstStyle/>
          <a:p>
            <a:pPr marL="0" indent="0">
              <a:spcBef>
                <a:spcPts val="0"/>
              </a:spcBef>
              <a:buNone/>
            </a:pPr>
            <a:r>
              <a:rPr lang="zh-CN" altLang="en-US" sz="2400"/>
              <a:t>主频：</a:t>
            </a:r>
            <a:endParaRPr lang="en-US" altLang="zh-CN" sz="2400"/>
          </a:p>
          <a:p>
            <a:pPr marL="0" indent="0">
              <a:spcBef>
                <a:spcPts val="0"/>
              </a:spcBef>
              <a:buNone/>
            </a:pPr>
            <a:r>
              <a:rPr lang="en-US" altLang="zh-CN" sz="2400">
                <a:solidFill>
                  <a:srgbClr val="FF0000"/>
                </a:solidFill>
              </a:rPr>
              <a:t>500MHz</a:t>
            </a:r>
            <a:r>
              <a:rPr lang="zh-CN" altLang="en-US" sz="2400"/>
              <a:t>。</a:t>
            </a:r>
            <a:endParaRPr lang="en-US" altLang="zh-CN" sz="2400"/>
          </a:p>
          <a:p>
            <a:pPr marL="0" indent="0">
              <a:spcBef>
                <a:spcPts val="0"/>
              </a:spcBef>
              <a:buNone/>
            </a:pPr>
            <a:r>
              <a:rPr lang="zh-CN" altLang="en-US" sz="2400"/>
              <a:t>求：</a:t>
            </a:r>
            <a:r>
              <a:rPr lang="en-US" altLang="zh-CN" sz="2400"/>
              <a:t>	</a:t>
            </a:r>
            <a:endParaRPr lang="en-US" altLang="zh-CN" sz="2400"/>
          </a:p>
          <a:p>
            <a:pPr marL="0" indent="0">
              <a:spcBef>
                <a:spcPts val="0"/>
              </a:spcBef>
              <a:buNone/>
            </a:pPr>
            <a:r>
              <a:rPr lang="en-US" altLang="zh-CN" sz="2400">
                <a:solidFill>
                  <a:srgbClr val="FF0000"/>
                </a:solidFill>
              </a:rPr>
              <a:t>CPI</a:t>
            </a:r>
            <a:endParaRPr lang="en-US" altLang="zh-CN" sz="2400">
              <a:solidFill>
                <a:srgbClr val="FF0000"/>
              </a:solidFill>
            </a:endParaRPr>
          </a:p>
          <a:p>
            <a:pPr marL="0" indent="0">
              <a:spcBef>
                <a:spcPts val="0"/>
              </a:spcBef>
              <a:buNone/>
            </a:pPr>
            <a:r>
              <a:rPr lang="en-US" altLang="zh-CN" sz="2400">
                <a:solidFill>
                  <a:srgbClr val="FF0000"/>
                </a:solidFill>
              </a:rPr>
              <a:t>MIPS</a:t>
            </a:r>
            <a:r>
              <a:rPr lang="zh-CN" altLang="en-US" sz="2400"/>
              <a:t>、</a:t>
            </a:r>
            <a:endParaRPr lang="en-US" altLang="zh-CN" sz="2400"/>
          </a:p>
          <a:p>
            <a:pPr marL="0" indent="0">
              <a:spcBef>
                <a:spcPts val="0"/>
              </a:spcBef>
              <a:buNone/>
            </a:pPr>
            <a:r>
              <a:rPr lang="zh-CN" altLang="en-US" sz="2400">
                <a:solidFill>
                  <a:srgbClr val="FF0000"/>
                </a:solidFill>
              </a:rPr>
              <a:t>执行时间</a:t>
            </a:r>
            <a:r>
              <a:rPr lang="zh-CN" altLang="en-US" sz="2400"/>
              <a:t>。</a:t>
            </a:r>
            <a:endParaRPr lang="zh-CN" altLang="en-US" sz="2400"/>
          </a:p>
        </p:txBody>
      </p:sp>
      <p:sp>
        <p:nvSpPr>
          <p:cNvPr id="4" name="灯片编号占位符 3"/>
          <p:cNvSpPr>
            <a:spLocks noGrp="1"/>
          </p:cNvSpPr>
          <p:nvPr>
            <p:ph type="sldNum" sz="quarter" idx="11"/>
          </p:nvPr>
        </p:nvSpPr>
        <p:spPr/>
        <p:txBody>
          <a:bodyPr/>
          <a:lstStyle/>
          <a:p>
            <a:fld id="{9F7610A6-6F66-4850-95C4-44F0D47E3297}" type="slidenum">
              <a:rPr lang="zh-CN" altLang="en-US" smtClean="0"/>
            </a:fld>
            <a:endParaRPr lang="en-US" altLang="zh-CN"/>
          </a:p>
        </p:txBody>
      </p:sp>
      <p:sp>
        <p:nvSpPr>
          <p:cNvPr id="5" name="标题 1"/>
          <p:cNvSpPr>
            <a:spLocks noGrp="1"/>
          </p:cNvSpPr>
          <p:nvPr>
            <p:ph type="title"/>
          </p:nvPr>
        </p:nvSpPr>
        <p:spPr>
          <a:xfrm>
            <a:off x="683568" y="44624"/>
            <a:ext cx="8352482" cy="505668"/>
          </a:xfrm>
        </p:spPr>
        <p:txBody>
          <a:bodyPr/>
          <a:lstStyle/>
          <a:p>
            <a:r>
              <a:rPr lang="zh-CN" altLang="en-US" sz="2800">
                <a:ea typeface="黑体" panose="02010609060101010101" pitchFamily="49" charset="-122"/>
              </a:rPr>
              <a:t>西电版</a:t>
            </a:r>
            <a:r>
              <a:rPr lang="en-US" altLang="zh-CN" sz="2800">
                <a:ea typeface="黑体" panose="02010609060101010101" pitchFamily="49" charset="-122"/>
              </a:rPr>
              <a:t>P234/</a:t>
            </a:r>
            <a:r>
              <a:rPr lang="zh-CN" altLang="en-US" sz="2800">
                <a:ea typeface="黑体" panose="02010609060101010101" pitchFamily="49" charset="-122"/>
              </a:rPr>
              <a:t>高教版</a:t>
            </a:r>
            <a:r>
              <a:rPr lang="en-US" altLang="zh-CN" sz="2800">
                <a:ea typeface="黑体" panose="02010609060101010101" pitchFamily="49" charset="-122"/>
              </a:rPr>
              <a:t>P284</a:t>
            </a:r>
            <a:r>
              <a:rPr lang="zh-CN" altLang="en-US" sz="2800">
                <a:ea typeface="黑体" panose="02010609060101010101" pitchFamily="49" charset="-122"/>
              </a:rPr>
              <a:t>～</a:t>
            </a:r>
            <a:r>
              <a:rPr lang="en-US" altLang="zh-CN" sz="2800">
                <a:ea typeface="黑体" panose="02010609060101010101" pitchFamily="49" charset="-122"/>
              </a:rPr>
              <a:t>285  </a:t>
            </a:r>
            <a:r>
              <a:rPr lang="zh-CN" altLang="en-US" sz="2800">
                <a:ea typeface="黑体" panose="02010609060101010101" pitchFamily="49" charset="-122"/>
              </a:rPr>
              <a:t>习题</a:t>
            </a:r>
            <a:r>
              <a:rPr lang="en-US" altLang="zh-CN" sz="2800">
                <a:ea typeface="黑体" panose="02010609060101010101" pitchFamily="49" charset="-122"/>
              </a:rPr>
              <a:t>6.20</a:t>
            </a:r>
            <a:endParaRPr lang="zh-CN" altLang="en-US" sz="2800">
              <a:ea typeface="黑体" panose="02010609060101010101" pitchFamily="49" charset="-122"/>
            </a:endParaRPr>
          </a:p>
        </p:txBody>
      </p:sp>
      <p:graphicFrame>
        <p:nvGraphicFramePr>
          <p:cNvPr id="6" name="表格 5"/>
          <p:cNvGraphicFramePr>
            <a:graphicFrameLocks noGrp="1"/>
          </p:cNvGraphicFramePr>
          <p:nvPr/>
        </p:nvGraphicFramePr>
        <p:xfrm>
          <a:off x="2123728" y="620688"/>
          <a:ext cx="6552728" cy="2286000"/>
        </p:xfrm>
        <a:graphic>
          <a:graphicData uri="http://schemas.openxmlformats.org/drawingml/2006/table">
            <a:tbl>
              <a:tblPr firstRow="1" bandRow="1">
                <a:tableStyleId>{22838BEF-8BB2-4498-84A7-C5851F593DF1}</a:tableStyleId>
              </a:tblPr>
              <a:tblGrid>
                <a:gridCol w="2029130"/>
                <a:gridCol w="1749251"/>
                <a:gridCol w="2774347"/>
              </a:tblGrid>
              <a:tr h="370840">
                <a:tc>
                  <a:txBody>
                    <a:bodyPr/>
                    <a:lstStyle/>
                    <a:p>
                      <a:pPr algn="ctr"/>
                      <a:r>
                        <a:rPr lang="zh-CN" altLang="en-US" sz="2400">
                          <a:solidFill>
                            <a:srgbClr val="0000FF"/>
                          </a:solidFill>
                        </a:rPr>
                        <a:t>指令类型</a:t>
                      </a:r>
                      <a:endParaRPr lang="zh-CN" altLang="en-US" sz="2400">
                        <a:solidFill>
                          <a:srgbClr val="0000FF"/>
                        </a:solidFill>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指令数</a:t>
                      </a:r>
                      <a:endParaRPr lang="zh-CN" altLang="en-US" sz="2400">
                        <a:solidFill>
                          <a:srgbClr val="0000F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zh-CN" altLang="en-US" sz="2400">
                          <a:solidFill>
                            <a:srgbClr val="0000FF"/>
                          </a:solidFill>
                        </a:rPr>
                        <a:t>指令执行周期数</a:t>
                      </a:r>
                      <a:endParaRPr lang="zh-CN" altLang="en-US" sz="2400">
                        <a:solidFill>
                          <a:srgbClr val="0000FF"/>
                        </a:solidFill>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r h="370840">
                <a:tc>
                  <a:txBody>
                    <a:bodyPr/>
                    <a:lstStyle/>
                    <a:p>
                      <a:pPr algn="ctr"/>
                      <a:r>
                        <a:rPr lang="zh-CN" altLang="en-US" sz="2400" b="1"/>
                        <a:t>整数</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50</a:t>
                      </a:r>
                      <a:r>
                        <a:rPr lang="en-US" altLang="zh-CN" sz="2400" b="1" baseline="0"/>
                        <a:t>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数据传送</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80 000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浮点</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10 000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a:t>4</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zh-CN" altLang="en-US" sz="2400" b="1"/>
                        <a:t>控制传送</a:t>
                      </a:r>
                      <a:endParaRPr lang="zh-CN" altLang="en-US" sz="2400" b="1"/>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5 000</a:t>
                      </a:r>
                      <a:endParaRPr lang="zh-CN" altLang="en-US" sz="24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CN" sz="2400" b="1"/>
                        <a:t>2</a:t>
                      </a:r>
                      <a:endParaRPr lang="zh-CN" altLang="en-US" sz="2400" b="1"/>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7" name="内容占位符 2"/>
          <p:cNvSpPr txBox="1"/>
          <p:nvPr/>
        </p:nvSpPr>
        <p:spPr bwMode="auto">
          <a:xfrm>
            <a:off x="179512" y="2708325"/>
            <a:ext cx="4186808" cy="576064"/>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ts val="0"/>
              </a:spcBef>
              <a:spcAft>
                <a:spcPct val="0"/>
              </a:spcAft>
              <a:buClr>
                <a:schemeClr val="bg2"/>
              </a:buClr>
              <a:buSzPct val="75000"/>
              <a:buFont typeface="Wingdings" panose="05000000000000000000" pitchFamily="2" charset="2"/>
              <a:buNone/>
              <a:defRPr/>
            </a:pPr>
            <a:r>
              <a:rPr lang="en-US" altLang="zh-CN" kern="0">
                <a:latin typeface="+mn-lt"/>
                <a:ea typeface="+mn-ea"/>
              </a:rPr>
              <a:t>【</a:t>
            </a:r>
            <a:r>
              <a:rPr lang="zh-CN" altLang="en-US" kern="0">
                <a:latin typeface="+mn-lt"/>
                <a:ea typeface="+mn-ea"/>
              </a:rPr>
              <a:t>解</a:t>
            </a:r>
            <a:r>
              <a:rPr lang="en-US" altLang="zh-CN" kern="0">
                <a:latin typeface="+mn-lt"/>
                <a:ea typeface="+mn-ea"/>
              </a:rPr>
              <a:t>】</a:t>
            </a:r>
            <a:endParaRPr kumimoji="0" lang="zh-CN" altLang="en-US" b="1" i="0" u="none" strike="noStrike" kern="0" cap="none" spc="0" normalizeH="0" baseline="0" noProof="0">
              <a:ln>
                <a:noFill/>
              </a:ln>
              <a:solidFill>
                <a:schemeClr val="tx1"/>
              </a:solidFill>
              <a:effectLst/>
              <a:uLnTx/>
              <a:uFillTx/>
              <a:latin typeface="+mn-lt"/>
              <a:ea typeface="+mn-ea"/>
              <a:cs typeface="+mn-cs"/>
            </a:endParaRPr>
          </a:p>
        </p:txBody>
      </p:sp>
      <p:graphicFrame>
        <p:nvGraphicFramePr>
          <p:cNvPr id="8" name="对象 7"/>
          <p:cNvGraphicFramePr>
            <a:graphicFrameLocks noChangeAspect="1"/>
          </p:cNvGraphicFramePr>
          <p:nvPr/>
        </p:nvGraphicFramePr>
        <p:xfrm>
          <a:off x="395536" y="2924944"/>
          <a:ext cx="7704856" cy="877789"/>
        </p:xfrm>
        <a:graphic>
          <a:graphicData uri="http://schemas.openxmlformats.org/presentationml/2006/ole">
            <mc:AlternateContent xmlns:mc="http://schemas.openxmlformats.org/markup-compatibility/2006">
              <mc:Choice xmlns:v="urn:schemas-microsoft-com:vml" Requires="v">
                <p:oleObj spid="_x0000_s33804" name="公式" r:id="rId1" imgW="82905600" imgH="9448800" progId="Equation.3">
                  <p:embed/>
                </p:oleObj>
              </mc:Choice>
              <mc:Fallback>
                <p:oleObj name="公式" r:id="rId1" imgW="82905600" imgH="9448800" progId="Equation.3">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24944"/>
                        <a:ext cx="7704856" cy="8777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1449310" y="3536181"/>
          <a:ext cx="2946400" cy="396875"/>
        </p:xfrm>
        <a:graphic>
          <a:graphicData uri="http://schemas.openxmlformats.org/presentationml/2006/ole">
            <mc:AlternateContent xmlns:mc="http://schemas.openxmlformats.org/markup-compatibility/2006">
              <mc:Choice xmlns:v="urn:schemas-microsoft-com:vml" Requires="v">
                <p:oleObj spid="_x0000_s33805" name="公式" r:id="rId3" imgW="31699200" imgH="4267200" progId="Equation.3">
                  <p:embed/>
                </p:oleObj>
              </mc:Choice>
              <mc:Fallback>
                <p:oleObj name="公式" r:id="rId3" imgW="31699200" imgH="4267200" progId="Equation.3">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10" y="3536181"/>
                        <a:ext cx="2946400"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431427" y="3933056"/>
          <a:ext cx="8101013" cy="963612"/>
        </p:xfrm>
        <a:graphic>
          <a:graphicData uri="http://schemas.openxmlformats.org/presentationml/2006/ole">
            <mc:AlternateContent xmlns:mc="http://schemas.openxmlformats.org/markup-compatibility/2006">
              <mc:Choice xmlns:v="urn:schemas-microsoft-com:vml" Requires="v">
                <p:oleObj spid="_x0000_s33806" name="公式" r:id="rId5" imgW="87172800" imgH="10363200" progId="Equation.3">
                  <p:embed/>
                </p:oleObj>
              </mc:Choice>
              <mc:Fallback>
                <p:oleObj name="公式" r:id="rId5" imgW="87172800" imgH="10363200" progId="Equation.3">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1427" y="3933056"/>
                        <a:ext cx="8101013"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488529" y="5661248"/>
          <a:ext cx="5353050" cy="935038"/>
        </p:xfrm>
        <a:graphic>
          <a:graphicData uri="http://schemas.openxmlformats.org/presentationml/2006/ole">
            <mc:AlternateContent xmlns:mc="http://schemas.openxmlformats.org/markup-compatibility/2006">
              <mc:Choice xmlns:v="urn:schemas-microsoft-com:vml" Requires="v">
                <p:oleObj spid="_x0000_s33807" name="公式" r:id="rId7" imgW="57607200" imgH="10058400" progId="Equation.3">
                  <p:embed/>
                </p:oleObj>
              </mc:Choice>
              <mc:Fallback>
                <p:oleObj name="公式" r:id="rId7" imgW="57607200" imgH="10058400" progId="Equation.3">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529" y="5661248"/>
                        <a:ext cx="5353050" cy="935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467544" y="4797152"/>
          <a:ext cx="7534275" cy="992188"/>
        </p:xfrm>
        <a:graphic>
          <a:graphicData uri="http://schemas.openxmlformats.org/presentationml/2006/ole">
            <mc:AlternateContent xmlns:mc="http://schemas.openxmlformats.org/markup-compatibility/2006">
              <mc:Choice xmlns:v="urn:schemas-microsoft-com:vml" Requires="v">
                <p:oleObj spid="_x0000_s33808" name="公式" r:id="rId9" imgW="81076800" imgH="10668000" progId="Equation.3">
                  <p:embed/>
                </p:oleObj>
              </mc:Choice>
              <mc:Fallback>
                <p:oleObj name="公式" r:id="rId9" imgW="81076800" imgH="10668000" progId="Equation.3">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544" y="4797152"/>
                        <a:ext cx="7534275"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39552" y="5487615"/>
            <a:ext cx="792088" cy="461665"/>
          </a:xfrm>
          <a:prstGeom prst="rect">
            <a:avLst/>
          </a:prstGeom>
          <a:noFill/>
        </p:spPr>
        <p:txBody>
          <a:bodyPr wrap="square" rtlCol="0">
            <a:spAutoFit/>
          </a:bodyPr>
          <a:lstStyle/>
          <a:p>
            <a:r>
              <a:rPr lang="zh-CN" altLang="en-US"/>
              <a:t>或</a:t>
            </a:r>
            <a:endParaRPr lang="zh-CN" altLang="en-US"/>
          </a:p>
        </p:txBody>
      </p:sp>
      <p:sp>
        <p:nvSpPr>
          <p:cNvPr id="14" name="圆角矩形 13"/>
          <p:cNvSpPr/>
          <p:nvPr/>
        </p:nvSpPr>
        <p:spPr bwMode="auto">
          <a:xfrm>
            <a:off x="395536" y="3130210"/>
            <a:ext cx="1080120" cy="432048"/>
          </a:xfrm>
          <a:prstGeom prst="roundRect">
            <a:avLst>
              <a:gd name="adj" fmla="val 2911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5" name="圆角矩形 14"/>
          <p:cNvSpPr/>
          <p:nvPr/>
        </p:nvSpPr>
        <p:spPr bwMode="auto">
          <a:xfrm>
            <a:off x="3329646" y="3522524"/>
            <a:ext cx="1080120" cy="432048"/>
          </a:xfrm>
          <a:prstGeom prst="roundRect">
            <a:avLst>
              <a:gd name="adj" fmla="val 2911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圆角矩形 15"/>
          <p:cNvSpPr/>
          <p:nvPr/>
        </p:nvSpPr>
        <p:spPr bwMode="auto">
          <a:xfrm>
            <a:off x="382051" y="4200256"/>
            <a:ext cx="715229" cy="432048"/>
          </a:xfrm>
          <a:prstGeom prst="roundRect">
            <a:avLst>
              <a:gd name="adj" fmla="val 4654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7" name="圆角矩形 16"/>
          <p:cNvSpPr/>
          <p:nvPr/>
        </p:nvSpPr>
        <p:spPr bwMode="auto">
          <a:xfrm>
            <a:off x="7847858" y="4189498"/>
            <a:ext cx="715229" cy="432048"/>
          </a:xfrm>
          <a:prstGeom prst="roundRect">
            <a:avLst>
              <a:gd name="adj" fmla="val 36585"/>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圆角矩形 17"/>
          <p:cNvSpPr/>
          <p:nvPr/>
        </p:nvSpPr>
        <p:spPr bwMode="auto">
          <a:xfrm>
            <a:off x="403566" y="5060868"/>
            <a:ext cx="951898" cy="432048"/>
          </a:xfrm>
          <a:prstGeom prst="roundRect">
            <a:avLst>
              <a:gd name="adj" fmla="val 4405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圆角矩形 18"/>
          <p:cNvSpPr/>
          <p:nvPr/>
        </p:nvSpPr>
        <p:spPr bwMode="auto">
          <a:xfrm>
            <a:off x="7159368" y="5060868"/>
            <a:ext cx="898110" cy="432048"/>
          </a:xfrm>
          <a:prstGeom prst="roundRect">
            <a:avLst>
              <a:gd name="adj" fmla="val 44056"/>
            </a:avLst>
          </a:prstGeom>
          <a:noFill/>
          <a:ln w="19050" cap="flat" cmpd="sng" algn="ctr">
            <a:solidFill>
              <a:srgbClr val="FF0066"/>
            </a:solidFill>
            <a:prstDash val="dash"/>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4"/>
          <p:cNvSpPr>
            <a:spLocks noGrp="1"/>
          </p:cNvSpPr>
          <p:nvPr>
            <p:ph type="sldNum" sz="quarter" idx="11"/>
          </p:nvPr>
        </p:nvSpPr>
        <p:spPr/>
        <p:txBody>
          <a:bodyPr/>
          <a:lstStyle/>
          <a:p>
            <a:fld id="{0DD603A3-B7D5-434D-A990-9E8D27C83A37}" type="slidenum">
              <a:rPr lang="zh-CN" altLang="en-US"/>
            </a:fld>
            <a:endParaRPr lang="en-US" altLang="zh-CN"/>
          </a:p>
        </p:txBody>
      </p:sp>
      <p:sp>
        <p:nvSpPr>
          <p:cNvPr id="128819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819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anose="05000000000000000000"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endParaRPr lang="zh-CN" altLang="en-US" sz="2400"/>
          </a:p>
          <a:p>
            <a:pPr marL="0" indent="0">
              <a:spcBef>
                <a:spcPct val="10000"/>
              </a:spcBef>
              <a:buFont typeface="Wingdings" panose="05000000000000000000"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endParaRPr lang="zh-CN" altLang="en-US" sz="2400"/>
          </a:p>
          <a:p>
            <a:pPr marL="0" indent="0">
              <a:spcBef>
                <a:spcPct val="10000"/>
              </a:spcBef>
              <a:buFont typeface="Wingdings" panose="05000000000000000000"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endParaRPr lang="zh-CN" altLang="en-US" sz="2400"/>
          </a:p>
          <a:p>
            <a:pPr marL="0" indent="0">
              <a:spcBef>
                <a:spcPct val="10000"/>
              </a:spcBef>
              <a:buFont typeface="Wingdings" panose="05000000000000000000"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8196" name="AutoShape 4">
            <a:hlinkClick r:id="rId1"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endParaRPr lang="en-US" altLang="zh-CN">
              <a:solidFill>
                <a:schemeClr val="bg2"/>
              </a:solidFill>
              <a:ea typeface="楷体_GB2312" pitchFamily="49" charset="-122"/>
            </a:endParaRPr>
          </a:p>
        </p:txBody>
      </p:sp>
      <p:sp>
        <p:nvSpPr>
          <p:cNvPr id="1288197" name="Rectangle 5"/>
          <p:cNvSpPr>
            <a:spLocks noChangeArrowheads="1"/>
          </p:cNvSpPr>
          <p:nvPr/>
        </p:nvSpPr>
        <p:spPr bwMode="auto">
          <a:xfrm>
            <a:off x="1979613" y="4581525"/>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sz="2800" i="1">
                <a:solidFill>
                  <a:srgbClr val="000000"/>
                </a:solidFill>
              </a:rPr>
              <a:t>τ</a:t>
            </a:r>
            <a:endParaRPr lang="en-US" altLang="zh-CN" sz="2800" i="1">
              <a:solidFill>
                <a:srgbClr val="000000"/>
              </a:solidFill>
            </a:endParaRPr>
          </a:p>
        </p:txBody>
      </p:sp>
      <p:sp>
        <p:nvSpPr>
          <p:cNvPr id="1288198" name="Line 6"/>
          <p:cNvSpPr>
            <a:spLocks noChangeShapeType="1"/>
          </p:cNvSpPr>
          <p:nvPr/>
        </p:nvSpPr>
        <p:spPr bwMode="auto">
          <a:xfrm>
            <a:off x="1403350" y="4799013"/>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8199" name="Rectangle 7"/>
          <p:cNvSpPr>
            <a:spLocks noChangeArrowheads="1"/>
          </p:cNvSpPr>
          <p:nvPr/>
        </p:nvSpPr>
        <p:spPr bwMode="auto">
          <a:xfrm>
            <a:off x="3276600" y="4581525"/>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sz="2800" i="1">
                <a:solidFill>
                  <a:srgbClr val="000000"/>
                </a:solidFill>
              </a:rPr>
              <a:t>τ</a:t>
            </a:r>
            <a:endParaRPr lang="en-US" altLang="zh-CN" sz="2800" i="1">
              <a:solidFill>
                <a:srgbClr val="000000"/>
              </a:solidFill>
            </a:endParaRPr>
          </a:p>
        </p:txBody>
      </p:sp>
      <p:sp>
        <p:nvSpPr>
          <p:cNvPr id="1288200" name="Line 8"/>
          <p:cNvSpPr>
            <a:spLocks noChangeShapeType="1"/>
          </p:cNvSpPr>
          <p:nvPr/>
        </p:nvSpPr>
        <p:spPr bwMode="auto">
          <a:xfrm>
            <a:off x="2700338" y="4799013"/>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8201" name="Rectangle 9"/>
          <p:cNvSpPr>
            <a:spLocks noChangeArrowheads="1"/>
          </p:cNvSpPr>
          <p:nvPr/>
        </p:nvSpPr>
        <p:spPr bwMode="auto">
          <a:xfrm>
            <a:off x="4572000" y="4581525"/>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sz="2800" i="1">
                <a:solidFill>
                  <a:srgbClr val="000000"/>
                </a:solidFill>
              </a:rPr>
              <a:t>τ</a:t>
            </a:r>
            <a:endParaRPr lang="en-US" altLang="zh-CN" sz="2800" i="1">
              <a:solidFill>
                <a:srgbClr val="000000"/>
              </a:solidFill>
            </a:endParaRPr>
          </a:p>
        </p:txBody>
      </p:sp>
      <p:sp>
        <p:nvSpPr>
          <p:cNvPr id="1288202" name="Line 10"/>
          <p:cNvSpPr>
            <a:spLocks noChangeShapeType="1"/>
          </p:cNvSpPr>
          <p:nvPr/>
        </p:nvSpPr>
        <p:spPr bwMode="auto">
          <a:xfrm>
            <a:off x="3995738" y="4799013"/>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8203" name="Rectangle 11"/>
          <p:cNvSpPr>
            <a:spLocks noChangeArrowheads="1"/>
          </p:cNvSpPr>
          <p:nvPr/>
        </p:nvSpPr>
        <p:spPr bwMode="auto">
          <a:xfrm>
            <a:off x="5868988" y="4581525"/>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sz="2800" i="1">
                <a:solidFill>
                  <a:srgbClr val="000000"/>
                </a:solidFill>
              </a:rPr>
              <a:t>τ</a:t>
            </a:r>
            <a:endParaRPr lang="en-US" altLang="zh-CN" sz="2800" i="1">
              <a:solidFill>
                <a:srgbClr val="000000"/>
              </a:solidFill>
            </a:endParaRPr>
          </a:p>
        </p:txBody>
      </p:sp>
      <p:sp>
        <p:nvSpPr>
          <p:cNvPr id="1288204" name="Line 12"/>
          <p:cNvSpPr>
            <a:spLocks noChangeShapeType="1"/>
          </p:cNvSpPr>
          <p:nvPr/>
        </p:nvSpPr>
        <p:spPr bwMode="auto">
          <a:xfrm>
            <a:off x="5292725" y="4799013"/>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8206" name="Line 14"/>
          <p:cNvSpPr>
            <a:spLocks noChangeShapeType="1"/>
          </p:cNvSpPr>
          <p:nvPr/>
        </p:nvSpPr>
        <p:spPr bwMode="auto">
          <a:xfrm>
            <a:off x="6588125" y="4799013"/>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8208" name="Rectangle 16"/>
          <p:cNvSpPr>
            <a:spLocks noChangeArrowheads="1"/>
          </p:cNvSpPr>
          <p:nvPr/>
        </p:nvSpPr>
        <p:spPr bwMode="auto">
          <a:xfrm>
            <a:off x="1835150" y="4149725"/>
            <a:ext cx="1008063" cy="431800"/>
          </a:xfrm>
          <a:prstGeom prst="rect">
            <a:avLst/>
          </a:prstGeom>
          <a:noFill/>
          <a:ln w="28575" algn="ctr">
            <a:noFill/>
            <a:miter lim="800000"/>
          </a:ln>
          <a:effectLst/>
        </p:spPr>
        <p:txBody>
          <a:bodyPr wrap="none" anchor="ctr"/>
          <a:lstStyle/>
          <a:p>
            <a:r>
              <a:rPr lang="zh-CN" altLang="en-US">
                <a:ea typeface="楷体_GB2312" pitchFamily="49" charset="-122"/>
              </a:rPr>
              <a:t>求阶差</a:t>
            </a:r>
            <a:endParaRPr lang="zh-CN" altLang="en-US" baseline="-25000">
              <a:ea typeface="楷体_GB2312" pitchFamily="49" charset="-122"/>
            </a:endParaRPr>
          </a:p>
        </p:txBody>
      </p:sp>
      <p:sp>
        <p:nvSpPr>
          <p:cNvPr id="1288209" name="Rectangle 17"/>
          <p:cNvSpPr>
            <a:spLocks noChangeArrowheads="1"/>
          </p:cNvSpPr>
          <p:nvPr/>
        </p:nvSpPr>
        <p:spPr bwMode="auto">
          <a:xfrm>
            <a:off x="3132138" y="4149725"/>
            <a:ext cx="1008062" cy="431800"/>
          </a:xfrm>
          <a:prstGeom prst="rect">
            <a:avLst/>
          </a:prstGeom>
          <a:noFill/>
          <a:ln w="28575" algn="ctr">
            <a:noFill/>
            <a:miter lim="800000"/>
          </a:ln>
          <a:effectLst/>
        </p:spPr>
        <p:txBody>
          <a:bodyPr wrap="none" anchor="ctr"/>
          <a:lstStyle/>
          <a:p>
            <a:r>
              <a:rPr lang="zh-CN" altLang="en-US">
                <a:ea typeface="楷体_GB2312" pitchFamily="49" charset="-122"/>
              </a:rPr>
              <a:t>对阶</a:t>
            </a:r>
            <a:endParaRPr lang="zh-CN" altLang="en-US" baseline="-25000">
              <a:ea typeface="楷体_GB2312" pitchFamily="49" charset="-122"/>
            </a:endParaRPr>
          </a:p>
        </p:txBody>
      </p:sp>
      <p:sp>
        <p:nvSpPr>
          <p:cNvPr id="1288210" name="Rectangle 18"/>
          <p:cNvSpPr>
            <a:spLocks noChangeArrowheads="1"/>
          </p:cNvSpPr>
          <p:nvPr/>
        </p:nvSpPr>
        <p:spPr bwMode="auto">
          <a:xfrm>
            <a:off x="4427538" y="4149725"/>
            <a:ext cx="1008062" cy="431800"/>
          </a:xfrm>
          <a:prstGeom prst="rect">
            <a:avLst/>
          </a:prstGeom>
          <a:noFill/>
          <a:ln w="28575" algn="ctr">
            <a:noFill/>
            <a:miter lim="800000"/>
          </a:ln>
          <a:effectLst/>
        </p:spPr>
        <p:txBody>
          <a:bodyPr wrap="none" anchor="ctr"/>
          <a:lstStyle/>
          <a:p>
            <a:r>
              <a:rPr lang="zh-CN" altLang="en-US">
                <a:ea typeface="楷体_GB2312" pitchFamily="49" charset="-122"/>
              </a:rPr>
              <a:t>尾数相加</a:t>
            </a:r>
            <a:endParaRPr lang="zh-CN" altLang="en-US" baseline="-25000">
              <a:ea typeface="楷体_GB2312" pitchFamily="49" charset="-122"/>
            </a:endParaRPr>
          </a:p>
        </p:txBody>
      </p:sp>
      <p:sp>
        <p:nvSpPr>
          <p:cNvPr id="1288211" name="Rectangle 19"/>
          <p:cNvSpPr>
            <a:spLocks noChangeArrowheads="1"/>
          </p:cNvSpPr>
          <p:nvPr/>
        </p:nvSpPr>
        <p:spPr bwMode="auto">
          <a:xfrm>
            <a:off x="5724525" y="4149725"/>
            <a:ext cx="1008063" cy="431800"/>
          </a:xfrm>
          <a:prstGeom prst="rect">
            <a:avLst/>
          </a:prstGeom>
          <a:noFill/>
          <a:ln w="28575" algn="ctr">
            <a:noFill/>
            <a:miter lim="800000"/>
          </a:ln>
          <a:effectLst/>
        </p:spPr>
        <p:txBody>
          <a:bodyPr wrap="none" anchor="ctr"/>
          <a:lstStyle/>
          <a:p>
            <a:r>
              <a:rPr lang="zh-CN" altLang="en-US">
                <a:ea typeface="楷体_GB2312" pitchFamily="49" charset="-122"/>
              </a:rPr>
              <a:t>规格化</a:t>
            </a:r>
            <a:endParaRPr lang="zh-CN" altLang="en-US" baseline="-25000">
              <a:ea typeface="楷体_GB2312" pitchFamily="49" charset="-122"/>
            </a:endParaRPr>
          </a:p>
        </p:txBody>
      </p:sp>
      <p:sp>
        <p:nvSpPr>
          <p:cNvPr id="1288213" name="Rectangle 21"/>
          <p:cNvSpPr>
            <a:spLocks noChangeArrowheads="1"/>
          </p:cNvSpPr>
          <p:nvPr/>
        </p:nvSpPr>
        <p:spPr bwMode="auto">
          <a:xfrm>
            <a:off x="2555875" y="5348288"/>
            <a:ext cx="4010025" cy="457200"/>
          </a:xfrm>
          <a:prstGeom prst="rect">
            <a:avLst/>
          </a:prstGeom>
          <a:noFill/>
          <a:ln w="28575" algn="ctr">
            <a:noFill/>
            <a:miter lim="800000"/>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a</a:t>
            </a:r>
            <a:r>
              <a:rPr kumimoji="1" lang="zh-CN" altLang="en-US">
                <a:solidFill>
                  <a:schemeClr val="bg2"/>
                </a:solidFill>
                <a:ea typeface="楷体_GB2312" pitchFamily="49" charset="-122"/>
              </a:rPr>
              <a:t>）浮点加法流水线 </a:t>
            </a:r>
            <a:endParaRPr kumimoji="1" lang="zh-CN" altLang="en-US">
              <a:solidFill>
                <a:schemeClr val="bg2"/>
              </a:solidFill>
              <a:ea typeface="楷体_GB2312" pitchFamily="49" charset="-122"/>
            </a:endParaRPr>
          </a:p>
        </p:txBody>
      </p:sp>
      <p:sp>
        <p:nvSpPr>
          <p:cNvPr id="1288214" name="Rectangle 22"/>
          <p:cNvSpPr>
            <a:spLocks noChangeArrowheads="1"/>
          </p:cNvSpPr>
          <p:nvPr/>
        </p:nvSpPr>
        <p:spPr bwMode="auto">
          <a:xfrm>
            <a:off x="7164388" y="4508500"/>
            <a:ext cx="720725" cy="431800"/>
          </a:xfrm>
          <a:prstGeom prst="rect">
            <a:avLst/>
          </a:prstGeom>
          <a:noFill/>
          <a:ln w="28575" algn="ctr">
            <a:noFill/>
            <a:miter lim="800000"/>
          </a:ln>
          <a:effectLst/>
        </p:spPr>
        <p:txBody>
          <a:bodyPr wrap="none" anchor="ctr"/>
          <a:lstStyle/>
          <a:p>
            <a:pPr algn="l"/>
            <a:r>
              <a:rPr lang="zh-CN" altLang="en-US">
                <a:ea typeface="楷体_GB2312" pitchFamily="49" charset="-122"/>
              </a:rPr>
              <a:t>出</a:t>
            </a:r>
            <a:endParaRPr lang="zh-CN" altLang="en-US" baseline="-25000">
              <a:ea typeface="楷体_GB2312" pitchFamily="49" charset="-122"/>
            </a:endParaRPr>
          </a:p>
        </p:txBody>
      </p:sp>
      <p:sp>
        <p:nvSpPr>
          <p:cNvPr id="1288215" name="Rectangle 23"/>
          <p:cNvSpPr>
            <a:spLocks noChangeArrowheads="1"/>
          </p:cNvSpPr>
          <p:nvPr/>
        </p:nvSpPr>
        <p:spPr bwMode="auto">
          <a:xfrm>
            <a:off x="900113" y="4508500"/>
            <a:ext cx="720725" cy="431800"/>
          </a:xfrm>
          <a:prstGeom prst="rect">
            <a:avLst/>
          </a:prstGeom>
          <a:noFill/>
          <a:ln w="28575" algn="ctr">
            <a:noFill/>
            <a:miter lim="800000"/>
          </a:ln>
          <a:effectLst/>
        </p:spPr>
        <p:txBody>
          <a:bodyPr wrap="none" anchor="ctr"/>
          <a:lstStyle/>
          <a:p>
            <a:pPr algn="l"/>
            <a:r>
              <a:rPr lang="zh-CN" altLang="en-US">
                <a:ea typeface="楷体_GB2312" pitchFamily="49" charset="-122"/>
              </a:rPr>
              <a:t>入</a:t>
            </a:r>
            <a:endParaRPr lang="zh-CN" altLang="en-US" baseline="-25000">
              <a:ea typeface="楷体_GB2312" pitchFamily="49" charset="-122"/>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fld id="{01E035CC-9E8C-4AF4-A8AA-A2B526476A76}" type="slidenum">
              <a:rPr lang="zh-CN" altLang="en-US"/>
            </a:fld>
            <a:endParaRPr lang="en-US" altLang="zh-CN"/>
          </a:p>
        </p:txBody>
      </p:sp>
      <p:sp>
        <p:nvSpPr>
          <p:cNvPr id="128921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89219"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anose="05000000000000000000" pitchFamily="2" charset="2"/>
              <a:buNone/>
            </a:pPr>
            <a:r>
              <a:rPr lang="en-US" altLang="zh-CN" sz="2400"/>
              <a:t>【</a:t>
            </a:r>
            <a:r>
              <a:rPr lang="zh-CN" altLang="en-US" sz="2400"/>
              <a:t>例</a:t>
            </a:r>
            <a:r>
              <a:rPr lang="en-US" altLang="zh-CN" sz="2400"/>
              <a:t>7.1】</a:t>
            </a:r>
            <a:r>
              <a:rPr lang="zh-CN" altLang="en-US" sz="2400"/>
              <a:t>某处理器中，浮点加法器采用</a:t>
            </a:r>
            <a:r>
              <a:rPr lang="en-US" altLang="zh-CN" sz="2400">
                <a:solidFill>
                  <a:srgbClr val="FF0000"/>
                </a:solidFill>
              </a:rPr>
              <a:t>4</a:t>
            </a:r>
            <a:r>
              <a:rPr lang="zh-CN" altLang="en-US" sz="2400">
                <a:solidFill>
                  <a:srgbClr val="FF0000"/>
                </a:solidFill>
              </a:rPr>
              <a:t>级</a:t>
            </a:r>
            <a:r>
              <a:rPr lang="zh-CN" altLang="en-US" sz="2400"/>
              <a:t>流水线实现，流水线示意图见图</a:t>
            </a:r>
            <a:r>
              <a:rPr lang="en-US" altLang="zh-CN" sz="2400"/>
              <a:t>7.7</a:t>
            </a:r>
            <a:r>
              <a:rPr lang="zh-CN" altLang="en-US" sz="2400"/>
              <a:t>和图</a:t>
            </a:r>
            <a:r>
              <a:rPr lang="en-US" altLang="zh-CN" sz="2400"/>
              <a:t>7.19(a)</a:t>
            </a:r>
            <a:r>
              <a:rPr lang="zh-CN" altLang="en-US" sz="2400"/>
              <a:t>所示，每级处理时间为</a:t>
            </a:r>
            <a:r>
              <a:rPr lang="en-US" altLang="zh-CN" sz="2400">
                <a:solidFill>
                  <a:srgbClr val="FF0000"/>
                </a:solidFill>
              </a:rPr>
              <a:t>250ps</a:t>
            </a:r>
            <a:r>
              <a:rPr lang="zh-CN" altLang="en-US" sz="2400"/>
              <a:t>。请确定：</a:t>
            </a:r>
            <a:endParaRPr lang="zh-CN" altLang="en-US" sz="2400"/>
          </a:p>
          <a:p>
            <a:pPr marL="0" indent="0">
              <a:spcBef>
                <a:spcPct val="10000"/>
              </a:spcBef>
              <a:buFont typeface="Wingdings" panose="05000000000000000000" pitchFamily="2" charset="2"/>
              <a:buNone/>
            </a:pPr>
            <a:r>
              <a:rPr lang="zh-CN" altLang="en-US" sz="2400"/>
              <a:t>（</a:t>
            </a:r>
            <a:r>
              <a:rPr lang="en-US" altLang="zh-CN" sz="2400"/>
              <a:t>1</a:t>
            </a:r>
            <a:r>
              <a:rPr lang="zh-CN" altLang="en-US" sz="2400"/>
              <a:t>）该浮点加法器计算</a:t>
            </a:r>
            <a:r>
              <a:rPr lang="en-US" altLang="zh-CN" sz="2400">
                <a:solidFill>
                  <a:srgbClr val="FF0000"/>
                </a:solidFill>
              </a:rPr>
              <a:t>100</a:t>
            </a:r>
            <a:r>
              <a:rPr lang="zh-CN" altLang="en-US" sz="2400">
                <a:solidFill>
                  <a:srgbClr val="FF0000"/>
                </a:solidFill>
              </a:rPr>
              <a:t>组数据</a:t>
            </a:r>
            <a:r>
              <a:rPr lang="zh-CN" altLang="en-US" sz="2400"/>
              <a:t>采用</a:t>
            </a:r>
            <a:r>
              <a:rPr lang="zh-CN" altLang="en-US" sz="2400">
                <a:solidFill>
                  <a:srgbClr val="0000FF"/>
                </a:solidFill>
              </a:rPr>
              <a:t>非流水</a:t>
            </a:r>
            <a:r>
              <a:rPr lang="zh-CN" altLang="en-US" sz="2400"/>
              <a:t>和</a:t>
            </a:r>
            <a:r>
              <a:rPr lang="zh-CN" altLang="en-US" sz="2400">
                <a:solidFill>
                  <a:srgbClr val="0000FF"/>
                </a:solidFill>
              </a:rPr>
              <a:t>流水处理</a:t>
            </a:r>
            <a:r>
              <a:rPr lang="zh-CN" altLang="en-US" sz="2400"/>
              <a:t>所用</a:t>
            </a:r>
            <a:r>
              <a:rPr lang="zh-CN" altLang="en-US" sz="2400">
                <a:solidFill>
                  <a:srgbClr val="FF0066"/>
                </a:solidFill>
              </a:rPr>
              <a:t>时间</a:t>
            </a:r>
            <a:r>
              <a:rPr lang="zh-CN" altLang="en-US" sz="2400"/>
              <a:t>各是多少？</a:t>
            </a:r>
            <a:endParaRPr lang="zh-CN" altLang="en-US" sz="2400"/>
          </a:p>
          <a:p>
            <a:pPr marL="0" indent="0">
              <a:spcBef>
                <a:spcPct val="10000"/>
              </a:spcBef>
              <a:buFont typeface="Wingdings" panose="05000000000000000000" pitchFamily="2" charset="2"/>
              <a:buNone/>
            </a:pPr>
            <a:r>
              <a:rPr lang="zh-CN" altLang="en-US" sz="2400"/>
              <a:t>（</a:t>
            </a:r>
            <a:r>
              <a:rPr lang="en-US" altLang="zh-CN" sz="2400"/>
              <a:t>2</a:t>
            </a:r>
            <a:r>
              <a:rPr lang="zh-CN" altLang="en-US" sz="2400"/>
              <a:t>）采用流水处理的</a:t>
            </a:r>
            <a:r>
              <a:rPr lang="zh-CN" altLang="en-US" sz="2400">
                <a:solidFill>
                  <a:srgbClr val="FF0066"/>
                </a:solidFill>
              </a:rPr>
              <a:t>加速比</a:t>
            </a:r>
            <a:r>
              <a:rPr lang="zh-CN" altLang="en-US" sz="2400"/>
              <a:t>是多少？</a:t>
            </a:r>
            <a:endParaRPr lang="zh-CN" altLang="en-US" sz="2400"/>
          </a:p>
          <a:p>
            <a:pPr marL="0" indent="0">
              <a:spcBef>
                <a:spcPct val="10000"/>
              </a:spcBef>
              <a:buFont typeface="Wingdings" panose="05000000000000000000" pitchFamily="2" charset="2"/>
              <a:buNone/>
            </a:pPr>
            <a:r>
              <a:rPr lang="zh-CN" altLang="en-US" sz="2400"/>
              <a:t>（</a:t>
            </a:r>
            <a:r>
              <a:rPr lang="en-US" altLang="zh-CN" sz="2400"/>
              <a:t>3</a:t>
            </a:r>
            <a:r>
              <a:rPr lang="zh-CN" altLang="en-US" sz="2400"/>
              <a:t>）采用流水处理的</a:t>
            </a:r>
            <a:r>
              <a:rPr lang="zh-CN" altLang="en-US" sz="2400">
                <a:solidFill>
                  <a:srgbClr val="FF0066"/>
                </a:solidFill>
              </a:rPr>
              <a:t>最大吞吐率</a:t>
            </a:r>
            <a:r>
              <a:rPr lang="zh-CN" altLang="en-US" sz="2400"/>
              <a:t>是多少？</a:t>
            </a:r>
            <a:endParaRPr lang="en-US" altLang="zh-CN" sz="2400"/>
          </a:p>
        </p:txBody>
      </p:sp>
      <p:sp>
        <p:nvSpPr>
          <p:cNvPr id="1289220" name="AutoShape 4">
            <a:hlinkClick r:id="rId1"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endParaRPr lang="en-US" altLang="zh-CN">
              <a:solidFill>
                <a:schemeClr val="bg2"/>
              </a:solidFill>
              <a:ea typeface="楷体_GB2312" pitchFamily="49" charset="-122"/>
            </a:endParaRPr>
          </a:p>
        </p:txBody>
      </p:sp>
      <p:sp>
        <p:nvSpPr>
          <p:cNvPr id="1289237" name="Rectangle 21"/>
          <p:cNvSpPr>
            <a:spLocks noChangeArrowheads="1"/>
          </p:cNvSpPr>
          <p:nvPr/>
        </p:nvSpPr>
        <p:spPr bwMode="auto">
          <a:xfrm>
            <a:off x="1835150" y="5375275"/>
            <a:ext cx="431800" cy="431800"/>
          </a:xfrm>
          <a:prstGeom prst="rect">
            <a:avLst/>
          </a:prstGeom>
          <a:solidFill>
            <a:srgbClr val="CCFF99"/>
          </a:solidFill>
          <a:ln w="28575" algn="ctr">
            <a:solidFill>
              <a:schemeClr val="tx1"/>
            </a:solidFill>
            <a:miter lim="800000"/>
          </a:ln>
          <a:effectLst/>
        </p:spPr>
        <p:txBody>
          <a:bodyPr wrap="none" anchor="ctr"/>
          <a:lstStyle/>
          <a:p>
            <a:r>
              <a:rPr lang="en-US" altLang="zh-CN"/>
              <a:t>1</a:t>
            </a:r>
            <a:endParaRPr lang="en-US" altLang="zh-CN" baseline="-25000"/>
          </a:p>
        </p:txBody>
      </p:sp>
      <p:sp>
        <p:nvSpPr>
          <p:cNvPr id="1289238" name="Rectangle 22"/>
          <p:cNvSpPr>
            <a:spLocks noChangeArrowheads="1"/>
          </p:cNvSpPr>
          <p:nvPr/>
        </p:nvSpPr>
        <p:spPr bwMode="auto">
          <a:xfrm>
            <a:off x="2268538" y="5375275"/>
            <a:ext cx="431800" cy="431800"/>
          </a:xfrm>
          <a:prstGeom prst="rect">
            <a:avLst/>
          </a:prstGeom>
          <a:solidFill>
            <a:srgbClr val="FFFF99"/>
          </a:solidFill>
          <a:ln w="28575" algn="ctr">
            <a:solidFill>
              <a:schemeClr val="tx1"/>
            </a:solidFill>
            <a:miter lim="800000"/>
          </a:ln>
          <a:effectLst/>
        </p:spPr>
        <p:txBody>
          <a:bodyPr wrap="none" anchor="ctr"/>
          <a:lstStyle/>
          <a:p>
            <a:r>
              <a:rPr lang="en-US" altLang="zh-CN"/>
              <a:t>2</a:t>
            </a:r>
            <a:endParaRPr lang="en-US" altLang="zh-CN" baseline="-25000"/>
          </a:p>
        </p:txBody>
      </p:sp>
      <p:sp>
        <p:nvSpPr>
          <p:cNvPr id="1289239" name="Rectangle 23"/>
          <p:cNvSpPr>
            <a:spLocks noChangeArrowheads="1"/>
          </p:cNvSpPr>
          <p:nvPr/>
        </p:nvSpPr>
        <p:spPr bwMode="auto">
          <a:xfrm>
            <a:off x="3132138" y="5375275"/>
            <a:ext cx="431800" cy="431800"/>
          </a:xfrm>
          <a:prstGeom prst="rect">
            <a:avLst/>
          </a:prstGeom>
          <a:solidFill>
            <a:srgbClr val="CCFFCC"/>
          </a:solidFill>
          <a:ln w="28575" algn="ctr">
            <a:solidFill>
              <a:schemeClr val="tx1"/>
            </a:solidFill>
            <a:miter lim="800000"/>
          </a:ln>
          <a:effectLst/>
        </p:spPr>
        <p:txBody>
          <a:bodyPr wrap="none" anchor="ctr"/>
          <a:lstStyle/>
          <a:p>
            <a:r>
              <a:rPr lang="en-US" altLang="zh-CN"/>
              <a:t>4</a:t>
            </a:r>
            <a:endParaRPr lang="en-US" altLang="zh-CN" baseline="-25000"/>
          </a:p>
        </p:txBody>
      </p:sp>
      <p:sp>
        <p:nvSpPr>
          <p:cNvPr id="1289240" name="Rectangle 24"/>
          <p:cNvSpPr>
            <a:spLocks noChangeArrowheads="1"/>
          </p:cNvSpPr>
          <p:nvPr/>
        </p:nvSpPr>
        <p:spPr bwMode="auto">
          <a:xfrm>
            <a:off x="2700338" y="5375275"/>
            <a:ext cx="431800" cy="431800"/>
          </a:xfrm>
          <a:prstGeom prst="rect">
            <a:avLst/>
          </a:prstGeom>
          <a:solidFill>
            <a:srgbClr val="FFCCCC"/>
          </a:solidFill>
          <a:ln w="28575" algn="ctr">
            <a:solidFill>
              <a:schemeClr val="tx1"/>
            </a:solidFill>
            <a:miter lim="800000"/>
          </a:ln>
          <a:effectLst/>
        </p:spPr>
        <p:txBody>
          <a:bodyPr wrap="none" anchor="ctr"/>
          <a:lstStyle/>
          <a:p>
            <a:r>
              <a:rPr lang="en-US" altLang="zh-CN"/>
              <a:t>3</a:t>
            </a:r>
            <a:endParaRPr lang="en-US" altLang="zh-CN" baseline="-25000"/>
          </a:p>
        </p:txBody>
      </p:sp>
      <p:sp>
        <p:nvSpPr>
          <p:cNvPr id="1289241" name="Rectangle 25"/>
          <p:cNvSpPr>
            <a:spLocks noChangeArrowheads="1"/>
          </p:cNvSpPr>
          <p:nvPr/>
        </p:nvSpPr>
        <p:spPr bwMode="auto">
          <a:xfrm>
            <a:off x="3563938" y="5375275"/>
            <a:ext cx="431800" cy="431800"/>
          </a:xfrm>
          <a:prstGeom prst="rect">
            <a:avLst/>
          </a:prstGeom>
          <a:solidFill>
            <a:srgbClr val="DDDDDD"/>
          </a:solidFill>
          <a:ln w="28575" algn="ctr">
            <a:solidFill>
              <a:schemeClr val="tx1"/>
            </a:solidFill>
            <a:miter lim="800000"/>
          </a:ln>
          <a:effectLst/>
        </p:spPr>
        <p:txBody>
          <a:bodyPr wrap="none" anchor="ctr"/>
          <a:lstStyle/>
          <a:p>
            <a:r>
              <a:rPr lang="en-US" altLang="zh-CN"/>
              <a:t>5</a:t>
            </a:r>
            <a:endParaRPr lang="en-US" altLang="zh-CN" baseline="-25000"/>
          </a:p>
        </p:txBody>
      </p:sp>
      <p:sp>
        <p:nvSpPr>
          <p:cNvPr id="1289243" name="Rectangle 27"/>
          <p:cNvSpPr>
            <a:spLocks noChangeArrowheads="1"/>
          </p:cNvSpPr>
          <p:nvPr/>
        </p:nvSpPr>
        <p:spPr bwMode="auto">
          <a:xfrm>
            <a:off x="3995738" y="5375275"/>
            <a:ext cx="431800" cy="431800"/>
          </a:xfrm>
          <a:prstGeom prst="rect">
            <a:avLst/>
          </a:prstGeom>
          <a:solidFill>
            <a:srgbClr val="FFCC99"/>
          </a:solidFill>
          <a:ln w="28575" algn="ctr">
            <a:solidFill>
              <a:schemeClr val="tx1"/>
            </a:solidFill>
            <a:miter lim="800000"/>
          </a:ln>
          <a:effectLst/>
        </p:spPr>
        <p:txBody>
          <a:bodyPr wrap="none" anchor="ctr"/>
          <a:lstStyle/>
          <a:p>
            <a:r>
              <a:rPr lang="en-US" altLang="zh-CN"/>
              <a:t>6</a:t>
            </a:r>
            <a:endParaRPr lang="en-US" altLang="zh-CN" baseline="-25000"/>
          </a:p>
        </p:txBody>
      </p:sp>
      <p:sp>
        <p:nvSpPr>
          <p:cNvPr id="1289244" name="Rectangle 28"/>
          <p:cNvSpPr>
            <a:spLocks noChangeArrowheads="1"/>
          </p:cNvSpPr>
          <p:nvPr/>
        </p:nvSpPr>
        <p:spPr bwMode="auto">
          <a:xfrm>
            <a:off x="4427538" y="5375275"/>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7</a:t>
            </a:r>
            <a:endParaRPr lang="en-US" altLang="zh-CN" baseline="-25000"/>
          </a:p>
        </p:txBody>
      </p:sp>
      <p:sp>
        <p:nvSpPr>
          <p:cNvPr id="1289269" name="Line 53"/>
          <p:cNvSpPr>
            <a:spLocks noChangeShapeType="1"/>
          </p:cNvSpPr>
          <p:nvPr/>
        </p:nvSpPr>
        <p:spPr bwMode="auto">
          <a:xfrm>
            <a:off x="1835150" y="5807075"/>
            <a:ext cx="5113338"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9270" name="Line 54"/>
          <p:cNvSpPr>
            <a:spLocks noChangeShapeType="1"/>
          </p:cNvSpPr>
          <p:nvPr/>
        </p:nvSpPr>
        <p:spPr bwMode="auto">
          <a:xfrm flipV="1">
            <a:off x="1835150" y="3430588"/>
            <a:ext cx="0" cy="237648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89271" name="Rectangle 55"/>
          <p:cNvSpPr>
            <a:spLocks noChangeArrowheads="1"/>
          </p:cNvSpPr>
          <p:nvPr/>
        </p:nvSpPr>
        <p:spPr bwMode="auto">
          <a:xfrm>
            <a:off x="2051050"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1</a:t>
            </a:r>
            <a:endParaRPr lang="en-US" altLang="zh-CN" baseline="-25000">
              <a:solidFill>
                <a:srgbClr val="CC0099"/>
              </a:solidFill>
            </a:endParaRPr>
          </a:p>
        </p:txBody>
      </p:sp>
      <p:sp>
        <p:nvSpPr>
          <p:cNvPr id="1289272" name="Rectangle 56"/>
          <p:cNvSpPr>
            <a:spLocks noChangeArrowheads="1"/>
          </p:cNvSpPr>
          <p:nvPr/>
        </p:nvSpPr>
        <p:spPr bwMode="auto">
          <a:xfrm>
            <a:off x="24844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2</a:t>
            </a:r>
            <a:endParaRPr lang="en-US" altLang="zh-CN" baseline="-25000">
              <a:solidFill>
                <a:srgbClr val="CC0099"/>
              </a:solidFill>
            </a:endParaRPr>
          </a:p>
        </p:txBody>
      </p:sp>
      <p:sp>
        <p:nvSpPr>
          <p:cNvPr id="1289273" name="Rectangle 57"/>
          <p:cNvSpPr>
            <a:spLocks noChangeArrowheads="1"/>
          </p:cNvSpPr>
          <p:nvPr/>
        </p:nvSpPr>
        <p:spPr bwMode="auto">
          <a:xfrm>
            <a:off x="33480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4</a:t>
            </a:r>
            <a:endParaRPr lang="en-US" altLang="zh-CN" baseline="-25000">
              <a:solidFill>
                <a:srgbClr val="CC0099"/>
              </a:solidFill>
            </a:endParaRPr>
          </a:p>
        </p:txBody>
      </p:sp>
      <p:sp>
        <p:nvSpPr>
          <p:cNvPr id="1289274" name="Rectangle 58"/>
          <p:cNvSpPr>
            <a:spLocks noChangeArrowheads="1"/>
          </p:cNvSpPr>
          <p:nvPr/>
        </p:nvSpPr>
        <p:spPr bwMode="auto">
          <a:xfrm>
            <a:off x="29162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3</a:t>
            </a:r>
            <a:endParaRPr lang="en-US" altLang="zh-CN" baseline="-25000">
              <a:solidFill>
                <a:srgbClr val="CC0099"/>
              </a:solidFill>
            </a:endParaRPr>
          </a:p>
        </p:txBody>
      </p:sp>
      <p:sp>
        <p:nvSpPr>
          <p:cNvPr id="1289275" name="Rectangle 59"/>
          <p:cNvSpPr>
            <a:spLocks noChangeArrowheads="1"/>
          </p:cNvSpPr>
          <p:nvPr/>
        </p:nvSpPr>
        <p:spPr bwMode="auto">
          <a:xfrm>
            <a:off x="37798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5</a:t>
            </a:r>
            <a:endParaRPr lang="en-US" altLang="zh-CN" baseline="-25000">
              <a:solidFill>
                <a:srgbClr val="CC0099"/>
              </a:solidFill>
            </a:endParaRPr>
          </a:p>
        </p:txBody>
      </p:sp>
      <p:sp>
        <p:nvSpPr>
          <p:cNvPr id="1289276" name="Rectangle 60"/>
          <p:cNvSpPr>
            <a:spLocks noChangeArrowheads="1"/>
          </p:cNvSpPr>
          <p:nvPr/>
        </p:nvSpPr>
        <p:spPr bwMode="auto">
          <a:xfrm>
            <a:off x="50752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8</a:t>
            </a:r>
            <a:endParaRPr lang="en-US" altLang="zh-CN" baseline="-25000">
              <a:solidFill>
                <a:srgbClr val="CC0099"/>
              </a:solidFill>
            </a:endParaRPr>
          </a:p>
        </p:txBody>
      </p:sp>
      <p:sp>
        <p:nvSpPr>
          <p:cNvPr id="1289277" name="Rectangle 61"/>
          <p:cNvSpPr>
            <a:spLocks noChangeArrowheads="1"/>
          </p:cNvSpPr>
          <p:nvPr/>
        </p:nvSpPr>
        <p:spPr bwMode="auto">
          <a:xfrm>
            <a:off x="42116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6</a:t>
            </a:r>
            <a:endParaRPr lang="en-US" altLang="zh-CN" baseline="-25000">
              <a:solidFill>
                <a:srgbClr val="CC0099"/>
              </a:solidFill>
            </a:endParaRPr>
          </a:p>
        </p:txBody>
      </p:sp>
      <p:sp>
        <p:nvSpPr>
          <p:cNvPr id="1289278" name="Rectangle 62"/>
          <p:cNvSpPr>
            <a:spLocks noChangeArrowheads="1"/>
          </p:cNvSpPr>
          <p:nvPr/>
        </p:nvSpPr>
        <p:spPr bwMode="auto">
          <a:xfrm>
            <a:off x="4643438"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7</a:t>
            </a:r>
            <a:endParaRPr lang="en-US" altLang="zh-CN" baseline="-25000">
              <a:solidFill>
                <a:srgbClr val="CC0099"/>
              </a:solidFill>
            </a:endParaRPr>
          </a:p>
        </p:txBody>
      </p:sp>
      <p:sp>
        <p:nvSpPr>
          <p:cNvPr id="1289279" name="Rectangle 63"/>
          <p:cNvSpPr>
            <a:spLocks noChangeArrowheads="1"/>
          </p:cNvSpPr>
          <p:nvPr/>
        </p:nvSpPr>
        <p:spPr bwMode="auto">
          <a:xfrm>
            <a:off x="5508625"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9</a:t>
            </a:r>
            <a:endParaRPr lang="en-US" altLang="zh-CN" baseline="-25000">
              <a:solidFill>
                <a:srgbClr val="CC0099"/>
              </a:solidFill>
            </a:endParaRPr>
          </a:p>
        </p:txBody>
      </p:sp>
      <p:sp>
        <p:nvSpPr>
          <p:cNvPr id="1289280" name="Rectangle 64"/>
          <p:cNvSpPr>
            <a:spLocks noChangeArrowheads="1"/>
          </p:cNvSpPr>
          <p:nvPr/>
        </p:nvSpPr>
        <p:spPr bwMode="auto">
          <a:xfrm>
            <a:off x="5940425" y="5734050"/>
            <a:ext cx="431800" cy="431800"/>
          </a:xfrm>
          <a:prstGeom prst="rect">
            <a:avLst/>
          </a:prstGeom>
          <a:noFill/>
          <a:ln w="28575" algn="ctr">
            <a:noFill/>
            <a:miter lim="800000"/>
          </a:ln>
          <a:effectLst/>
        </p:spPr>
        <p:txBody>
          <a:bodyPr wrap="none"/>
          <a:lstStyle/>
          <a:p>
            <a:r>
              <a:rPr lang="en-US" altLang="zh-CN">
                <a:solidFill>
                  <a:srgbClr val="CC0099"/>
                </a:solidFill>
              </a:rPr>
              <a:t>t</a:t>
            </a:r>
            <a:r>
              <a:rPr lang="en-US" altLang="zh-CN" baseline="-25000">
                <a:solidFill>
                  <a:srgbClr val="CC0099"/>
                </a:solidFill>
              </a:rPr>
              <a:t>10</a:t>
            </a:r>
            <a:endParaRPr lang="en-US" altLang="zh-CN" baseline="-25000">
              <a:solidFill>
                <a:srgbClr val="CC0099"/>
              </a:solidFill>
            </a:endParaRPr>
          </a:p>
        </p:txBody>
      </p:sp>
      <p:grpSp>
        <p:nvGrpSpPr>
          <p:cNvPr id="1289321" name="Group 105"/>
          <p:cNvGrpSpPr/>
          <p:nvPr/>
        </p:nvGrpSpPr>
        <p:grpSpPr bwMode="auto">
          <a:xfrm>
            <a:off x="539750" y="4078288"/>
            <a:ext cx="1295400" cy="1728787"/>
            <a:chOff x="884" y="2569"/>
            <a:chExt cx="272" cy="1089"/>
          </a:xfrm>
        </p:grpSpPr>
        <p:sp>
          <p:nvSpPr>
            <p:cNvPr id="1289282" name="Rectangle 66"/>
            <p:cNvSpPr>
              <a:spLocks noChangeArrowheads="1"/>
            </p:cNvSpPr>
            <p:nvPr/>
          </p:nvSpPr>
          <p:spPr bwMode="auto">
            <a:xfrm>
              <a:off x="884" y="3386"/>
              <a:ext cx="272" cy="272"/>
            </a:xfrm>
            <a:prstGeom prst="rect">
              <a:avLst/>
            </a:prstGeom>
            <a:noFill/>
            <a:ln w="28575" algn="ctr">
              <a:noFill/>
              <a:miter lim="800000"/>
            </a:ln>
            <a:effectLst/>
          </p:spPr>
          <p:txBody>
            <a:bodyPr wrap="none" anchor="ctr"/>
            <a:lstStyle/>
            <a:p>
              <a:pPr algn="r"/>
              <a:r>
                <a:rPr lang="zh-CN" altLang="en-US">
                  <a:solidFill>
                    <a:srgbClr val="CC0099"/>
                  </a:solidFill>
                  <a:ea typeface="楷体_GB2312" pitchFamily="49" charset="-122"/>
                </a:rPr>
                <a:t>求阶差</a:t>
              </a:r>
              <a:endParaRPr lang="zh-CN" altLang="en-US" baseline="-25000">
                <a:solidFill>
                  <a:srgbClr val="CC0099"/>
                </a:solidFill>
                <a:ea typeface="楷体_GB2312" pitchFamily="49" charset="-122"/>
              </a:endParaRPr>
            </a:p>
          </p:txBody>
        </p:sp>
        <p:sp>
          <p:nvSpPr>
            <p:cNvPr id="1289283" name="Rectangle 67"/>
            <p:cNvSpPr>
              <a:spLocks noChangeArrowheads="1"/>
            </p:cNvSpPr>
            <p:nvPr/>
          </p:nvSpPr>
          <p:spPr bwMode="auto">
            <a:xfrm>
              <a:off x="884" y="3113"/>
              <a:ext cx="272" cy="272"/>
            </a:xfrm>
            <a:prstGeom prst="rect">
              <a:avLst/>
            </a:prstGeom>
            <a:noFill/>
            <a:ln w="28575" algn="ctr">
              <a:noFill/>
              <a:miter lim="800000"/>
            </a:ln>
            <a:effectLst/>
          </p:spPr>
          <p:txBody>
            <a:bodyPr wrap="none" anchor="ctr"/>
            <a:lstStyle/>
            <a:p>
              <a:pPr algn="r"/>
              <a:r>
                <a:rPr lang="zh-CN" altLang="en-US">
                  <a:solidFill>
                    <a:srgbClr val="CC0099"/>
                  </a:solidFill>
                  <a:ea typeface="楷体_GB2312" pitchFamily="49" charset="-122"/>
                </a:rPr>
                <a:t>对阶</a:t>
              </a:r>
              <a:endParaRPr lang="zh-CN" altLang="en-US" baseline="-25000">
                <a:solidFill>
                  <a:srgbClr val="CC0099"/>
                </a:solidFill>
                <a:ea typeface="楷体_GB2312" pitchFamily="49" charset="-122"/>
              </a:endParaRPr>
            </a:p>
          </p:txBody>
        </p:sp>
        <p:sp>
          <p:nvSpPr>
            <p:cNvPr id="1289284" name="Rectangle 68"/>
            <p:cNvSpPr>
              <a:spLocks noChangeArrowheads="1"/>
            </p:cNvSpPr>
            <p:nvPr/>
          </p:nvSpPr>
          <p:spPr bwMode="auto">
            <a:xfrm>
              <a:off x="884" y="2841"/>
              <a:ext cx="272" cy="272"/>
            </a:xfrm>
            <a:prstGeom prst="rect">
              <a:avLst/>
            </a:prstGeom>
            <a:noFill/>
            <a:ln w="28575" algn="ctr">
              <a:noFill/>
              <a:miter lim="800000"/>
            </a:ln>
            <a:effectLst/>
          </p:spPr>
          <p:txBody>
            <a:bodyPr wrap="none" anchor="ctr"/>
            <a:lstStyle/>
            <a:p>
              <a:pPr algn="r"/>
              <a:r>
                <a:rPr lang="zh-CN" altLang="en-US">
                  <a:solidFill>
                    <a:srgbClr val="CC0099"/>
                  </a:solidFill>
                  <a:ea typeface="楷体_GB2312" pitchFamily="49" charset="-122"/>
                </a:rPr>
                <a:t>尾数相加</a:t>
              </a:r>
              <a:endParaRPr lang="zh-CN" altLang="en-US" baseline="-25000">
                <a:solidFill>
                  <a:srgbClr val="CC0099"/>
                </a:solidFill>
                <a:ea typeface="楷体_GB2312" pitchFamily="49" charset="-122"/>
              </a:endParaRPr>
            </a:p>
          </p:txBody>
        </p:sp>
        <p:sp>
          <p:nvSpPr>
            <p:cNvPr id="1289285" name="Rectangle 69"/>
            <p:cNvSpPr>
              <a:spLocks noChangeArrowheads="1"/>
            </p:cNvSpPr>
            <p:nvPr/>
          </p:nvSpPr>
          <p:spPr bwMode="auto">
            <a:xfrm>
              <a:off x="884" y="2569"/>
              <a:ext cx="272" cy="272"/>
            </a:xfrm>
            <a:prstGeom prst="rect">
              <a:avLst/>
            </a:prstGeom>
            <a:noFill/>
            <a:ln w="28575" algn="ctr">
              <a:noFill/>
              <a:miter lim="800000"/>
            </a:ln>
            <a:effectLst/>
          </p:spPr>
          <p:txBody>
            <a:bodyPr wrap="none" anchor="ctr"/>
            <a:lstStyle/>
            <a:p>
              <a:pPr algn="r"/>
              <a:r>
                <a:rPr lang="zh-CN" altLang="en-US">
                  <a:solidFill>
                    <a:srgbClr val="CC0099"/>
                  </a:solidFill>
                  <a:ea typeface="楷体_GB2312" pitchFamily="49" charset="-122"/>
                </a:rPr>
                <a:t>规格化</a:t>
              </a:r>
              <a:endParaRPr lang="zh-CN" altLang="en-US" baseline="-25000">
                <a:solidFill>
                  <a:srgbClr val="CC0099"/>
                </a:solidFill>
                <a:ea typeface="楷体_GB2312" pitchFamily="49" charset="-122"/>
              </a:endParaRPr>
            </a:p>
          </p:txBody>
        </p:sp>
      </p:grpSp>
      <p:sp>
        <p:nvSpPr>
          <p:cNvPr id="1289291" name="Line 75"/>
          <p:cNvSpPr>
            <a:spLocks noChangeShapeType="1"/>
          </p:cNvSpPr>
          <p:nvPr/>
        </p:nvSpPr>
        <p:spPr bwMode="auto">
          <a:xfrm flipH="1">
            <a:off x="1835150" y="4078288"/>
            <a:ext cx="1296988" cy="0"/>
          </a:xfrm>
          <a:prstGeom prst="line">
            <a:avLst/>
          </a:prstGeom>
          <a:noFill/>
          <a:ln w="19050">
            <a:solidFill>
              <a:srgbClr val="FF6600"/>
            </a:solidFill>
            <a:prstDash val="dash"/>
            <a:round/>
          </a:ln>
          <a:effectLst/>
        </p:spPr>
        <p:txBody>
          <a:bodyPr wrap="none" anchor="ctr"/>
          <a:lstStyle/>
          <a:p>
            <a:endParaRPr lang="zh-CN" altLang="en-US"/>
          </a:p>
        </p:txBody>
      </p:sp>
      <p:sp>
        <p:nvSpPr>
          <p:cNvPr id="1289292" name="Rectangle 76"/>
          <p:cNvSpPr>
            <a:spLocks noChangeArrowheads="1"/>
          </p:cNvSpPr>
          <p:nvPr/>
        </p:nvSpPr>
        <p:spPr bwMode="auto">
          <a:xfrm>
            <a:off x="6481763" y="5446713"/>
            <a:ext cx="2051050" cy="822325"/>
          </a:xfrm>
          <a:prstGeom prst="rect">
            <a:avLst/>
          </a:prstGeom>
          <a:noFill/>
          <a:ln w="28575" algn="ctr">
            <a:noFill/>
            <a:miter lim="800000"/>
          </a:ln>
          <a:effectLst/>
        </p:spPr>
        <p:txBody>
          <a:bodyPr anchor="ctr">
            <a:spAutoFit/>
          </a:bodyPr>
          <a:lstStyle/>
          <a:p>
            <a:r>
              <a:rPr lang="zh-CN" altLang="en-US">
                <a:solidFill>
                  <a:srgbClr val="0000FF"/>
                </a:solidFill>
              </a:rPr>
              <a:t>时间</a:t>
            </a:r>
            <a:endParaRPr lang="zh-CN" altLang="en-US">
              <a:solidFill>
                <a:srgbClr val="0000FF"/>
              </a:solidFill>
            </a:endParaRPr>
          </a:p>
          <a:p>
            <a:r>
              <a:rPr lang="zh-CN" altLang="en-US">
                <a:solidFill>
                  <a:srgbClr val="0000FF"/>
                </a:solidFill>
              </a:rPr>
              <a:t>（时钟周期）</a:t>
            </a:r>
            <a:endParaRPr lang="zh-CN" altLang="en-US" baseline="-25000">
              <a:solidFill>
                <a:srgbClr val="0000FF"/>
              </a:solidFill>
            </a:endParaRPr>
          </a:p>
        </p:txBody>
      </p:sp>
      <p:sp>
        <p:nvSpPr>
          <p:cNvPr id="1289293" name="Rectangle 77"/>
          <p:cNvSpPr>
            <a:spLocks noChangeArrowheads="1"/>
          </p:cNvSpPr>
          <p:nvPr/>
        </p:nvSpPr>
        <p:spPr bwMode="auto">
          <a:xfrm>
            <a:off x="1692275" y="3254375"/>
            <a:ext cx="1150938" cy="822325"/>
          </a:xfrm>
          <a:prstGeom prst="rect">
            <a:avLst/>
          </a:prstGeom>
          <a:noFill/>
          <a:ln w="28575" algn="ctr">
            <a:noFill/>
            <a:miter lim="800000"/>
          </a:ln>
          <a:effectLst/>
        </p:spPr>
        <p:txBody>
          <a:bodyPr anchor="ctr">
            <a:spAutoFit/>
          </a:bodyPr>
          <a:lstStyle/>
          <a:p>
            <a:r>
              <a:rPr lang="zh-CN" altLang="en-US">
                <a:solidFill>
                  <a:srgbClr val="0000FF"/>
                </a:solidFill>
              </a:rPr>
              <a:t>空间</a:t>
            </a:r>
            <a:endParaRPr lang="zh-CN" altLang="en-US">
              <a:solidFill>
                <a:srgbClr val="0000FF"/>
              </a:solidFill>
            </a:endParaRPr>
          </a:p>
          <a:p>
            <a:r>
              <a:rPr lang="zh-CN" altLang="en-US">
                <a:solidFill>
                  <a:srgbClr val="0000FF"/>
                </a:solidFill>
              </a:rPr>
              <a:t>（段）</a:t>
            </a:r>
            <a:endParaRPr lang="zh-CN" altLang="en-US" baseline="-25000">
              <a:solidFill>
                <a:srgbClr val="0000FF"/>
              </a:solidFill>
            </a:endParaRPr>
          </a:p>
        </p:txBody>
      </p:sp>
      <p:sp>
        <p:nvSpPr>
          <p:cNvPr id="1289294" name="Rectangle 78"/>
          <p:cNvSpPr>
            <a:spLocks noChangeArrowheads="1"/>
          </p:cNvSpPr>
          <p:nvPr/>
        </p:nvSpPr>
        <p:spPr bwMode="auto">
          <a:xfrm>
            <a:off x="1547813" y="6308725"/>
            <a:ext cx="5891212" cy="457200"/>
          </a:xfrm>
          <a:prstGeom prst="rect">
            <a:avLst/>
          </a:prstGeom>
          <a:noFill/>
          <a:ln w="28575" algn="ctr">
            <a:noFill/>
            <a:miter lim="800000"/>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7.19</a:t>
            </a:r>
            <a:r>
              <a:rPr kumimoji="1" lang="zh-CN" altLang="en-US">
                <a:solidFill>
                  <a:schemeClr val="bg2"/>
                </a:solidFill>
                <a:ea typeface="楷体_GB2312" pitchFamily="49" charset="-122"/>
              </a:rPr>
              <a:t>（</a:t>
            </a:r>
            <a:r>
              <a:rPr kumimoji="1" lang="en-US" altLang="zh-CN">
                <a:solidFill>
                  <a:schemeClr val="bg2"/>
                </a:solidFill>
                <a:ea typeface="楷体_GB2312" pitchFamily="49" charset="-122"/>
              </a:rPr>
              <a:t>b</a:t>
            </a:r>
            <a:r>
              <a:rPr kumimoji="1" lang="zh-CN" altLang="en-US">
                <a:solidFill>
                  <a:schemeClr val="bg2"/>
                </a:solidFill>
                <a:ea typeface="楷体_GB2312" pitchFamily="49" charset="-122"/>
              </a:rPr>
              <a:t>）浮点加法流水线工作的时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a:t>
            </a:r>
            <a:endParaRPr kumimoji="1" lang="zh-CN" altLang="en-US">
              <a:solidFill>
                <a:schemeClr val="bg2"/>
              </a:solidFill>
              <a:ea typeface="楷体_GB2312" pitchFamily="49" charset="-122"/>
            </a:endParaRPr>
          </a:p>
        </p:txBody>
      </p:sp>
      <p:sp>
        <p:nvSpPr>
          <p:cNvPr id="1289295" name="Rectangle 79"/>
          <p:cNvSpPr>
            <a:spLocks noChangeArrowheads="1"/>
          </p:cNvSpPr>
          <p:nvPr/>
        </p:nvSpPr>
        <p:spPr bwMode="auto">
          <a:xfrm>
            <a:off x="2268538" y="4941888"/>
            <a:ext cx="431800" cy="431800"/>
          </a:xfrm>
          <a:prstGeom prst="rect">
            <a:avLst/>
          </a:prstGeom>
          <a:solidFill>
            <a:srgbClr val="CCFF99"/>
          </a:solidFill>
          <a:ln w="28575" algn="ctr">
            <a:solidFill>
              <a:schemeClr val="tx1"/>
            </a:solidFill>
            <a:miter lim="800000"/>
          </a:ln>
          <a:effectLst/>
        </p:spPr>
        <p:txBody>
          <a:bodyPr wrap="none" anchor="ctr"/>
          <a:lstStyle/>
          <a:p>
            <a:r>
              <a:rPr lang="en-US" altLang="zh-CN"/>
              <a:t>1</a:t>
            </a:r>
            <a:endParaRPr lang="en-US" altLang="zh-CN" baseline="-25000"/>
          </a:p>
        </p:txBody>
      </p:sp>
      <p:sp>
        <p:nvSpPr>
          <p:cNvPr id="1289296" name="Rectangle 80"/>
          <p:cNvSpPr>
            <a:spLocks noChangeArrowheads="1"/>
          </p:cNvSpPr>
          <p:nvPr/>
        </p:nvSpPr>
        <p:spPr bwMode="auto">
          <a:xfrm>
            <a:off x="2701925" y="4941888"/>
            <a:ext cx="431800" cy="431800"/>
          </a:xfrm>
          <a:prstGeom prst="rect">
            <a:avLst/>
          </a:prstGeom>
          <a:solidFill>
            <a:srgbClr val="FFFF99"/>
          </a:solidFill>
          <a:ln w="28575" algn="ctr">
            <a:solidFill>
              <a:schemeClr val="tx1"/>
            </a:solidFill>
            <a:miter lim="800000"/>
          </a:ln>
          <a:effectLst/>
        </p:spPr>
        <p:txBody>
          <a:bodyPr wrap="none" anchor="ctr"/>
          <a:lstStyle/>
          <a:p>
            <a:r>
              <a:rPr lang="en-US" altLang="zh-CN"/>
              <a:t>2</a:t>
            </a:r>
            <a:endParaRPr lang="en-US" altLang="zh-CN" baseline="-25000"/>
          </a:p>
        </p:txBody>
      </p:sp>
      <p:sp>
        <p:nvSpPr>
          <p:cNvPr id="1289297" name="Rectangle 81"/>
          <p:cNvSpPr>
            <a:spLocks noChangeArrowheads="1"/>
          </p:cNvSpPr>
          <p:nvPr/>
        </p:nvSpPr>
        <p:spPr bwMode="auto">
          <a:xfrm>
            <a:off x="3565525" y="4941888"/>
            <a:ext cx="431800" cy="431800"/>
          </a:xfrm>
          <a:prstGeom prst="rect">
            <a:avLst/>
          </a:prstGeom>
          <a:solidFill>
            <a:srgbClr val="CCFFCC"/>
          </a:solidFill>
          <a:ln w="28575" algn="ctr">
            <a:solidFill>
              <a:schemeClr val="tx1"/>
            </a:solidFill>
            <a:miter lim="800000"/>
          </a:ln>
          <a:effectLst/>
        </p:spPr>
        <p:txBody>
          <a:bodyPr wrap="none" anchor="ctr"/>
          <a:lstStyle/>
          <a:p>
            <a:r>
              <a:rPr lang="en-US" altLang="zh-CN"/>
              <a:t>4</a:t>
            </a:r>
            <a:endParaRPr lang="en-US" altLang="zh-CN" baseline="-25000"/>
          </a:p>
        </p:txBody>
      </p:sp>
      <p:sp>
        <p:nvSpPr>
          <p:cNvPr id="1289298" name="Rectangle 82"/>
          <p:cNvSpPr>
            <a:spLocks noChangeArrowheads="1"/>
          </p:cNvSpPr>
          <p:nvPr/>
        </p:nvSpPr>
        <p:spPr bwMode="auto">
          <a:xfrm>
            <a:off x="3133725" y="4941888"/>
            <a:ext cx="431800" cy="431800"/>
          </a:xfrm>
          <a:prstGeom prst="rect">
            <a:avLst/>
          </a:prstGeom>
          <a:solidFill>
            <a:srgbClr val="FFCCCC"/>
          </a:solidFill>
          <a:ln w="28575" algn="ctr">
            <a:solidFill>
              <a:schemeClr val="tx1"/>
            </a:solidFill>
            <a:miter lim="800000"/>
          </a:ln>
          <a:effectLst/>
        </p:spPr>
        <p:txBody>
          <a:bodyPr wrap="none" anchor="ctr"/>
          <a:lstStyle/>
          <a:p>
            <a:r>
              <a:rPr lang="en-US" altLang="zh-CN"/>
              <a:t>3</a:t>
            </a:r>
            <a:endParaRPr lang="en-US" altLang="zh-CN" baseline="-25000"/>
          </a:p>
        </p:txBody>
      </p:sp>
      <p:sp>
        <p:nvSpPr>
          <p:cNvPr id="1289299" name="Rectangle 83"/>
          <p:cNvSpPr>
            <a:spLocks noChangeArrowheads="1"/>
          </p:cNvSpPr>
          <p:nvPr/>
        </p:nvSpPr>
        <p:spPr bwMode="auto">
          <a:xfrm>
            <a:off x="3997325" y="4941888"/>
            <a:ext cx="431800" cy="431800"/>
          </a:xfrm>
          <a:prstGeom prst="rect">
            <a:avLst/>
          </a:prstGeom>
          <a:solidFill>
            <a:srgbClr val="DDDDDD"/>
          </a:solidFill>
          <a:ln w="28575" algn="ctr">
            <a:solidFill>
              <a:schemeClr val="tx1"/>
            </a:solidFill>
            <a:miter lim="800000"/>
          </a:ln>
          <a:effectLst/>
        </p:spPr>
        <p:txBody>
          <a:bodyPr wrap="none" anchor="ctr"/>
          <a:lstStyle/>
          <a:p>
            <a:r>
              <a:rPr lang="en-US" altLang="zh-CN"/>
              <a:t>5</a:t>
            </a:r>
            <a:endParaRPr lang="en-US" altLang="zh-CN" baseline="-25000"/>
          </a:p>
        </p:txBody>
      </p:sp>
      <p:sp>
        <p:nvSpPr>
          <p:cNvPr id="1289300" name="Rectangle 84"/>
          <p:cNvSpPr>
            <a:spLocks noChangeArrowheads="1"/>
          </p:cNvSpPr>
          <p:nvPr/>
        </p:nvSpPr>
        <p:spPr bwMode="auto">
          <a:xfrm>
            <a:off x="4429125" y="4941888"/>
            <a:ext cx="431800" cy="431800"/>
          </a:xfrm>
          <a:prstGeom prst="rect">
            <a:avLst/>
          </a:prstGeom>
          <a:solidFill>
            <a:srgbClr val="FFCC99"/>
          </a:solidFill>
          <a:ln w="28575" algn="ctr">
            <a:solidFill>
              <a:schemeClr val="tx1"/>
            </a:solidFill>
            <a:miter lim="800000"/>
          </a:ln>
          <a:effectLst/>
        </p:spPr>
        <p:txBody>
          <a:bodyPr wrap="none" anchor="ctr"/>
          <a:lstStyle/>
          <a:p>
            <a:r>
              <a:rPr lang="en-US" altLang="zh-CN"/>
              <a:t>6</a:t>
            </a:r>
            <a:endParaRPr lang="en-US" altLang="zh-CN" baseline="-25000"/>
          </a:p>
        </p:txBody>
      </p:sp>
      <p:sp>
        <p:nvSpPr>
          <p:cNvPr id="1289301" name="Rectangle 85"/>
          <p:cNvSpPr>
            <a:spLocks noChangeArrowheads="1"/>
          </p:cNvSpPr>
          <p:nvPr/>
        </p:nvSpPr>
        <p:spPr bwMode="auto">
          <a:xfrm>
            <a:off x="4860925" y="4941888"/>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7</a:t>
            </a:r>
            <a:endParaRPr lang="en-US" altLang="zh-CN" baseline="-25000"/>
          </a:p>
        </p:txBody>
      </p:sp>
      <p:sp>
        <p:nvSpPr>
          <p:cNvPr id="1289302" name="Rectangle 86"/>
          <p:cNvSpPr>
            <a:spLocks noChangeArrowheads="1"/>
          </p:cNvSpPr>
          <p:nvPr/>
        </p:nvSpPr>
        <p:spPr bwMode="auto">
          <a:xfrm>
            <a:off x="2700338" y="4510088"/>
            <a:ext cx="431800" cy="431800"/>
          </a:xfrm>
          <a:prstGeom prst="rect">
            <a:avLst/>
          </a:prstGeom>
          <a:solidFill>
            <a:srgbClr val="CCFF99"/>
          </a:solidFill>
          <a:ln w="28575" algn="ctr">
            <a:solidFill>
              <a:schemeClr val="tx1"/>
            </a:solidFill>
            <a:miter lim="800000"/>
          </a:ln>
          <a:effectLst/>
        </p:spPr>
        <p:txBody>
          <a:bodyPr wrap="none" anchor="ctr"/>
          <a:lstStyle/>
          <a:p>
            <a:r>
              <a:rPr lang="en-US" altLang="zh-CN"/>
              <a:t>1</a:t>
            </a:r>
            <a:endParaRPr lang="en-US" altLang="zh-CN" baseline="-25000"/>
          </a:p>
        </p:txBody>
      </p:sp>
      <p:sp>
        <p:nvSpPr>
          <p:cNvPr id="1289303" name="Rectangle 87"/>
          <p:cNvSpPr>
            <a:spLocks noChangeArrowheads="1"/>
          </p:cNvSpPr>
          <p:nvPr/>
        </p:nvSpPr>
        <p:spPr bwMode="auto">
          <a:xfrm>
            <a:off x="3133725" y="4510088"/>
            <a:ext cx="431800" cy="431800"/>
          </a:xfrm>
          <a:prstGeom prst="rect">
            <a:avLst/>
          </a:prstGeom>
          <a:solidFill>
            <a:srgbClr val="FFFF99"/>
          </a:solidFill>
          <a:ln w="28575" algn="ctr">
            <a:solidFill>
              <a:schemeClr val="tx1"/>
            </a:solidFill>
            <a:miter lim="800000"/>
          </a:ln>
          <a:effectLst/>
        </p:spPr>
        <p:txBody>
          <a:bodyPr wrap="none" anchor="ctr"/>
          <a:lstStyle/>
          <a:p>
            <a:r>
              <a:rPr lang="en-US" altLang="zh-CN"/>
              <a:t>2</a:t>
            </a:r>
            <a:endParaRPr lang="en-US" altLang="zh-CN" baseline="-25000"/>
          </a:p>
        </p:txBody>
      </p:sp>
      <p:sp>
        <p:nvSpPr>
          <p:cNvPr id="1289304" name="Rectangle 88"/>
          <p:cNvSpPr>
            <a:spLocks noChangeArrowheads="1"/>
          </p:cNvSpPr>
          <p:nvPr/>
        </p:nvSpPr>
        <p:spPr bwMode="auto">
          <a:xfrm>
            <a:off x="3997325" y="4510088"/>
            <a:ext cx="431800" cy="431800"/>
          </a:xfrm>
          <a:prstGeom prst="rect">
            <a:avLst/>
          </a:prstGeom>
          <a:solidFill>
            <a:srgbClr val="CCFFCC"/>
          </a:solidFill>
          <a:ln w="28575" algn="ctr">
            <a:solidFill>
              <a:schemeClr val="tx1"/>
            </a:solidFill>
            <a:miter lim="800000"/>
          </a:ln>
          <a:effectLst/>
        </p:spPr>
        <p:txBody>
          <a:bodyPr wrap="none" anchor="ctr"/>
          <a:lstStyle/>
          <a:p>
            <a:r>
              <a:rPr lang="en-US" altLang="zh-CN"/>
              <a:t>4</a:t>
            </a:r>
            <a:endParaRPr lang="en-US" altLang="zh-CN" baseline="-25000"/>
          </a:p>
        </p:txBody>
      </p:sp>
      <p:sp>
        <p:nvSpPr>
          <p:cNvPr id="1289305" name="Rectangle 89"/>
          <p:cNvSpPr>
            <a:spLocks noChangeArrowheads="1"/>
          </p:cNvSpPr>
          <p:nvPr/>
        </p:nvSpPr>
        <p:spPr bwMode="auto">
          <a:xfrm>
            <a:off x="3565525" y="4510088"/>
            <a:ext cx="431800" cy="431800"/>
          </a:xfrm>
          <a:prstGeom prst="rect">
            <a:avLst/>
          </a:prstGeom>
          <a:solidFill>
            <a:srgbClr val="FFCCCC"/>
          </a:solidFill>
          <a:ln w="28575" algn="ctr">
            <a:solidFill>
              <a:schemeClr val="tx1"/>
            </a:solidFill>
            <a:miter lim="800000"/>
          </a:ln>
          <a:effectLst/>
        </p:spPr>
        <p:txBody>
          <a:bodyPr wrap="none" anchor="ctr"/>
          <a:lstStyle/>
          <a:p>
            <a:r>
              <a:rPr lang="en-US" altLang="zh-CN"/>
              <a:t>3</a:t>
            </a:r>
            <a:endParaRPr lang="en-US" altLang="zh-CN" baseline="-25000"/>
          </a:p>
        </p:txBody>
      </p:sp>
      <p:sp>
        <p:nvSpPr>
          <p:cNvPr id="1289306" name="Rectangle 90"/>
          <p:cNvSpPr>
            <a:spLocks noChangeArrowheads="1"/>
          </p:cNvSpPr>
          <p:nvPr/>
        </p:nvSpPr>
        <p:spPr bwMode="auto">
          <a:xfrm>
            <a:off x="4429125" y="4510088"/>
            <a:ext cx="431800" cy="431800"/>
          </a:xfrm>
          <a:prstGeom prst="rect">
            <a:avLst/>
          </a:prstGeom>
          <a:solidFill>
            <a:srgbClr val="DDDDDD"/>
          </a:solidFill>
          <a:ln w="28575" algn="ctr">
            <a:solidFill>
              <a:schemeClr val="tx1"/>
            </a:solidFill>
            <a:miter lim="800000"/>
          </a:ln>
          <a:effectLst/>
        </p:spPr>
        <p:txBody>
          <a:bodyPr wrap="none" anchor="ctr"/>
          <a:lstStyle/>
          <a:p>
            <a:r>
              <a:rPr lang="en-US" altLang="zh-CN"/>
              <a:t>5</a:t>
            </a:r>
            <a:endParaRPr lang="en-US" altLang="zh-CN" baseline="-25000"/>
          </a:p>
        </p:txBody>
      </p:sp>
      <p:sp>
        <p:nvSpPr>
          <p:cNvPr id="1289307" name="Rectangle 91"/>
          <p:cNvSpPr>
            <a:spLocks noChangeArrowheads="1"/>
          </p:cNvSpPr>
          <p:nvPr/>
        </p:nvSpPr>
        <p:spPr bwMode="auto">
          <a:xfrm>
            <a:off x="4860925" y="4510088"/>
            <a:ext cx="431800" cy="431800"/>
          </a:xfrm>
          <a:prstGeom prst="rect">
            <a:avLst/>
          </a:prstGeom>
          <a:solidFill>
            <a:srgbClr val="FFCC99"/>
          </a:solidFill>
          <a:ln w="28575" algn="ctr">
            <a:solidFill>
              <a:schemeClr val="tx1"/>
            </a:solidFill>
            <a:miter lim="800000"/>
          </a:ln>
          <a:effectLst/>
        </p:spPr>
        <p:txBody>
          <a:bodyPr wrap="none" anchor="ctr"/>
          <a:lstStyle/>
          <a:p>
            <a:r>
              <a:rPr lang="en-US" altLang="zh-CN"/>
              <a:t>6</a:t>
            </a:r>
            <a:endParaRPr lang="en-US" altLang="zh-CN" baseline="-25000"/>
          </a:p>
        </p:txBody>
      </p:sp>
      <p:sp>
        <p:nvSpPr>
          <p:cNvPr id="1289308" name="Rectangle 92"/>
          <p:cNvSpPr>
            <a:spLocks noChangeArrowheads="1"/>
          </p:cNvSpPr>
          <p:nvPr/>
        </p:nvSpPr>
        <p:spPr bwMode="auto">
          <a:xfrm>
            <a:off x="5292725" y="4510088"/>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7</a:t>
            </a:r>
            <a:endParaRPr lang="en-US" altLang="zh-CN" baseline="-25000"/>
          </a:p>
        </p:txBody>
      </p:sp>
      <p:sp>
        <p:nvSpPr>
          <p:cNvPr id="1289309" name="Rectangle 93"/>
          <p:cNvSpPr>
            <a:spLocks noChangeArrowheads="1"/>
          </p:cNvSpPr>
          <p:nvPr/>
        </p:nvSpPr>
        <p:spPr bwMode="auto">
          <a:xfrm>
            <a:off x="3132138" y="4076700"/>
            <a:ext cx="431800" cy="431800"/>
          </a:xfrm>
          <a:prstGeom prst="rect">
            <a:avLst/>
          </a:prstGeom>
          <a:solidFill>
            <a:srgbClr val="CCFF99"/>
          </a:solidFill>
          <a:ln w="28575" algn="ctr">
            <a:solidFill>
              <a:schemeClr val="tx1"/>
            </a:solidFill>
            <a:miter lim="800000"/>
          </a:ln>
          <a:effectLst/>
        </p:spPr>
        <p:txBody>
          <a:bodyPr wrap="none" anchor="ctr"/>
          <a:lstStyle/>
          <a:p>
            <a:r>
              <a:rPr lang="en-US" altLang="zh-CN"/>
              <a:t>1</a:t>
            </a:r>
            <a:endParaRPr lang="en-US" altLang="zh-CN" baseline="-25000"/>
          </a:p>
        </p:txBody>
      </p:sp>
      <p:sp>
        <p:nvSpPr>
          <p:cNvPr id="1289310" name="Rectangle 94"/>
          <p:cNvSpPr>
            <a:spLocks noChangeArrowheads="1"/>
          </p:cNvSpPr>
          <p:nvPr/>
        </p:nvSpPr>
        <p:spPr bwMode="auto">
          <a:xfrm>
            <a:off x="3565525" y="4076700"/>
            <a:ext cx="431800" cy="431800"/>
          </a:xfrm>
          <a:prstGeom prst="rect">
            <a:avLst/>
          </a:prstGeom>
          <a:solidFill>
            <a:srgbClr val="FFFF99"/>
          </a:solidFill>
          <a:ln w="28575" algn="ctr">
            <a:solidFill>
              <a:schemeClr val="tx1"/>
            </a:solidFill>
            <a:miter lim="800000"/>
          </a:ln>
          <a:effectLst/>
        </p:spPr>
        <p:txBody>
          <a:bodyPr wrap="none" anchor="ctr"/>
          <a:lstStyle/>
          <a:p>
            <a:r>
              <a:rPr lang="en-US" altLang="zh-CN"/>
              <a:t>2</a:t>
            </a:r>
            <a:endParaRPr lang="en-US" altLang="zh-CN" baseline="-25000"/>
          </a:p>
        </p:txBody>
      </p:sp>
      <p:sp>
        <p:nvSpPr>
          <p:cNvPr id="1289311" name="Rectangle 95"/>
          <p:cNvSpPr>
            <a:spLocks noChangeArrowheads="1"/>
          </p:cNvSpPr>
          <p:nvPr/>
        </p:nvSpPr>
        <p:spPr bwMode="auto">
          <a:xfrm>
            <a:off x="4429125" y="4076700"/>
            <a:ext cx="431800" cy="431800"/>
          </a:xfrm>
          <a:prstGeom prst="rect">
            <a:avLst/>
          </a:prstGeom>
          <a:solidFill>
            <a:srgbClr val="CCFFCC"/>
          </a:solidFill>
          <a:ln w="28575" algn="ctr">
            <a:solidFill>
              <a:schemeClr val="tx1"/>
            </a:solidFill>
            <a:miter lim="800000"/>
          </a:ln>
          <a:effectLst/>
        </p:spPr>
        <p:txBody>
          <a:bodyPr wrap="none" anchor="ctr"/>
          <a:lstStyle/>
          <a:p>
            <a:r>
              <a:rPr lang="en-US" altLang="zh-CN"/>
              <a:t>4</a:t>
            </a:r>
            <a:endParaRPr lang="en-US" altLang="zh-CN" baseline="-25000"/>
          </a:p>
        </p:txBody>
      </p:sp>
      <p:sp>
        <p:nvSpPr>
          <p:cNvPr id="1289312" name="Rectangle 96"/>
          <p:cNvSpPr>
            <a:spLocks noChangeArrowheads="1"/>
          </p:cNvSpPr>
          <p:nvPr/>
        </p:nvSpPr>
        <p:spPr bwMode="auto">
          <a:xfrm>
            <a:off x="3997325" y="4076700"/>
            <a:ext cx="431800" cy="431800"/>
          </a:xfrm>
          <a:prstGeom prst="rect">
            <a:avLst/>
          </a:prstGeom>
          <a:solidFill>
            <a:srgbClr val="FFCCCC"/>
          </a:solidFill>
          <a:ln w="28575" algn="ctr">
            <a:solidFill>
              <a:schemeClr val="tx1"/>
            </a:solidFill>
            <a:miter lim="800000"/>
          </a:ln>
          <a:effectLst/>
        </p:spPr>
        <p:txBody>
          <a:bodyPr wrap="none" anchor="ctr"/>
          <a:lstStyle/>
          <a:p>
            <a:r>
              <a:rPr lang="en-US" altLang="zh-CN"/>
              <a:t>3</a:t>
            </a:r>
            <a:endParaRPr lang="en-US" altLang="zh-CN" baseline="-25000"/>
          </a:p>
        </p:txBody>
      </p:sp>
      <p:sp>
        <p:nvSpPr>
          <p:cNvPr id="1289313" name="Rectangle 97"/>
          <p:cNvSpPr>
            <a:spLocks noChangeArrowheads="1"/>
          </p:cNvSpPr>
          <p:nvPr/>
        </p:nvSpPr>
        <p:spPr bwMode="auto">
          <a:xfrm>
            <a:off x="4860925" y="4076700"/>
            <a:ext cx="431800" cy="431800"/>
          </a:xfrm>
          <a:prstGeom prst="rect">
            <a:avLst/>
          </a:prstGeom>
          <a:solidFill>
            <a:srgbClr val="DDDDDD"/>
          </a:solidFill>
          <a:ln w="28575" algn="ctr">
            <a:solidFill>
              <a:schemeClr val="tx1"/>
            </a:solidFill>
            <a:miter lim="800000"/>
          </a:ln>
          <a:effectLst/>
        </p:spPr>
        <p:txBody>
          <a:bodyPr wrap="none" anchor="ctr"/>
          <a:lstStyle/>
          <a:p>
            <a:r>
              <a:rPr lang="en-US" altLang="zh-CN"/>
              <a:t>5</a:t>
            </a:r>
            <a:endParaRPr lang="en-US" altLang="zh-CN" baseline="-25000"/>
          </a:p>
        </p:txBody>
      </p:sp>
      <p:sp>
        <p:nvSpPr>
          <p:cNvPr id="1289314" name="Rectangle 98"/>
          <p:cNvSpPr>
            <a:spLocks noChangeArrowheads="1"/>
          </p:cNvSpPr>
          <p:nvPr/>
        </p:nvSpPr>
        <p:spPr bwMode="auto">
          <a:xfrm>
            <a:off x="5292725" y="4076700"/>
            <a:ext cx="431800" cy="431800"/>
          </a:xfrm>
          <a:prstGeom prst="rect">
            <a:avLst/>
          </a:prstGeom>
          <a:solidFill>
            <a:srgbClr val="FFCC99"/>
          </a:solidFill>
          <a:ln w="28575" algn="ctr">
            <a:solidFill>
              <a:schemeClr val="tx1"/>
            </a:solidFill>
            <a:miter lim="800000"/>
          </a:ln>
          <a:effectLst/>
        </p:spPr>
        <p:txBody>
          <a:bodyPr wrap="none" anchor="ctr"/>
          <a:lstStyle/>
          <a:p>
            <a:r>
              <a:rPr lang="en-US" altLang="zh-CN"/>
              <a:t>6</a:t>
            </a:r>
            <a:endParaRPr lang="en-US" altLang="zh-CN" baseline="-25000"/>
          </a:p>
        </p:txBody>
      </p:sp>
      <p:sp>
        <p:nvSpPr>
          <p:cNvPr id="1289315" name="Rectangle 99"/>
          <p:cNvSpPr>
            <a:spLocks noChangeArrowheads="1"/>
          </p:cNvSpPr>
          <p:nvPr/>
        </p:nvSpPr>
        <p:spPr bwMode="auto">
          <a:xfrm>
            <a:off x="5724525" y="4076700"/>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7</a:t>
            </a:r>
            <a:endParaRPr lang="en-US" altLang="zh-CN" baseline="-25000"/>
          </a:p>
        </p:txBody>
      </p:sp>
      <p:sp>
        <p:nvSpPr>
          <p:cNvPr id="1289316" name="Line 100"/>
          <p:cNvSpPr>
            <a:spLocks noChangeShapeType="1"/>
          </p:cNvSpPr>
          <p:nvPr/>
        </p:nvSpPr>
        <p:spPr bwMode="auto">
          <a:xfrm>
            <a:off x="6156325" y="4508500"/>
            <a:ext cx="0" cy="1296988"/>
          </a:xfrm>
          <a:prstGeom prst="line">
            <a:avLst/>
          </a:prstGeom>
          <a:noFill/>
          <a:ln w="19050">
            <a:solidFill>
              <a:srgbClr val="FF6600"/>
            </a:solidFill>
            <a:prstDash val="dash"/>
            <a:round/>
          </a:ln>
          <a:effectLst/>
        </p:spPr>
        <p:txBody>
          <a:bodyPr wrap="none" anchor="ctr"/>
          <a:lstStyle/>
          <a:p>
            <a:endParaRPr lang="zh-CN" altLang="en-US"/>
          </a:p>
        </p:txBody>
      </p:sp>
      <p:sp>
        <p:nvSpPr>
          <p:cNvPr id="1289317" name="Line 101"/>
          <p:cNvSpPr>
            <a:spLocks noChangeShapeType="1"/>
          </p:cNvSpPr>
          <p:nvPr/>
        </p:nvSpPr>
        <p:spPr bwMode="auto">
          <a:xfrm>
            <a:off x="5724525" y="4941888"/>
            <a:ext cx="0" cy="863600"/>
          </a:xfrm>
          <a:prstGeom prst="line">
            <a:avLst/>
          </a:prstGeom>
          <a:noFill/>
          <a:ln w="19050">
            <a:solidFill>
              <a:srgbClr val="FF6600"/>
            </a:solidFill>
            <a:prstDash val="dash"/>
            <a:round/>
          </a:ln>
          <a:effectLst/>
        </p:spPr>
        <p:txBody>
          <a:bodyPr wrap="none" anchor="ctr"/>
          <a:lstStyle/>
          <a:p>
            <a:endParaRPr lang="zh-CN" altLang="en-US"/>
          </a:p>
        </p:txBody>
      </p:sp>
      <p:sp>
        <p:nvSpPr>
          <p:cNvPr id="1289318" name="Line 102"/>
          <p:cNvSpPr>
            <a:spLocks noChangeShapeType="1"/>
          </p:cNvSpPr>
          <p:nvPr/>
        </p:nvSpPr>
        <p:spPr bwMode="auto">
          <a:xfrm>
            <a:off x="5292725" y="5373688"/>
            <a:ext cx="0" cy="431800"/>
          </a:xfrm>
          <a:prstGeom prst="line">
            <a:avLst/>
          </a:prstGeom>
          <a:noFill/>
          <a:ln w="19050">
            <a:solidFill>
              <a:srgbClr val="FF6600"/>
            </a:solidFill>
            <a:prstDash val="dash"/>
            <a:round/>
          </a:ln>
          <a:effectLst/>
        </p:spPr>
        <p:txBody>
          <a:bodyPr wrap="none" anchor="ctr"/>
          <a:lstStyle/>
          <a:p>
            <a:endParaRPr lang="zh-CN" altLang="en-US"/>
          </a:p>
        </p:txBody>
      </p:sp>
      <p:sp>
        <p:nvSpPr>
          <p:cNvPr id="1289319" name="Line 103"/>
          <p:cNvSpPr>
            <a:spLocks noChangeShapeType="1"/>
          </p:cNvSpPr>
          <p:nvPr/>
        </p:nvSpPr>
        <p:spPr bwMode="auto">
          <a:xfrm flipH="1">
            <a:off x="1835150" y="4508500"/>
            <a:ext cx="865188" cy="0"/>
          </a:xfrm>
          <a:prstGeom prst="line">
            <a:avLst/>
          </a:prstGeom>
          <a:noFill/>
          <a:ln w="19050">
            <a:solidFill>
              <a:srgbClr val="FF6600"/>
            </a:solidFill>
            <a:prstDash val="dash"/>
            <a:round/>
          </a:ln>
          <a:effectLst/>
        </p:spPr>
        <p:txBody>
          <a:bodyPr wrap="none" anchor="ctr"/>
          <a:lstStyle/>
          <a:p>
            <a:endParaRPr lang="zh-CN" altLang="en-US"/>
          </a:p>
        </p:txBody>
      </p:sp>
      <p:sp>
        <p:nvSpPr>
          <p:cNvPr id="1289320" name="Line 104"/>
          <p:cNvSpPr>
            <a:spLocks noChangeShapeType="1"/>
          </p:cNvSpPr>
          <p:nvPr/>
        </p:nvSpPr>
        <p:spPr bwMode="auto">
          <a:xfrm flipH="1">
            <a:off x="1835150" y="4941888"/>
            <a:ext cx="433388" cy="0"/>
          </a:xfrm>
          <a:prstGeom prst="line">
            <a:avLst/>
          </a:prstGeom>
          <a:noFill/>
          <a:ln w="19050">
            <a:solidFill>
              <a:srgbClr val="FF6600"/>
            </a:solidFill>
            <a:prstDash val="dash"/>
            <a:round/>
          </a:ln>
          <a:effectLst/>
        </p:spPr>
        <p:txBody>
          <a:bodyPr wrap="none" anchor="ctr"/>
          <a:lstStyle/>
          <a:p>
            <a:endParaRPr lang="zh-CN" altLang="en-US"/>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fld id="{5638E4E0-9CB0-47DD-ABBA-7278220BE629}" type="slidenum">
              <a:rPr lang="zh-CN" altLang="en-US"/>
            </a:fld>
            <a:endParaRPr lang="en-US" altLang="zh-CN"/>
          </a:p>
        </p:txBody>
      </p:sp>
      <p:sp>
        <p:nvSpPr>
          <p:cNvPr id="1293314"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3315" name="Rectangle 3"/>
          <p:cNvSpPr>
            <a:spLocks noGrp="1" noChangeArrowheads="1"/>
          </p:cNvSpPr>
          <p:nvPr>
            <p:ph type="body" idx="1"/>
          </p:nvPr>
        </p:nvSpPr>
        <p:spPr>
          <a:xfrm>
            <a:off x="457200" y="549275"/>
            <a:ext cx="8578850" cy="6119813"/>
          </a:xfrm>
        </p:spPr>
        <p:txBody>
          <a:bodyPr/>
          <a:lstStyle/>
          <a:p>
            <a:pPr marL="0" indent="0">
              <a:spcBef>
                <a:spcPct val="10000"/>
              </a:spcBef>
              <a:buFont typeface="Wingdings" panose="05000000000000000000" pitchFamily="2" charset="2"/>
              <a:buNone/>
            </a:pPr>
            <a:r>
              <a:rPr lang="en-US" altLang="zh-CN" sz="2400" dirty="0"/>
              <a:t>【</a:t>
            </a:r>
            <a:r>
              <a:rPr lang="zh-CN" altLang="en-US" sz="2400" dirty="0"/>
              <a:t>例</a:t>
            </a:r>
            <a:r>
              <a:rPr lang="en-US" altLang="zh-CN" sz="2400" dirty="0"/>
              <a:t>7.1】</a:t>
            </a:r>
            <a:r>
              <a:rPr lang="zh-CN" altLang="en-US" sz="2400" dirty="0"/>
              <a:t>某处理器中，浮点加法器采用</a:t>
            </a:r>
            <a:r>
              <a:rPr lang="en-US" altLang="zh-CN" sz="2400" dirty="0">
                <a:solidFill>
                  <a:srgbClr val="FF0000"/>
                </a:solidFill>
              </a:rPr>
              <a:t>4</a:t>
            </a:r>
            <a:r>
              <a:rPr lang="zh-CN" altLang="en-US" sz="2400" dirty="0">
                <a:solidFill>
                  <a:srgbClr val="FF0000"/>
                </a:solidFill>
              </a:rPr>
              <a:t>级</a:t>
            </a:r>
            <a:r>
              <a:rPr lang="zh-CN" altLang="en-US" sz="2400" dirty="0"/>
              <a:t>流水线实现，流水线示意图见图</a:t>
            </a:r>
            <a:r>
              <a:rPr lang="en-US" altLang="zh-CN" sz="2400" dirty="0"/>
              <a:t>7.7</a:t>
            </a:r>
            <a:r>
              <a:rPr lang="zh-CN" altLang="en-US" sz="2400" dirty="0"/>
              <a:t>和图</a:t>
            </a:r>
            <a:r>
              <a:rPr lang="en-US" altLang="zh-CN" sz="2400" dirty="0"/>
              <a:t>7.19(a)</a:t>
            </a:r>
            <a:r>
              <a:rPr lang="zh-CN" altLang="en-US" sz="2400" dirty="0"/>
              <a:t>所示，每级处理时间为</a:t>
            </a:r>
            <a:r>
              <a:rPr lang="en-US" altLang="zh-CN" sz="2400" dirty="0">
                <a:solidFill>
                  <a:srgbClr val="FF0000"/>
                </a:solidFill>
              </a:rPr>
              <a:t>250ps</a:t>
            </a:r>
            <a:r>
              <a:rPr lang="zh-CN" altLang="en-US" sz="2400" dirty="0"/>
              <a:t>。请确定：</a:t>
            </a:r>
            <a:endParaRPr lang="zh-CN" altLang="en-US" sz="2400" dirty="0"/>
          </a:p>
          <a:p>
            <a:pPr marL="0" indent="0">
              <a:spcBef>
                <a:spcPct val="10000"/>
              </a:spcBef>
              <a:buFont typeface="Wingdings" panose="05000000000000000000" pitchFamily="2" charset="2"/>
              <a:buNone/>
            </a:pPr>
            <a:r>
              <a:rPr lang="zh-CN" altLang="en-US" sz="2400" dirty="0"/>
              <a:t>（</a:t>
            </a:r>
            <a:r>
              <a:rPr lang="en-US" altLang="zh-CN" sz="2400" dirty="0"/>
              <a:t>1</a:t>
            </a:r>
            <a:r>
              <a:rPr lang="zh-CN" altLang="en-US" sz="2400" dirty="0"/>
              <a:t>）该浮点加法器计算</a:t>
            </a:r>
            <a:r>
              <a:rPr lang="en-US" altLang="zh-CN" sz="2400" dirty="0">
                <a:solidFill>
                  <a:srgbClr val="FF0000"/>
                </a:solidFill>
              </a:rPr>
              <a:t>100</a:t>
            </a:r>
            <a:r>
              <a:rPr lang="zh-CN" altLang="en-US" sz="2400" dirty="0">
                <a:solidFill>
                  <a:srgbClr val="FF0000"/>
                </a:solidFill>
              </a:rPr>
              <a:t>组数据</a:t>
            </a:r>
            <a:r>
              <a:rPr lang="zh-CN" altLang="en-US" sz="2400" dirty="0"/>
              <a:t>采用</a:t>
            </a:r>
            <a:r>
              <a:rPr lang="zh-CN" altLang="en-US" sz="2400" dirty="0">
                <a:solidFill>
                  <a:srgbClr val="0000FF"/>
                </a:solidFill>
              </a:rPr>
              <a:t>非流水</a:t>
            </a:r>
            <a:r>
              <a:rPr lang="zh-CN" altLang="en-US" sz="2400" dirty="0"/>
              <a:t>和</a:t>
            </a:r>
            <a:r>
              <a:rPr lang="zh-CN" altLang="en-US" sz="2400" dirty="0">
                <a:solidFill>
                  <a:srgbClr val="0000FF"/>
                </a:solidFill>
              </a:rPr>
              <a:t>流水处理</a:t>
            </a:r>
            <a:r>
              <a:rPr lang="zh-CN" altLang="en-US" sz="2400" dirty="0"/>
              <a:t>所用</a:t>
            </a:r>
            <a:r>
              <a:rPr lang="zh-CN" altLang="en-US" sz="2400" dirty="0">
                <a:solidFill>
                  <a:srgbClr val="FF0066"/>
                </a:solidFill>
              </a:rPr>
              <a:t>时间</a:t>
            </a:r>
            <a:r>
              <a:rPr lang="zh-CN" altLang="en-US" sz="2400" dirty="0"/>
              <a:t>各是多少？</a:t>
            </a:r>
            <a:endParaRPr lang="zh-CN" altLang="en-US" sz="2400" dirty="0"/>
          </a:p>
          <a:p>
            <a:pPr marL="0" indent="0">
              <a:spcBef>
                <a:spcPct val="10000"/>
              </a:spcBef>
              <a:buFont typeface="Wingdings" panose="05000000000000000000" pitchFamily="2" charset="2"/>
              <a:buNone/>
            </a:pPr>
            <a:r>
              <a:rPr lang="zh-CN" altLang="en-US" sz="2400" dirty="0"/>
              <a:t>（</a:t>
            </a:r>
            <a:r>
              <a:rPr lang="en-US" altLang="zh-CN" sz="2400" dirty="0"/>
              <a:t>2</a:t>
            </a:r>
            <a:r>
              <a:rPr lang="zh-CN" altLang="en-US" sz="2400" dirty="0"/>
              <a:t>）采用流水处理的</a:t>
            </a:r>
            <a:r>
              <a:rPr lang="zh-CN" altLang="en-US" sz="2400" dirty="0">
                <a:solidFill>
                  <a:srgbClr val="FF0066"/>
                </a:solidFill>
              </a:rPr>
              <a:t>加速比</a:t>
            </a:r>
            <a:r>
              <a:rPr lang="zh-CN" altLang="en-US" sz="2400" dirty="0"/>
              <a:t>是多少？</a:t>
            </a:r>
            <a:endParaRPr lang="zh-CN" altLang="en-US" sz="2400" dirty="0"/>
          </a:p>
          <a:p>
            <a:pPr marL="0" indent="0">
              <a:spcBef>
                <a:spcPct val="10000"/>
              </a:spcBef>
              <a:buFont typeface="Wingdings" panose="05000000000000000000" pitchFamily="2" charset="2"/>
              <a:buNone/>
            </a:pPr>
            <a:r>
              <a:rPr lang="zh-CN" altLang="en-US" sz="2400" dirty="0"/>
              <a:t>（</a:t>
            </a:r>
            <a:r>
              <a:rPr lang="en-US" altLang="zh-CN" sz="2400" dirty="0"/>
              <a:t>3</a:t>
            </a:r>
            <a:r>
              <a:rPr lang="zh-CN" altLang="en-US" sz="2400" dirty="0"/>
              <a:t>）采用流水处理的</a:t>
            </a:r>
            <a:r>
              <a:rPr lang="zh-CN" altLang="en-US" sz="2400" dirty="0">
                <a:solidFill>
                  <a:srgbClr val="FF0066"/>
                </a:solidFill>
              </a:rPr>
              <a:t>最大吞吐率</a:t>
            </a:r>
            <a:r>
              <a:rPr lang="zh-CN" altLang="en-US" sz="2400" dirty="0"/>
              <a:t>是多少？</a:t>
            </a:r>
            <a:endParaRPr lang="en-US" altLang="zh-CN" sz="2400" dirty="0"/>
          </a:p>
          <a:p>
            <a:pPr marL="0" indent="0">
              <a:spcBef>
                <a:spcPct val="10000"/>
              </a:spcBef>
              <a:buFont typeface="Wingdings" panose="05000000000000000000" pitchFamily="2" charset="2"/>
              <a:buNone/>
            </a:pPr>
            <a:r>
              <a:rPr lang="en-US" altLang="zh-CN" sz="2400" dirty="0"/>
              <a:t>【</a:t>
            </a:r>
            <a:r>
              <a:rPr lang="zh-CN" altLang="en-US" sz="2400" dirty="0"/>
              <a:t>解</a:t>
            </a:r>
            <a:r>
              <a:rPr lang="en-US" altLang="zh-CN" sz="2400" dirty="0"/>
              <a:t>】</a:t>
            </a:r>
            <a:r>
              <a:rPr lang="zh-CN" altLang="en-US" sz="2400" dirty="0">
                <a:solidFill>
                  <a:srgbClr val="000000"/>
                </a:solidFill>
              </a:rPr>
              <a:t>采用非流水处理所用时间为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(1) = 4×250ps×100 = 100ns</a:t>
            </a:r>
            <a:endParaRPr lang="en-US" altLang="zh-CN" sz="2400" dirty="0">
              <a:solidFill>
                <a:srgbClr val="0000FF"/>
              </a:solidFill>
            </a:endParaRPr>
          </a:p>
          <a:p>
            <a:pPr marL="0" indent="0">
              <a:spcBef>
                <a:spcPct val="10000"/>
              </a:spcBef>
              <a:buFont typeface="Wingdings" panose="05000000000000000000" pitchFamily="2" charset="2"/>
              <a:buNone/>
            </a:pPr>
            <a:r>
              <a:rPr lang="zh-CN" altLang="en-US" sz="2400" dirty="0">
                <a:solidFill>
                  <a:srgbClr val="000000"/>
                </a:solidFill>
              </a:rPr>
              <a:t>  采用流水处理的时</a:t>
            </a:r>
            <a:r>
              <a:rPr lang="en-US" altLang="zh-CN" sz="2400" dirty="0">
                <a:solidFill>
                  <a:srgbClr val="000000"/>
                </a:solidFill>
              </a:rPr>
              <a:t>-</a:t>
            </a:r>
            <a:r>
              <a:rPr lang="zh-CN" altLang="en-US" sz="2400" dirty="0">
                <a:solidFill>
                  <a:srgbClr val="000000"/>
                </a:solidFill>
              </a:rPr>
              <a:t>空图见图</a:t>
            </a:r>
            <a:r>
              <a:rPr lang="en-US" altLang="zh-CN" sz="2400" dirty="0">
                <a:solidFill>
                  <a:srgbClr val="000000"/>
                </a:solidFill>
              </a:rPr>
              <a:t>7.19(b)</a:t>
            </a:r>
            <a:r>
              <a:rPr lang="zh-CN" altLang="en-US" sz="2400" dirty="0">
                <a:solidFill>
                  <a:srgbClr val="000000"/>
                </a:solidFill>
              </a:rPr>
              <a:t>所示，所用时间为</a:t>
            </a:r>
            <a:endParaRPr lang="zh-CN" altLang="en-US" sz="2400" i="1" dirty="0">
              <a:solidFill>
                <a:srgbClr val="000000"/>
              </a:solidFill>
            </a:endParaRPr>
          </a:p>
          <a:p>
            <a:pPr marL="0" indent="0" algn="ctr">
              <a:spcBef>
                <a:spcPct val="10000"/>
              </a:spcBef>
              <a:buNone/>
            </a:pPr>
            <a:r>
              <a:rPr lang="en-US" altLang="zh-CN" sz="2400" dirty="0">
                <a:solidFill>
                  <a:srgbClr val="0000FF"/>
                </a:solidFill>
              </a:rPr>
              <a:t>T</a:t>
            </a:r>
            <a:r>
              <a:rPr lang="en-US" altLang="zh-CN" sz="2400" baseline="-30000" dirty="0">
                <a:solidFill>
                  <a:srgbClr val="0000FF"/>
                </a:solidFill>
              </a:rPr>
              <a:t>100</a:t>
            </a:r>
            <a:r>
              <a:rPr lang="en-US" altLang="zh-CN" sz="2400" dirty="0">
                <a:solidFill>
                  <a:srgbClr val="0000FF"/>
                </a:solidFill>
              </a:rPr>
              <a:t>(4) = 4×250ps + (100-1)×250ps = 25.75ns</a:t>
            </a:r>
            <a:endParaRPr lang="en-US" altLang="zh-CN" sz="2400" dirty="0">
              <a:solidFill>
                <a:srgbClr val="0000FF"/>
              </a:solidFill>
              <a:cs typeface="Times New Roman" panose="02020603050405020304" pitchFamily="18" charset="0"/>
            </a:endParaRPr>
          </a:p>
          <a:p>
            <a:pPr marL="0" indent="0">
              <a:spcBef>
                <a:spcPct val="65000"/>
              </a:spcBef>
              <a:buFont typeface="Wingdings" panose="05000000000000000000" pitchFamily="2" charset="2"/>
              <a:buNone/>
            </a:pPr>
            <a:r>
              <a:rPr lang="zh-CN" altLang="en-US" sz="2400" dirty="0">
                <a:solidFill>
                  <a:srgbClr val="000000"/>
                </a:solidFill>
                <a:cs typeface="Times New Roman" panose="02020603050405020304" pitchFamily="18" charset="0"/>
              </a:rPr>
              <a:t>  加速比为</a:t>
            </a:r>
            <a:endParaRPr lang="zh-CN" altLang="en-US" sz="2400" dirty="0">
              <a:solidFill>
                <a:srgbClr val="000000"/>
              </a:solidFill>
              <a:cs typeface="Times New Roman" panose="02020603050405020304" pitchFamily="18" charset="0"/>
            </a:endParaRPr>
          </a:p>
          <a:p>
            <a:pPr marL="0" indent="0">
              <a:spcBef>
                <a:spcPct val="10000"/>
              </a:spcBef>
              <a:buFont typeface="Wingdings" panose="05000000000000000000" pitchFamily="2" charset="2"/>
              <a:buNone/>
            </a:pPr>
            <a:r>
              <a:rPr lang="en-US" altLang="zh-CN" sz="2400" dirty="0">
                <a:solidFill>
                  <a:srgbClr val="000000"/>
                </a:solidFill>
                <a:cs typeface="Times New Roman" panose="02020603050405020304" pitchFamily="18" charset="0"/>
              </a:rPr>
              <a:t> </a:t>
            </a:r>
            <a:endParaRPr lang="en-US" altLang="zh-CN" sz="2400" dirty="0">
              <a:solidFill>
                <a:srgbClr val="000000"/>
              </a:solidFill>
              <a:cs typeface="Times New Roman" panose="02020603050405020304" pitchFamily="18" charset="0"/>
            </a:endParaRPr>
          </a:p>
          <a:p>
            <a:pPr marL="0" indent="0">
              <a:spcBef>
                <a:spcPct val="10000"/>
              </a:spcBef>
              <a:buFont typeface="Wingdings" panose="05000000000000000000" pitchFamily="2" charset="2"/>
              <a:buNone/>
            </a:pPr>
            <a:r>
              <a:rPr lang="zh-CN" altLang="en-US" sz="2400" dirty="0">
                <a:solidFill>
                  <a:srgbClr val="000000"/>
                </a:solidFill>
                <a:cs typeface="Times New Roman" panose="02020603050405020304" pitchFamily="18" charset="0"/>
              </a:rPr>
              <a:t>  最大吞吐率为：</a:t>
            </a:r>
            <a:endParaRPr lang="zh-CN" altLang="en-US" sz="2400" dirty="0"/>
          </a:p>
        </p:txBody>
      </p:sp>
      <p:sp>
        <p:nvSpPr>
          <p:cNvPr id="1293316" name="AutoShape 4">
            <a:hlinkClick r:id="rId1" action="ppaction://hlinksldjump" highlightClick="1"/>
          </p:cNvPr>
          <p:cNvSpPr>
            <a:spLocks noChangeArrowheads="1"/>
          </p:cNvSpPr>
          <p:nvPr/>
        </p:nvSpPr>
        <p:spPr bwMode="auto">
          <a:xfrm>
            <a:off x="7740650" y="2276475"/>
            <a:ext cx="1008063" cy="576263"/>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7.7</a:t>
            </a:r>
            <a:endParaRPr lang="en-US" altLang="zh-CN">
              <a:solidFill>
                <a:schemeClr val="bg2"/>
              </a:solidFill>
              <a:ea typeface="楷体_GB2312" pitchFamily="49" charset="-122"/>
            </a:endParaRPr>
          </a:p>
        </p:txBody>
      </p:sp>
      <p:graphicFrame>
        <p:nvGraphicFramePr>
          <p:cNvPr id="8" name="对象 7"/>
          <p:cNvGraphicFramePr>
            <a:graphicFrameLocks noChangeAspect="1"/>
          </p:cNvGraphicFramePr>
          <p:nvPr/>
        </p:nvGraphicFramePr>
        <p:xfrm>
          <a:off x="1996964" y="4844840"/>
          <a:ext cx="4670425" cy="958850"/>
        </p:xfrm>
        <a:graphic>
          <a:graphicData uri="http://schemas.openxmlformats.org/presentationml/2006/ole">
            <mc:AlternateContent xmlns:mc="http://schemas.openxmlformats.org/markup-compatibility/2006">
              <mc:Choice xmlns:v="urn:schemas-microsoft-com:vml" Requires="v">
                <p:oleObj spid="_x0000_s34822" name="公式" r:id="rId2" imgW="53340000" imgH="10972800" progId="Equation.3">
                  <p:embed/>
                </p:oleObj>
              </mc:Choice>
              <mc:Fallback>
                <p:oleObj name="公式" r:id="rId2" imgW="53340000" imgH="10972800" progId="Equation.3">
                  <p:embed/>
                  <p:pic>
                    <p:nvPicPr>
                      <p:cNvPr id="0" name="对象 7"/>
                      <p:cNvPicPr>
                        <a:picLocks noChangeAspect="1" noChangeArrowheads="1"/>
                      </p:cNvPicPr>
                      <p:nvPr/>
                    </p:nvPicPr>
                    <p:blipFill>
                      <a:blip r:embed="rId3"/>
                      <a:srcRect/>
                      <a:stretch>
                        <a:fillRect/>
                      </a:stretch>
                    </p:blipFill>
                    <p:spPr bwMode="auto">
                      <a:xfrm>
                        <a:off x="1996964" y="4844840"/>
                        <a:ext cx="4670425"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2763174" y="5668336"/>
          <a:ext cx="4191000" cy="933450"/>
        </p:xfrm>
        <a:graphic>
          <a:graphicData uri="http://schemas.openxmlformats.org/presentationml/2006/ole">
            <mc:AlternateContent xmlns:mc="http://schemas.openxmlformats.org/markup-compatibility/2006">
              <mc:Choice xmlns:v="urn:schemas-microsoft-com:vml" Requires="v">
                <p:oleObj spid="_x0000_s34823" name="公式" r:id="rId4" imgW="47853600" imgH="10668000" progId="Equation.3">
                  <p:embed/>
                </p:oleObj>
              </mc:Choice>
              <mc:Fallback>
                <p:oleObj name="公式" r:id="rId4" imgW="47853600" imgH="10668000" progId="Equation.3">
                  <p:embed/>
                  <p:pic>
                    <p:nvPicPr>
                      <p:cNvPr id="0" name="对象 8"/>
                      <p:cNvPicPr>
                        <a:picLocks noChangeAspect="1" noChangeArrowheads="1"/>
                      </p:cNvPicPr>
                      <p:nvPr/>
                    </p:nvPicPr>
                    <p:blipFill>
                      <a:blip r:embed="rId5"/>
                      <a:srcRect/>
                      <a:stretch>
                        <a:fillRect/>
                      </a:stretch>
                    </p:blipFill>
                    <p:spPr bwMode="auto">
                      <a:xfrm>
                        <a:off x="2763174" y="5668336"/>
                        <a:ext cx="41910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a:t>P48, 2.19</a:t>
            </a:r>
            <a:endParaRPr lang="zh-CN" altLang="en-US"/>
          </a:p>
        </p:txBody>
      </p:sp>
      <p:sp>
        <p:nvSpPr>
          <p:cNvPr id="12291"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汉字字模码采用</a:t>
            </a:r>
            <a:r>
              <a:rPr lang="en-US" altLang="zh-CN" dirty="0"/>
              <a:t>32×32</a:t>
            </a:r>
            <a:r>
              <a:rPr lang="zh-CN" altLang="en-US" dirty="0"/>
              <a:t>点阵，一个汉字占多少字节？如果该点阵字库要包含</a:t>
            </a:r>
            <a:r>
              <a:rPr lang="en-US" altLang="zh-CN" dirty="0"/>
              <a:t>GB2312</a:t>
            </a:r>
            <a:r>
              <a:rPr lang="zh-CN" altLang="en-US" dirty="0"/>
              <a:t>收录的所有</a:t>
            </a:r>
            <a:r>
              <a:rPr lang="en-US" altLang="zh-CN" dirty="0"/>
              <a:t>7445</a:t>
            </a:r>
            <a:r>
              <a:rPr lang="zh-CN" altLang="en-US" dirty="0"/>
              <a:t>个图形字符（包括简化汉字及符号、字母、日文假名等），试计算该字库需要多大的存储容量？</a:t>
            </a:r>
            <a:endParaRPr lang="en-US" altLang="zh-CN" dirty="0"/>
          </a:p>
          <a:p>
            <a:pPr marL="0" indent="0">
              <a:buFont typeface="Wingdings" panose="05000000000000000000" pitchFamily="2" charset="2"/>
              <a:buNone/>
            </a:pPr>
            <a:endParaRPr lang="en-US" altLang="zh-CN" dirty="0"/>
          </a:p>
          <a:p>
            <a:pPr marL="0" indent="0">
              <a:buFont typeface="Wingdings" panose="05000000000000000000" pitchFamily="2" charset="2"/>
              <a:buNone/>
            </a:pPr>
            <a:r>
              <a:rPr lang="en-US" altLang="zh-CN" dirty="0">
                <a:solidFill>
                  <a:srgbClr val="FF0066"/>
                </a:solidFill>
              </a:rPr>
              <a:t>128</a:t>
            </a:r>
            <a:r>
              <a:rPr lang="zh-CN" altLang="en-US" dirty="0">
                <a:solidFill>
                  <a:srgbClr val="FF0066"/>
                </a:solidFill>
              </a:rPr>
              <a:t>字节</a:t>
            </a:r>
            <a:r>
              <a:rPr lang="en-US" altLang="zh-CN" dirty="0">
                <a:solidFill>
                  <a:srgbClr val="FF0066"/>
                </a:solidFill>
              </a:rPr>
              <a:t>/</a:t>
            </a:r>
            <a:r>
              <a:rPr lang="zh-CN" altLang="en-US" dirty="0">
                <a:solidFill>
                  <a:srgbClr val="FF0066"/>
                </a:solidFill>
              </a:rPr>
              <a:t>汉字</a:t>
            </a:r>
            <a:endParaRPr lang="en-US" altLang="zh-CN" dirty="0">
              <a:solidFill>
                <a:srgbClr val="FF0066"/>
              </a:solidFill>
            </a:endParaRPr>
          </a:p>
          <a:p>
            <a:pPr marL="0" indent="0">
              <a:buFont typeface="Wingdings" panose="05000000000000000000" pitchFamily="2" charset="2"/>
              <a:buNone/>
            </a:pPr>
            <a:r>
              <a:rPr lang="zh-CN" altLang="en-US" dirty="0">
                <a:solidFill>
                  <a:srgbClr val="0000FF"/>
                </a:solidFill>
              </a:rPr>
              <a:t>字库容量</a:t>
            </a:r>
            <a:endParaRPr lang="en-US" altLang="zh-CN" dirty="0">
              <a:solidFill>
                <a:srgbClr val="0000FF"/>
              </a:solidFill>
            </a:endParaRP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128B×7445</a:t>
            </a:r>
            <a:endParaRPr lang="en-US" altLang="zh-CN" dirty="0">
              <a:solidFill>
                <a:srgbClr val="0000FF"/>
              </a:solidFill>
            </a:endParaRP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952690B</a:t>
            </a:r>
            <a:endParaRPr lang="en-US" altLang="zh-CN" dirty="0">
              <a:solidFill>
                <a:srgbClr val="0000FF"/>
              </a:solidFill>
            </a:endParaRPr>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930.625KB</a:t>
            </a:r>
            <a:endParaRPr lang="en-US" altLang="zh-CN" dirty="0">
              <a:solidFill>
                <a:srgbClr val="0000FF"/>
              </a:solidFill>
            </a:endParaRPr>
          </a:p>
          <a:p>
            <a:pPr marL="0" indent="0">
              <a:buFont typeface="Wingdings" panose="05000000000000000000" pitchFamily="2" charset="2"/>
              <a:buNone/>
            </a:pPr>
            <a:r>
              <a:rPr lang="zh-CN" altLang="en-US" dirty="0">
                <a:solidFill>
                  <a:srgbClr val="006600"/>
                </a:solidFill>
              </a:rPr>
              <a:t>（</a:t>
            </a:r>
            <a:r>
              <a:rPr lang="en-US" altLang="zh-CN" dirty="0">
                <a:solidFill>
                  <a:srgbClr val="006600"/>
                </a:solidFill>
              </a:rPr>
              <a:t>1K</a:t>
            </a:r>
            <a:r>
              <a:rPr lang="zh-CN" altLang="en-US" dirty="0">
                <a:solidFill>
                  <a:srgbClr val="006600"/>
                </a:solidFill>
              </a:rPr>
              <a:t>＝</a:t>
            </a:r>
            <a:r>
              <a:rPr lang="en-US" altLang="zh-CN" dirty="0">
                <a:solidFill>
                  <a:srgbClr val="006600"/>
                </a:solidFill>
              </a:rPr>
              <a:t>1024</a:t>
            </a:r>
            <a:r>
              <a:rPr lang="zh-CN" altLang="en-US" dirty="0">
                <a:solidFill>
                  <a:srgbClr val="006600"/>
                </a:solidFill>
              </a:rPr>
              <a:t>）</a:t>
            </a:r>
            <a:endParaRPr lang="zh-CN" altLang="en-US" dirty="0">
              <a:solidFill>
                <a:srgbClr val="006600"/>
              </a:solidFill>
            </a:endParaRPr>
          </a:p>
        </p:txBody>
      </p:sp>
      <p:sp>
        <p:nvSpPr>
          <p:cNvPr id="1229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1D0BA77D-14AD-49CB-AE2A-C350BD8A6362}"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12293" name="Picture 6" descr="C:\Users\车向泉\AppData\Local\Microsoft\Windows\Temporary Internet Files\Content.IE5\FE5TM330\MC900417956[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wipe(left)">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wipe(left)">
                                      <p:cBhvr>
                                        <p:cTn id="12" dur="500"/>
                                        <p:tgtEl>
                                          <p:spTgt spid="12291">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wipe(left)">
                                      <p:cBhvr>
                                        <p:cTn id="16" dur="500"/>
                                        <p:tgtEl>
                                          <p:spTgt spid="12291">
                                            <p:txEl>
                                              <p:pRg st="4" end="4"/>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wipe(left)">
                                      <p:cBhvr>
                                        <p:cTn id="20" dur="500"/>
                                        <p:tgtEl>
                                          <p:spTgt spid="12291">
                                            <p:txEl>
                                              <p:pRg st="5" end="5"/>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2291">
                                            <p:txEl>
                                              <p:pRg st="6" end="6"/>
                                            </p:txEl>
                                          </p:spTgt>
                                        </p:tgtEl>
                                        <p:attrNameLst>
                                          <p:attrName>style.visibility</p:attrName>
                                        </p:attrNameLst>
                                      </p:cBhvr>
                                      <p:to>
                                        <p:strVal val="visible"/>
                                      </p:to>
                                    </p:set>
                                    <p:animEffect transition="in" filter="wipe(left)">
                                      <p:cBhvr>
                                        <p:cTn id="24" dur="500"/>
                                        <p:tgtEl>
                                          <p:spTgt spid="12291">
                                            <p:txEl>
                                              <p:pRg st="6" end="6"/>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2291">
                                            <p:txEl>
                                              <p:pRg st="7" end="7"/>
                                            </p:txEl>
                                          </p:spTgt>
                                        </p:tgtEl>
                                        <p:attrNameLst>
                                          <p:attrName>style.visibility</p:attrName>
                                        </p:attrNameLst>
                                      </p:cBhvr>
                                      <p:to>
                                        <p:strVal val="visible"/>
                                      </p:to>
                                    </p:set>
                                    <p:animEffect transition="in" filter="wipe(left)">
                                      <p:cBhvr>
                                        <p:cTn id="28"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a:xfrm>
            <a:off x="6588224" y="6211888"/>
            <a:ext cx="2133600" cy="457200"/>
          </a:xfrm>
        </p:spPr>
        <p:txBody>
          <a:bodyPr/>
          <a:lstStyle/>
          <a:p>
            <a:fld id="{7CBE08B8-CBF8-421A-966C-FCA9FBD5FDD2}" type="slidenum">
              <a:rPr lang="zh-CN" altLang="en-US"/>
            </a:fld>
            <a:endParaRPr lang="en-US" altLang="zh-CN"/>
          </a:p>
        </p:txBody>
      </p:sp>
      <p:sp>
        <p:nvSpPr>
          <p:cNvPr id="129024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0243" name="Rectangle 3"/>
          <p:cNvSpPr>
            <a:spLocks noGrp="1" noChangeArrowheads="1"/>
          </p:cNvSpPr>
          <p:nvPr>
            <p:ph type="body" idx="1"/>
          </p:nvPr>
        </p:nvSpPr>
        <p:spPr>
          <a:xfrm>
            <a:off x="169168" y="549275"/>
            <a:ext cx="6779096" cy="6119813"/>
          </a:xfrm>
        </p:spPr>
        <p:txBody>
          <a:bodyPr/>
          <a:lstStyle/>
          <a:p>
            <a:pPr marL="0" indent="0" algn="just">
              <a:spcBef>
                <a:spcPct val="10000"/>
              </a:spcBef>
              <a:buFont typeface="Wingdings" panose="05000000000000000000" pitchFamily="2" charset="2"/>
              <a:buNone/>
            </a:pPr>
            <a:r>
              <a:rPr lang="en-US" altLang="zh-CN" sz="2400" dirty="0">
                <a:solidFill>
                  <a:srgbClr val="000000"/>
                </a:solidFill>
              </a:rPr>
              <a:t>【</a:t>
            </a:r>
            <a:r>
              <a:rPr lang="zh-CN" altLang="en-US" sz="2400" dirty="0">
                <a:solidFill>
                  <a:srgbClr val="000000"/>
                </a:solidFill>
              </a:rPr>
              <a:t>例</a:t>
            </a:r>
            <a:r>
              <a:rPr lang="en-US" altLang="zh-CN" sz="2400" dirty="0">
                <a:solidFill>
                  <a:srgbClr val="000000"/>
                </a:solidFill>
              </a:rPr>
              <a:t>7.2】</a:t>
            </a:r>
            <a:r>
              <a:rPr lang="zh-CN" altLang="en-US" sz="2400" dirty="0">
                <a:solidFill>
                  <a:srgbClr val="000000"/>
                </a:solidFill>
              </a:rPr>
              <a:t>某指令流水线由</a:t>
            </a:r>
            <a:r>
              <a:rPr lang="en-US" altLang="zh-CN" sz="2400" dirty="0">
                <a:solidFill>
                  <a:srgbClr val="FF0000"/>
                </a:solidFill>
              </a:rPr>
              <a:t>10</a:t>
            </a:r>
            <a:r>
              <a:rPr lang="zh-CN" altLang="en-US" sz="2400" dirty="0">
                <a:solidFill>
                  <a:srgbClr val="FF0000"/>
                </a:solidFill>
              </a:rPr>
              <a:t>级</a:t>
            </a:r>
            <a:r>
              <a:rPr lang="zh-CN" altLang="en-US" sz="2400" dirty="0">
                <a:solidFill>
                  <a:srgbClr val="000000"/>
                </a:solidFill>
              </a:rPr>
              <a:t>构成，每级处理时间为</a:t>
            </a:r>
            <a:r>
              <a:rPr lang="en-US" altLang="zh-CN" sz="2400" dirty="0">
                <a:solidFill>
                  <a:srgbClr val="FF0000"/>
                </a:solidFill>
              </a:rPr>
              <a:t>100ps</a:t>
            </a:r>
            <a:r>
              <a:rPr lang="zh-CN" altLang="en-US" sz="2400" dirty="0">
                <a:solidFill>
                  <a:srgbClr val="000000"/>
                </a:solidFill>
              </a:rPr>
              <a:t>。现要执行一段程序，该程序由</a:t>
            </a:r>
            <a:r>
              <a:rPr lang="en-US" altLang="zh-CN" sz="2400" dirty="0">
                <a:solidFill>
                  <a:srgbClr val="0000FF"/>
                </a:solidFill>
              </a:rPr>
              <a:t>50</a:t>
            </a:r>
            <a:r>
              <a:rPr lang="zh-CN" altLang="en-US" sz="2400" dirty="0">
                <a:solidFill>
                  <a:srgbClr val="000000"/>
                </a:solidFill>
              </a:rPr>
              <a:t>个结构相同、顺序执行的小</a:t>
            </a:r>
            <a:r>
              <a:rPr lang="zh-CN" altLang="en-US" sz="2400" dirty="0">
                <a:solidFill>
                  <a:srgbClr val="0000FF"/>
                </a:solidFill>
              </a:rPr>
              <a:t>程序段</a:t>
            </a:r>
            <a:r>
              <a:rPr lang="zh-CN" altLang="en-US" sz="2400" dirty="0">
                <a:solidFill>
                  <a:srgbClr val="000000"/>
                </a:solidFill>
              </a:rPr>
              <a:t>组成，每个小程序段由</a:t>
            </a:r>
            <a:r>
              <a:rPr lang="en-US" altLang="zh-CN" sz="2400" dirty="0">
                <a:solidFill>
                  <a:srgbClr val="0000FF"/>
                </a:solidFill>
              </a:rPr>
              <a:t>15</a:t>
            </a:r>
            <a:r>
              <a:rPr lang="zh-CN" altLang="en-US" sz="2400" dirty="0">
                <a:solidFill>
                  <a:srgbClr val="0000FF"/>
                </a:solidFill>
              </a:rPr>
              <a:t>条指令</a:t>
            </a:r>
            <a:r>
              <a:rPr lang="zh-CN" altLang="en-US" sz="2400" dirty="0">
                <a:solidFill>
                  <a:srgbClr val="000000"/>
                </a:solidFill>
              </a:rPr>
              <a:t>构成，其中第</a:t>
            </a:r>
            <a:r>
              <a:rPr lang="en-US" altLang="zh-CN" sz="2400" dirty="0">
                <a:solidFill>
                  <a:srgbClr val="000000"/>
                </a:solidFill>
              </a:rPr>
              <a:t>4</a:t>
            </a:r>
            <a:r>
              <a:rPr lang="zh-CN" altLang="en-US" sz="2400" dirty="0">
                <a:solidFill>
                  <a:srgbClr val="000000"/>
                </a:solidFill>
              </a:rPr>
              <a:t>条指令</a:t>
            </a:r>
            <a:r>
              <a:rPr lang="en-US" altLang="zh-CN" sz="2400" dirty="0">
                <a:solidFill>
                  <a:srgbClr val="FF0066"/>
                </a:solidFill>
              </a:rPr>
              <a:t>I</a:t>
            </a:r>
            <a:r>
              <a:rPr lang="en-US" altLang="zh-CN" sz="2400" baseline="-30000" dirty="0">
                <a:solidFill>
                  <a:srgbClr val="FF0066"/>
                </a:solidFill>
              </a:rPr>
              <a:t>4</a:t>
            </a:r>
            <a:r>
              <a:rPr lang="zh-CN" altLang="en-US" sz="2400" dirty="0">
                <a:solidFill>
                  <a:srgbClr val="000000"/>
                </a:solidFill>
              </a:rPr>
              <a:t>为</a:t>
            </a:r>
            <a:r>
              <a:rPr lang="zh-CN" altLang="en-US" sz="2400" dirty="0">
                <a:solidFill>
                  <a:srgbClr val="FF0066"/>
                </a:solidFill>
              </a:rPr>
              <a:t>条件跳转</a:t>
            </a:r>
            <a:r>
              <a:rPr lang="zh-CN" altLang="en-US" sz="2400" dirty="0">
                <a:solidFill>
                  <a:srgbClr val="000000"/>
                </a:solidFill>
              </a:rPr>
              <a:t>指令，当条件为</a:t>
            </a:r>
            <a:r>
              <a:rPr lang="zh-CN" altLang="en-US" sz="2400" dirty="0">
                <a:solidFill>
                  <a:srgbClr val="FF0066"/>
                </a:solidFill>
              </a:rPr>
              <a:t>真</a:t>
            </a:r>
            <a:r>
              <a:rPr lang="zh-CN" altLang="en-US" sz="2400" dirty="0">
                <a:solidFill>
                  <a:srgbClr val="000000"/>
                </a:solidFill>
              </a:rPr>
              <a:t>时程序跳转到指令</a:t>
            </a:r>
            <a:r>
              <a:rPr lang="en-US" altLang="zh-CN" sz="2400" dirty="0">
                <a:solidFill>
                  <a:srgbClr val="FF0066"/>
                </a:solidFill>
              </a:rPr>
              <a:t>I</a:t>
            </a:r>
            <a:r>
              <a:rPr lang="en-US" altLang="zh-CN" sz="2400" baseline="-30000" dirty="0">
                <a:solidFill>
                  <a:srgbClr val="FF0066"/>
                </a:solidFill>
              </a:rPr>
              <a:t>10</a:t>
            </a:r>
            <a:r>
              <a:rPr lang="zh-CN" altLang="en-US" sz="2400" dirty="0">
                <a:solidFill>
                  <a:srgbClr val="000000"/>
                </a:solidFill>
              </a:rPr>
              <a:t>，当条件为</a:t>
            </a:r>
            <a:r>
              <a:rPr lang="zh-CN" altLang="en-US" sz="2400" dirty="0">
                <a:solidFill>
                  <a:srgbClr val="FF0066"/>
                </a:solidFill>
              </a:rPr>
              <a:t>假</a:t>
            </a:r>
            <a:r>
              <a:rPr lang="zh-CN" altLang="en-US" sz="2400" dirty="0">
                <a:solidFill>
                  <a:srgbClr val="000000"/>
                </a:solidFill>
              </a:rPr>
              <a:t>时程序</a:t>
            </a:r>
            <a:r>
              <a:rPr lang="zh-CN" altLang="en-US" sz="2400" dirty="0">
                <a:solidFill>
                  <a:srgbClr val="FF0066"/>
                </a:solidFill>
              </a:rPr>
              <a:t>顺序</a:t>
            </a:r>
            <a:r>
              <a:rPr lang="zh-CN" altLang="en-US" sz="2400" dirty="0">
                <a:solidFill>
                  <a:srgbClr val="000000"/>
                </a:solidFill>
              </a:rPr>
              <a:t>执行。请计算：</a:t>
            </a:r>
            <a:endParaRPr lang="zh-CN" altLang="en-US" sz="2400" dirty="0">
              <a:solidFill>
                <a:srgbClr val="000000"/>
              </a:solidFill>
            </a:endParaRPr>
          </a:p>
          <a:p>
            <a:pPr marL="0" indent="0" algn="just">
              <a:spcBef>
                <a:spcPct val="10000"/>
              </a:spcBef>
              <a:buFont typeface="Wingdings" panose="05000000000000000000" pitchFamily="2" charset="2"/>
              <a:buNone/>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）当所有条件跳转指令均</a:t>
            </a:r>
            <a:r>
              <a:rPr lang="zh-CN" altLang="en-US" sz="2400" dirty="0">
                <a:solidFill>
                  <a:srgbClr val="0000FF"/>
                </a:solidFill>
              </a:rPr>
              <a:t>未发生条件跳转</a:t>
            </a:r>
            <a:r>
              <a:rPr lang="zh-CN" altLang="en-US" sz="2400" dirty="0">
                <a:solidFill>
                  <a:srgbClr val="000000"/>
                </a:solidFill>
              </a:rPr>
              <a:t>时，执行这段程序时流水线的实际</a:t>
            </a:r>
            <a:r>
              <a:rPr lang="zh-CN" altLang="en-US" sz="2400" dirty="0">
                <a:solidFill>
                  <a:srgbClr val="FF0000"/>
                </a:solidFill>
              </a:rPr>
              <a:t>吞吐率</a:t>
            </a:r>
            <a:r>
              <a:rPr lang="zh-CN" altLang="en-US" sz="2400" dirty="0">
                <a:solidFill>
                  <a:srgbClr val="000000"/>
                </a:solidFill>
              </a:rPr>
              <a:t>、</a:t>
            </a:r>
            <a:r>
              <a:rPr lang="zh-CN" altLang="en-US" sz="2400" dirty="0">
                <a:solidFill>
                  <a:srgbClr val="FF0000"/>
                </a:solidFill>
              </a:rPr>
              <a:t>加速比</a:t>
            </a:r>
            <a:r>
              <a:rPr lang="zh-CN" altLang="en-US" sz="2400" dirty="0">
                <a:solidFill>
                  <a:srgbClr val="000000"/>
                </a:solidFill>
              </a:rPr>
              <a:t>、</a:t>
            </a:r>
            <a:r>
              <a:rPr lang="zh-CN" altLang="en-US" sz="2400" dirty="0">
                <a:solidFill>
                  <a:srgbClr val="FF0000"/>
                </a:solidFill>
              </a:rPr>
              <a:t>效率</a:t>
            </a:r>
            <a:r>
              <a:rPr lang="zh-CN" altLang="en-US" sz="2400" dirty="0">
                <a:solidFill>
                  <a:srgbClr val="000000"/>
                </a:solidFill>
              </a:rPr>
              <a:t>各是多少？</a:t>
            </a:r>
            <a:endParaRPr lang="zh-CN" altLang="en-US" sz="2400" dirty="0">
              <a:solidFill>
                <a:srgbClr val="000000"/>
              </a:solidFill>
              <a:cs typeface="Times New Roman" panose="02020603050405020304" pitchFamily="18" charset="0"/>
            </a:endParaRPr>
          </a:p>
          <a:p>
            <a:pPr marL="0" indent="0">
              <a:spcBef>
                <a:spcPct val="10000"/>
              </a:spcBef>
              <a:buFont typeface="Wingdings" panose="05000000000000000000" pitchFamily="2" charset="2"/>
              <a:buNone/>
            </a:pPr>
            <a:r>
              <a:rPr lang="zh-CN" altLang="en-US" sz="2400" dirty="0">
                <a:solidFill>
                  <a:srgbClr val="000000"/>
                </a:solidFill>
                <a:cs typeface="Times New Roman" panose="02020603050405020304" pitchFamily="18" charset="0"/>
              </a:rPr>
              <a:t>（</a:t>
            </a:r>
            <a:r>
              <a:rPr lang="en-US" altLang="zh-CN" sz="2400" dirty="0">
                <a:solidFill>
                  <a:srgbClr val="000000"/>
                </a:solidFill>
              </a:rPr>
              <a:t>2</a:t>
            </a:r>
            <a:r>
              <a:rPr lang="zh-CN" altLang="en-US" sz="2400" dirty="0">
                <a:solidFill>
                  <a:srgbClr val="000000"/>
                </a:solidFill>
                <a:cs typeface="Times New Roman" panose="02020603050405020304" pitchFamily="18" charset="0"/>
              </a:rPr>
              <a:t>）当所有条件跳转指令均</a:t>
            </a:r>
            <a:r>
              <a:rPr lang="zh-CN" altLang="en-US" sz="2400" dirty="0">
                <a:solidFill>
                  <a:srgbClr val="0000FF"/>
                </a:solidFill>
                <a:cs typeface="Times New Roman" panose="02020603050405020304" pitchFamily="18" charset="0"/>
              </a:rPr>
              <a:t>发生条件跳转</a:t>
            </a:r>
            <a:r>
              <a:rPr lang="zh-CN" altLang="en-US" sz="2400" dirty="0">
                <a:solidFill>
                  <a:srgbClr val="000000"/>
                </a:solidFill>
                <a:cs typeface="Times New Roman" panose="02020603050405020304" pitchFamily="18" charset="0"/>
              </a:rPr>
              <a:t>时，执行这段程序时流水线的实际</a:t>
            </a:r>
            <a:r>
              <a:rPr lang="zh-CN" altLang="en-US" sz="2400" dirty="0">
                <a:solidFill>
                  <a:srgbClr val="FF0000"/>
                </a:solidFill>
                <a:cs typeface="Times New Roman" panose="02020603050405020304" pitchFamily="18" charset="0"/>
              </a:rPr>
              <a:t>吞吐率</a:t>
            </a:r>
            <a:r>
              <a:rPr lang="zh-CN" altLang="en-US" sz="2400" dirty="0">
                <a:solidFill>
                  <a:srgbClr val="000000"/>
                </a:solidFill>
                <a:cs typeface="Times New Roman" panose="02020603050405020304" pitchFamily="18" charset="0"/>
              </a:rPr>
              <a:t>、</a:t>
            </a:r>
            <a:r>
              <a:rPr lang="zh-CN" altLang="en-US" sz="2400" dirty="0">
                <a:solidFill>
                  <a:srgbClr val="FF0000"/>
                </a:solidFill>
                <a:cs typeface="Times New Roman" panose="02020603050405020304" pitchFamily="18" charset="0"/>
              </a:rPr>
              <a:t>加速比</a:t>
            </a:r>
            <a:r>
              <a:rPr lang="zh-CN" altLang="en-US" sz="2400" dirty="0">
                <a:solidFill>
                  <a:srgbClr val="000000"/>
                </a:solidFill>
                <a:cs typeface="Times New Roman" panose="02020603050405020304" pitchFamily="18" charset="0"/>
              </a:rPr>
              <a:t>、</a:t>
            </a:r>
            <a:r>
              <a:rPr lang="zh-CN" altLang="en-US" sz="2400" dirty="0">
                <a:solidFill>
                  <a:srgbClr val="FF0000"/>
                </a:solidFill>
                <a:cs typeface="Times New Roman" panose="02020603050405020304" pitchFamily="18" charset="0"/>
              </a:rPr>
              <a:t>效率</a:t>
            </a:r>
            <a:r>
              <a:rPr lang="zh-CN" altLang="en-US" sz="2400" dirty="0">
                <a:solidFill>
                  <a:srgbClr val="000000"/>
                </a:solidFill>
                <a:cs typeface="Times New Roman" panose="02020603050405020304" pitchFamily="18" charset="0"/>
              </a:rPr>
              <a:t>又是多少？</a:t>
            </a:r>
            <a:r>
              <a:rPr lang="zh-CN" altLang="en-US" sz="2400" dirty="0"/>
              <a:t> </a:t>
            </a:r>
            <a:endParaRPr lang="en-US" altLang="zh-CN" sz="2400" dirty="0"/>
          </a:p>
        </p:txBody>
      </p:sp>
      <p:sp>
        <p:nvSpPr>
          <p:cNvPr id="1290261" name="AutoShape 21">
            <a:hlinkClick r:id="rId1" action="ppaction://hlinksldjump" highlightClick="1"/>
          </p:cNvPr>
          <p:cNvSpPr>
            <a:spLocks noChangeArrowheads="1"/>
          </p:cNvSpPr>
          <p:nvPr/>
        </p:nvSpPr>
        <p:spPr bwMode="auto">
          <a:xfrm>
            <a:off x="4139977" y="4941168"/>
            <a:ext cx="1296987" cy="431800"/>
          </a:xfrm>
          <a:prstGeom prst="actionButtonBlank">
            <a:avLst/>
          </a:prstGeom>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endParaRPr lang="zh-CN" altLang="en-US">
              <a:solidFill>
                <a:srgbClr val="000099"/>
              </a:solidFill>
              <a:ea typeface="楷体_GB2312" pitchFamily="49" charset="-122"/>
            </a:endParaRPr>
          </a:p>
        </p:txBody>
      </p:sp>
      <p:sp>
        <p:nvSpPr>
          <p:cNvPr id="1290262" name="AutoShape 22">
            <a:hlinkClick r:id="rId2" action="ppaction://hlinksldjump" highlightClick="1"/>
          </p:cNvPr>
          <p:cNvSpPr>
            <a:spLocks noChangeArrowheads="1"/>
          </p:cNvSpPr>
          <p:nvPr/>
        </p:nvSpPr>
        <p:spPr bwMode="auto">
          <a:xfrm>
            <a:off x="2339752" y="4941168"/>
            <a:ext cx="1512887" cy="431800"/>
          </a:xfrm>
          <a:prstGeom prst="actionButtonBlank">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dirty="0">
                <a:solidFill>
                  <a:srgbClr val="000099"/>
                </a:solidFill>
                <a:ea typeface="楷体_GB2312" pitchFamily="49" charset="-122"/>
              </a:rPr>
              <a:t>【</a:t>
            </a:r>
            <a:r>
              <a:rPr lang="zh-CN" altLang="en-US" dirty="0">
                <a:solidFill>
                  <a:srgbClr val="000099"/>
                </a:solidFill>
                <a:ea typeface="楷体_GB2312" pitchFamily="49" charset="-122"/>
              </a:rPr>
              <a:t>解</a:t>
            </a:r>
            <a:r>
              <a:rPr lang="en-US" altLang="zh-CN" dirty="0">
                <a:solidFill>
                  <a:srgbClr val="000099"/>
                </a:solidFill>
                <a:ea typeface="楷体_GB2312" pitchFamily="49" charset="-122"/>
              </a:rPr>
              <a:t>】①</a:t>
            </a:r>
            <a:endParaRPr lang="en-US" altLang="zh-CN" dirty="0">
              <a:solidFill>
                <a:srgbClr val="000099"/>
              </a:solidFill>
              <a:ea typeface="楷体_GB2312" pitchFamily="49" charset="-122"/>
            </a:endParaRPr>
          </a:p>
        </p:txBody>
      </p:sp>
      <p:sp>
        <p:nvSpPr>
          <p:cNvPr id="1290263" name="AutoShape 23">
            <a:hlinkClick r:id="rId3" action="ppaction://hlinksldjump" highlightClick="1"/>
          </p:cNvPr>
          <p:cNvSpPr>
            <a:spLocks noChangeArrowheads="1"/>
          </p:cNvSpPr>
          <p:nvPr/>
        </p:nvSpPr>
        <p:spPr bwMode="auto">
          <a:xfrm>
            <a:off x="4139977" y="5588868"/>
            <a:ext cx="1296987" cy="431800"/>
          </a:xfrm>
          <a:prstGeom prst="actionButtonBlank">
            <a:avLst/>
          </a:prstGeom>
        </p:spPr>
        <p:style>
          <a:lnRef idx="1">
            <a:schemeClr val="accent6"/>
          </a:lnRef>
          <a:fillRef idx="2">
            <a:schemeClr val="accent6"/>
          </a:fillRef>
          <a:effectRef idx="1">
            <a:schemeClr val="accent6"/>
          </a:effectRef>
          <a:fontRef idx="minor">
            <a:schemeClr val="dk1"/>
          </a:fontRef>
        </p:style>
        <p:txBody>
          <a:bodyPr wrap="none" anchor="ctr"/>
          <a:lstStyle/>
          <a:p>
            <a:r>
              <a:rPr lang="zh-CN" altLang="en-US">
                <a:solidFill>
                  <a:srgbClr val="000099"/>
                </a:solidFill>
                <a:ea typeface="楷体_GB2312" pitchFamily="49" charset="-122"/>
              </a:rPr>
              <a:t>时空图</a:t>
            </a:r>
            <a:endParaRPr lang="zh-CN" altLang="en-US">
              <a:solidFill>
                <a:srgbClr val="000099"/>
              </a:solidFill>
              <a:ea typeface="楷体_GB2312" pitchFamily="49" charset="-122"/>
            </a:endParaRPr>
          </a:p>
        </p:txBody>
      </p:sp>
      <p:sp>
        <p:nvSpPr>
          <p:cNvPr id="1290264" name="AutoShape 24">
            <a:hlinkClick r:id="rId4" action="ppaction://hlinksldjump" highlightClick="1"/>
          </p:cNvPr>
          <p:cNvSpPr>
            <a:spLocks noChangeArrowheads="1"/>
          </p:cNvSpPr>
          <p:nvPr/>
        </p:nvSpPr>
        <p:spPr bwMode="auto">
          <a:xfrm>
            <a:off x="2339752" y="5588868"/>
            <a:ext cx="1512887" cy="431800"/>
          </a:xfrm>
          <a:prstGeom prst="actionButtonBlank">
            <a:avLst/>
          </a:prstGeom>
        </p:spPr>
        <p:style>
          <a:lnRef idx="1">
            <a:schemeClr val="accent6"/>
          </a:lnRef>
          <a:fillRef idx="2">
            <a:schemeClr val="accent6"/>
          </a:fillRef>
          <a:effectRef idx="1">
            <a:schemeClr val="accent6"/>
          </a:effectRef>
          <a:fontRef idx="minor">
            <a:schemeClr val="dk1"/>
          </a:fontRef>
        </p:style>
        <p:txBody>
          <a:bodyPr wrap="none" anchor="ctr"/>
          <a:lstStyle/>
          <a:p>
            <a:pPr algn="l"/>
            <a:r>
              <a:rPr lang="en-US" altLang="zh-CN">
                <a:solidFill>
                  <a:srgbClr val="000099"/>
                </a:solidFill>
                <a:ea typeface="楷体_GB2312" pitchFamily="49" charset="-122"/>
              </a:rPr>
              <a:t>【</a:t>
            </a:r>
            <a:r>
              <a:rPr lang="zh-CN" altLang="en-US">
                <a:solidFill>
                  <a:srgbClr val="000099"/>
                </a:solidFill>
                <a:ea typeface="楷体_GB2312" pitchFamily="49" charset="-122"/>
              </a:rPr>
              <a:t>解</a:t>
            </a:r>
            <a:r>
              <a:rPr lang="en-US" altLang="zh-CN">
                <a:solidFill>
                  <a:srgbClr val="000099"/>
                </a:solidFill>
                <a:ea typeface="楷体_GB2312" pitchFamily="49" charset="-122"/>
              </a:rPr>
              <a:t>】②</a:t>
            </a:r>
            <a:endParaRPr lang="en-US" altLang="zh-CN">
              <a:solidFill>
                <a:srgbClr val="000099"/>
              </a:solidFill>
              <a:ea typeface="楷体_GB2312" pitchFamily="49" charset="-122"/>
            </a:endParaRPr>
          </a:p>
        </p:txBody>
      </p:sp>
      <p:grpSp>
        <p:nvGrpSpPr>
          <p:cNvPr id="22" name="组合 21"/>
          <p:cNvGrpSpPr/>
          <p:nvPr/>
        </p:nvGrpSpPr>
        <p:grpSpPr>
          <a:xfrm>
            <a:off x="7128676" y="297656"/>
            <a:ext cx="1979828" cy="5957900"/>
            <a:chOff x="7128676" y="297656"/>
            <a:chExt cx="1979828" cy="5957900"/>
          </a:xfrm>
        </p:grpSpPr>
        <p:sp>
          <p:nvSpPr>
            <p:cNvPr id="2" name="矩形 1"/>
            <p:cNvSpPr/>
            <p:nvPr/>
          </p:nvSpPr>
          <p:spPr bwMode="auto">
            <a:xfrm>
              <a:off x="7128676" y="297656"/>
              <a:ext cx="936104" cy="44994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R="0" indent="26670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rPr>
                <a:t>I</a:t>
              </a:r>
              <a:r>
                <a:rPr kumimoji="0" lang="en-US" altLang="zh-CN" b="1" i="0" u="none" strike="noStrike" cap="none" normalizeH="0" baseline="-25000" dirty="0">
                  <a:ln>
                    <a:noFill/>
                  </a:ln>
                  <a:solidFill>
                    <a:schemeClr val="tx1"/>
                  </a:solidFill>
                  <a:effectLst/>
                </a:rPr>
                <a:t>1</a:t>
              </a:r>
              <a:endParaRPr kumimoji="0" lang="en-US" altLang="zh-CN" b="1" i="0" u="none" strike="noStrike" cap="none" normalizeH="0" baseline="-25000" dirty="0">
                <a:ln>
                  <a:noFill/>
                </a:ln>
                <a:solidFill>
                  <a:schemeClr val="tx1"/>
                </a:solidFill>
                <a:effectLst/>
              </a:endParaRPr>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2</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kumimoji="0" lang="en-US" altLang="zh-CN" b="1" i="0" u="none" strike="noStrike" cap="none" normalizeH="0" baseline="0" dirty="0">
                  <a:ln>
                    <a:noFill/>
                  </a:ln>
                  <a:solidFill>
                    <a:schemeClr val="tx1"/>
                  </a:solidFill>
                  <a:effectLst/>
                </a:rPr>
                <a:t>I</a:t>
              </a:r>
              <a:r>
                <a:rPr lang="en-US" altLang="zh-CN" baseline="-25000" dirty="0"/>
                <a:t>3</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lang="en-US" altLang="zh-CN" dirty="0">
                  <a:solidFill>
                    <a:srgbClr val="FF0000"/>
                  </a:solidFill>
                </a:rPr>
                <a:t>I</a:t>
              </a:r>
              <a:r>
                <a:rPr lang="en-US" altLang="zh-CN" baseline="-25000" dirty="0">
                  <a:solidFill>
                    <a:srgbClr val="FF0000"/>
                  </a:solidFill>
                </a:rPr>
                <a:t>4</a:t>
              </a:r>
              <a:endParaRPr lang="en-US" altLang="zh-CN" baseline="-25000" dirty="0">
                <a:solidFill>
                  <a:srgbClr val="FF0000"/>
                </a:solidFill>
              </a:endParaRPr>
            </a:p>
            <a:p>
              <a:pPr marR="0" indent="266700" algn="l" defTabSz="914400" rtl="0" eaLnBrk="1" fontAlgn="base" latinLnBrk="0" hangingPunct="1">
                <a:lnSpc>
                  <a:spcPct val="100000"/>
                </a:lnSpc>
                <a:spcBef>
                  <a:spcPct val="0"/>
                </a:spcBef>
                <a:spcAft>
                  <a:spcPct val="0"/>
                </a:spcAft>
                <a:buClrTx/>
                <a:buSzTx/>
                <a:buFontTx/>
                <a:buNone/>
              </a:pPr>
              <a:r>
                <a:rPr lang="en-US" altLang="zh-CN" dirty="0">
                  <a:solidFill>
                    <a:srgbClr val="008000"/>
                  </a:solidFill>
                </a:rPr>
                <a:t>I</a:t>
              </a:r>
              <a:r>
                <a:rPr lang="en-US" altLang="zh-CN" baseline="-25000" dirty="0">
                  <a:solidFill>
                    <a:srgbClr val="008000"/>
                  </a:solidFill>
                </a:rPr>
                <a:t>5</a:t>
              </a:r>
              <a:endParaRPr lang="en-US" altLang="zh-CN" baseline="-25000" dirty="0">
                <a:solidFill>
                  <a:srgbClr val="008000"/>
                </a:solidFill>
              </a:endParaRPr>
            </a:p>
            <a:p>
              <a:pPr marR="0" indent="266700" algn="l" defTabSz="914400" rtl="0" eaLnBrk="1" fontAlgn="base" latinLnBrk="0" hangingPunct="1">
                <a:lnSpc>
                  <a:spcPct val="100000"/>
                </a:lnSpc>
                <a:spcBef>
                  <a:spcPct val="0"/>
                </a:spcBef>
                <a:spcAft>
                  <a:spcPct val="0"/>
                </a:spcAft>
                <a:buClrTx/>
                <a:buSzTx/>
                <a:buFontTx/>
                <a:buNone/>
              </a:pPr>
              <a:endParaRPr lang="en-US" altLang="zh-CN" dirty="0"/>
            </a:p>
            <a:p>
              <a:pPr marR="0" indent="266700" algn="l" defTabSz="914400" rtl="0" eaLnBrk="1" fontAlgn="base" latinLnBrk="0" hangingPunct="1">
                <a:lnSpc>
                  <a:spcPct val="100000"/>
                </a:lnSpc>
                <a:spcBef>
                  <a:spcPct val="0"/>
                </a:spcBef>
                <a:spcAft>
                  <a:spcPct val="0"/>
                </a:spcAft>
                <a:buClrTx/>
                <a:buSzTx/>
                <a:buFontTx/>
                <a:buNone/>
              </a:pPr>
              <a:r>
                <a:rPr lang="en-US" altLang="zh-CN" dirty="0">
                  <a:solidFill>
                    <a:srgbClr val="0000FF"/>
                  </a:solidFill>
                </a:rPr>
                <a:t>I</a:t>
              </a:r>
              <a:r>
                <a:rPr lang="en-US" altLang="zh-CN" baseline="-25000" dirty="0">
                  <a:solidFill>
                    <a:srgbClr val="0000FF"/>
                  </a:solidFill>
                </a:rPr>
                <a:t>10</a:t>
              </a:r>
              <a:endParaRPr lang="en-US" altLang="zh-CN" baseline="-25000" dirty="0">
                <a:solidFill>
                  <a:srgbClr val="0000FF"/>
                </a:solidFill>
              </a:endParaRPr>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11</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12</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13</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14</a:t>
              </a:r>
              <a:endParaRPr lang="en-US" altLang="zh-CN" baseline="-25000" dirty="0"/>
            </a:p>
            <a:p>
              <a:pPr marR="0" indent="266700" algn="l" defTabSz="914400" rtl="0" eaLnBrk="1" fontAlgn="base" latinLnBrk="0" hangingPunct="1">
                <a:lnSpc>
                  <a:spcPct val="100000"/>
                </a:lnSpc>
                <a:spcBef>
                  <a:spcPct val="0"/>
                </a:spcBef>
                <a:spcAft>
                  <a:spcPct val="0"/>
                </a:spcAft>
                <a:buClrTx/>
                <a:buSzTx/>
                <a:buFontTx/>
                <a:buNone/>
              </a:pPr>
              <a:r>
                <a:rPr lang="en-US" altLang="zh-CN" dirty="0"/>
                <a:t>I</a:t>
              </a:r>
              <a:r>
                <a:rPr lang="en-US" altLang="zh-CN" baseline="-25000" dirty="0"/>
                <a:t>15</a:t>
              </a:r>
              <a:endParaRPr lang="en-US" altLang="zh-CN" baseline="-25000" dirty="0"/>
            </a:p>
          </p:txBody>
        </p:sp>
        <p:sp>
          <p:nvSpPr>
            <p:cNvPr id="3" name="文本框 2"/>
            <p:cNvSpPr txBox="1"/>
            <p:nvPr/>
          </p:nvSpPr>
          <p:spPr>
            <a:xfrm>
              <a:off x="7416408" y="2170360"/>
              <a:ext cx="553998" cy="504180"/>
            </a:xfrm>
            <a:prstGeom prst="rect">
              <a:avLst/>
            </a:prstGeom>
            <a:noFill/>
          </p:spPr>
          <p:txBody>
            <a:bodyPr vert="eaVert" wrap="square" rtlCol="0">
              <a:spAutoFit/>
            </a:bodyPr>
            <a:lstStyle/>
            <a:p>
              <a:r>
                <a:rPr lang="en-US" altLang="zh-CN" dirty="0"/>
                <a:t>…</a:t>
              </a:r>
              <a:endParaRPr lang="zh-CN" altLang="en-US" dirty="0"/>
            </a:p>
          </p:txBody>
        </p:sp>
        <p:sp>
          <p:nvSpPr>
            <p:cNvPr id="11" name="矩形 10"/>
            <p:cNvSpPr/>
            <p:nvPr/>
          </p:nvSpPr>
          <p:spPr bwMode="auto">
            <a:xfrm>
              <a:off x="7132952" y="4941168"/>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lang="en-US" altLang="zh-CN" baseline="-25000" dirty="0"/>
            </a:p>
          </p:txBody>
        </p:sp>
        <p:sp>
          <p:nvSpPr>
            <p:cNvPr id="12" name="矩形 11"/>
            <p:cNvSpPr/>
            <p:nvPr/>
          </p:nvSpPr>
          <p:spPr bwMode="auto">
            <a:xfrm>
              <a:off x="7128676" y="5805760"/>
              <a:ext cx="936104" cy="449796"/>
            </a:xfrm>
            <a:prstGeom prst="rect">
              <a:avLst/>
            </a:prstGeom>
            <a:solidFill>
              <a:srgbClr val="FFFFCC"/>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lang="en-US" altLang="zh-CN" baseline="-25000" dirty="0"/>
            </a:p>
          </p:txBody>
        </p:sp>
        <p:sp>
          <p:nvSpPr>
            <p:cNvPr id="13" name="文本框 12"/>
            <p:cNvSpPr txBox="1"/>
            <p:nvPr/>
          </p:nvSpPr>
          <p:spPr>
            <a:xfrm>
              <a:off x="7426035" y="5354612"/>
              <a:ext cx="553998" cy="504180"/>
            </a:xfrm>
            <a:prstGeom prst="rect">
              <a:avLst/>
            </a:prstGeom>
            <a:noFill/>
          </p:spPr>
          <p:txBody>
            <a:bodyPr vert="eaVert" wrap="square" rtlCol="0">
              <a:spAutoFit/>
            </a:bodyPr>
            <a:lstStyle/>
            <a:p>
              <a:r>
                <a:rPr lang="en-US" altLang="zh-CN" dirty="0"/>
                <a:t>…</a:t>
              </a:r>
              <a:endParaRPr lang="zh-CN" altLang="en-US" dirty="0"/>
            </a:p>
          </p:txBody>
        </p:sp>
        <p:grpSp>
          <p:nvGrpSpPr>
            <p:cNvPr id="17" name="组合 16"/>
            <p:cNvGrpSpPr/>
            <p:nvPr/>
          </p:nvGrpSpPr>
          <p:grpSpPr>
            <a:xfrm>
              <a:off x="7222347" y="1628800"/>
              <a:ext cx="250166" cy="1117624"/>
              <a:chOff x="7359872" y="1628800"/>
              <a:chExt cx="313286" cy="1117624"/>
            </a:xfrm>
          </p:grpSpPr>
          <p:cxnSp>
            <p:nvCxnSpPr>
              <p:cNvPr id="5" name="直接连接符 4"/>
              <p:cNvCxnSpPr/>
              <p:nvPr/>
            </p:nvCxnSpPr>
            <p:spPr bwMode="auto">
              <a:xfrm flipH="1">
                <a:off x="7359872" y="1628800"/>
                <a:ext cx="313286" cy="0"/>
              </a:xfrm>
              <a:prstGeom prst="line">
                <a:avLst/>
              </a:prstGeom>
              <a:solidFill>
                <a:srgbClr val="FFFFFF"/>
              </a:solidFill>
              <a:ln w="28575" cap="flat" cmpd="sng" algn="ctr">
                <a:solidFill>
                  <a:srgbClr val="FF0000"/>
                </a:solidFill>
                <a:prstDash val="solid"/>
                <a:round/>
                <a:headEnd type="none" w="med" len="med"/>
                <a:tailEnd type="none" w="med" len="med"/>
              </a:ln>
              <a:effectLst/>
            </p:spPr>
          </p:cxnSp>
          <p:cxnSp>
            <p:nvCxnSpPr>
              <p:cNvPr id="7" name="直接箭头连接符 6"/>
              <p:cNvCxnSpPr/>
              <p:nvPr/>
            </p:nvCxnSpPr>
            <p:spPr bwMode="auto">
              <a:xfrm>
                <a:off x="7359872" y="2746424"/>
                <a:ext cx="313286" cy="0"/>
              </a:xfrm>
              <a:prstGeom prst="straightConnector1">
                <a:avLst/>
              </a:prstGeom>
              <a:solidFill>
                <a:srgbClr val="FFFFFF"/>
              </a:solidFill>
              <a:ln w="28575" cap="flat" cmpd="sng" algn="ctr">
                <a:solidFill>
                  <a:srgbClr val="FF0000"/>
                </a:solidFill>
                <a:prstDash val="solid"/>
                <a:round/>
                <a:headEnd type="none" w="med" len="med"/>
                <a:tailEnd type="triangle" w="med" len="lg"/>
              </a:ln>
              <a:effectLst/>
            </p:spPr>
          </p:cxnSp>
          <p:cxnSp>
            <p:nvCxnSpPr>
              <p:cNvPr id="14" name="直接连接符 13"/>
              <p:cNvCxnSpPr/>
              <p:nvPr/>
            </p:nvCxnSpPr>
            <p:spPr bwMode="auto">
              <a:xfrm>
                <a:off x="7359872" y="1628800"/>
                <a:ext cx="0" cy="1117624"/>
              </a:xfrm>
              <a:prstGeom prst="line">
                <a:avLst/>
              </a:prstGeom>
              <a:solidFill>
                <a:srgbClr val="FFFFFF"/>
              </a:solidFill>
              <a:ln w="28575" cap="flat" cmpd="sng" algn="ctr">
                <a:solidFill>
                  <a:srgbClr val="FF0000"/>
                </a:solidFill>
                <a:prstDash val="solid"/>
                <a:round/>
                <a:headEnd type="none" w="med" len="med"/>
                <a:tailEnd type="none" w="med" len="med"/>
              </a:ln>
              <a:effectLst/>
            </p:spPr>
          </p:cxnSp>
        </p:grpSp>
        <p:sp>
          <p:nvSpPr>
            <p:cNvPr id="18" name="右大括号 17"/>
            <p:cNvSpPr/>
            <p:nvPr/>
          </p:nvSpPr>
          <p:spPr bwMode="auto">
            <a:xfrm>
              <a:off x="8136788" y="297656"/>
              <a:ext cx="216024" cy="5957900"/>
            </a:xfrm>
            <a:prstGeom prst="rightBrace">
              <a:avLst>
                <a:gd name="adj1" fmla="val 48265"/>
                <a:gd name="adj2" fmla="val 50000"/>
              </a:avLst>
            </a:prstGeom>
            <a:solidFill>
              <a:srgbClr val="FFFFFF"/>
            </a:solid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矩形 19"/>
            <p:cNvSpPr/>
            <p:nvPr/>
          </p:nvSpPr>
          <p:spPr>
            <a:xfrm>
              <a:off x="8306682" y="3014204"/>
              <a:ext cx="801822" cy="461665"/>
            </a:xfrm>
            <a:prstGeom prst="rect">
              <a:avLst/>
            </a:prstGeom>
          </p:spPr>
          <p:txBody>
            <a:bodyPr wrap="none">
              <a:spAutoFit/>
            </a:bodyPr>
            <a:lstStyle/>
            <a:p>
              <a:pPr algn="r"/>
              <a:r>
                <a:rPr lang="en-US" altLang="zh-CN" dirty="0">
                  <a:solidFill>
                    <a:srgbClr val="FF0000"/>
                  </a:solidFill>
                </a:rPr>
                <a:t>50</a:t>
              </a:r>
              <a:r>
                <a:rPr lang="zh-CN" altLang="en-US" dirty="0">
                  <a:solidFill>
                    <a:srgbClr val="FF0000"/>
                  </a:solidFill>
                </a:rPr>
                <a:t>个</a:t>
              </a:r>
              <a:endParaRPr lang="zh-CN" altLang="en-US" dirty="0">
                <a:solidFill>
                  <a:srgbClr val="FF0000"/>
                </a:solidFill>
              </a:endParaRPr>
            </a:p>
          </p:txBody>
        </p:sp>
        <p:sp>
          <p:nvSpPr>
            <p:cNvPr id="21" name="任意多边形 20"/>
            <p:cNvSpPr/>
            <p:nvPr/>
          </p:nvSpPr>
          <p:spPr bwMode="auto">
            <a:xfrm>
              <a:off x="7712015" y="1656272"/>
              <a:ext cx="215912" cy="345056"/>
            </a:xfrm>
            <a:custGeom>
              <a:avLst/>
              <a:gdLst>
                <a:gd name="connsiteX0" fmla="*/ 34506 w 215912"/>
                <a:gd name="connsiteY0" fmla="*/ 0 h 345056"/>
                <a:gd name="connsiteX1" fmla="*/ 215660 w 215912"/>
                <a:gd name="connsiteY1" fmla="*/ 146649 h 345056"/>
                <a:gd name="connsiteX2" fmla="*/ 0 w 215912"/>
                <a:gd name="connsiteY2" fmla="*/ 345056 h 345056"/>
              </a:gdLst>
              <a:ahLst/>
              <a:cxnLst>
                <a:cxn ang="0">
                  <a:pos x="connsiteX0" y="connsiteY0"/>
                </a:cxn>
                <a:cxn ang="0">
                  <a:pos x="connsiteX1" y="connsiteY1"/>
                </a:cxn>
                <a:cxn ang="0">
                  <a:pos x="connsiteX2" y="connsiteY2"/>
                </a:cxn>
              </a:cxnLst>
              <a:rect l="l" t="t" r="r" b="b"/>
              <a:pathLst>
                <a:path w="215912" h="345056">
                  <a:moveTo>
                    <a:pt x="34506" y="0"/>
                  </a:moveTo>
                  <a:cubicBezTo>
                    <a:pt x="127958" y="44570"/>
                    <a:pt x="221411" y="89140"/>
                    <a:pt x="215660" y="146649"/>
                  </a:cubicBezTo>
                  <a:cubicBezTo>
                    <a:pt x="209909" y="204158"/>
                    <a:pt x="104954" y="274607"/>
                    <a:pt x="0" y="345056"/>
                  </a:cubicBezTo>
                </a:path>
              </a:pathLst>
            </a:custGeom>
            <a:noFill/>
            <a:ln w="19050" cap="flat" cmpd="sng" algn="ctr">
              <a:solidFill>
                <a:srgbClr val="FF6600"/>
              </a:solidFill>
              <a:prstDash val="solid"/>
              <a:round/>
              <a:headEnd type="none" w="med" len="med"/>
              <a:tailEnd type="triangle" w="med" len="lg"/>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2" name="灯片编号占位符 4"/>
          <p:cNvSpPr>
            <a:spLocks noGrp="1"/>
          </p:cNvSpPr>
          <p:nvPr>
            <p:ph type="sldNum" sz="quarter" idx="11"/>
          </p:nvPr>
        </p:nvSpPr>
        <p:spPr/>
        <p:txBody>
          <a:bodyPr/>
          <a:lstStyle/>
          <a:p>
            <a:fld id="{363150A2-B1CA-4777-879B-3DAB23F4301F}" type="slidenum">
              <a:rPr lang="zh-CN" altLang="en-US"/>
            </a:fld>
            <a:endParaRPr lang="en-US" altLang="zh-CN"/>
          </a:p>
        </p:txBody>
      </p:sp>
      <p:sp>
        <p:nvSpPr>
          <p:cNvPr id="138957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9571"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anose="05000000000000000000"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9572" name="Rectangle 4"/>
          <p:cNvSpPr>
            <a:spLocks noChangeAspect="1" noChangeArrowheads="1"/>
          </p:cNvSpPr>
          <p:nvPr/>
        </p:nvSpPr>
        <p:spPr bwMode="auto">
          <a:xfrm>
            <a:off x="517525" y="4692650"/>
            <a:ext cx="336550"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573" name="Rectangle 5"/>
          <p:cNvSpPr>
            <a:spLocks noChangeAspect="1" noChangeArrowheads="1"/>
          </p:cNvSpPr>
          <p:nvPr/>
        </p:nvSpPr>
        <p:spPr bwMode="auto">
          <a:xfrm>
            <a:off x="855663" y="4692650"/>
            <a:ext cx="338137"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574" name="Rectangle 6"/>
          <p:cNvSpPr>
            <a:spLocks noChangeAspect="1" noChangeArrowheads="1"/>
          </p:cNvSpPr>
          <p:nvPr/>
        </p:nvSpPr>
        <p:spPr bwMode="auto">
          <a:xfrm>
            <a:off x="1531938" y="4692650"/>
            <a:ext cx="336550"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575" name="Rectangle 7"/>
          <p:cNvSpPr>
            <a:spLocks noChangeAspect="1" noChangeArrowheads="1"/>
          </p:cNvSpPr>
          <p:nvPr/>
        </p:nvSpPr>
        <p:spPr bwMode="auto">
          <a:xfrm>
            <a:off x="1193800" y="4692650"/>
            <a:ext cx="338138"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576" name="Rectangle 8"/>
          <p:cNvSpPr>
            <a:spLocks noChangeAspect="1" noChangeArrowheads="1"/>
          </p:cNvSpPr>
          <p:nvPr/>
        </p:nvSpPr>
        <p:spPr bwMode="auto">
          <a:xfrm>
            <a:off x="855663" y="4352925"/>
            <a:ext cx="338137"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577" name="Rectangle 9"/>
          <p:cNvSpPr>
            <a:spLocks noChangeAspect="1" noChangeArrowheads="1"/>
          </p:cNvSpPr>
          <p:nvPr/>
        </p:nvSpPr>
        <p:spPr bwMode="auto">
          <a:xfrm>
            <a:off x="1195388" y="4352925"/>
            <a:ext cx="336550"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578" name="Rectangle 10"/>
          <p:cNvSpPr>
            <a:spLocks noChangeAspect="1" noChangeArrowheads="1"/>
          </p:cNvSpPr>
          <p:nvPr/>
        </p:nvSpPr>
        <p:spPr bwMode="auto">
          <a:xfrm>
            <a:off x="1870075" y="4352925"/>
            <a:ext cx="338138"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579" name="Rectangle 11"/>
          <p:cNvSpPr>
            <a:spLocks noChangeAspect="1" noChangeArrowheads="1"/>
          </p:cNvSpPr>
          <p:nvPr/>
        </p:nvSpPr>
        <p:spPr bwMode="auto">
          <a:xfrm>
            <a:off x="1531938" y="4352925"/>
            <a:ext cx="338137"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580" name="Rectangle 12"/>
          <p:cNvSpPr>
            <a:spLocks noChangeAspect="1" noChangeArrowheads="1"/>
          </p:cNvSpPr>
          <p:nvPr/>
        </p:nvSpPr>
        <p:spPr bwMode="auto">
          <a:xfrm>
            <a:off x="1193800" y="4014788"/>
            <a:ext cx="338138" cy="338137"/>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581" name="Rectangle 13"/>
          <p:cNvSpPr>
            <a:spLocks noChangeAspect="1" noChangeArrowheads="1"/>
          </p:cNvSpPr>
          <p:nvPr/>
        </p:nvSpPr>
        <p:spPr bwMode="auto">
          <a:xfrm>
            <a:off x="1531938" y="4014788"/>
            <a:ext cx="338137" cy="338137"/>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582" name="Rectangle 14"/>
          <p:cNvSpPr>
            <a:spLocks noChangeAspect="1" noChangeArrowheads="1"/>
          </p:cNvSpPr>
          <p:nvPr/>
        </p:nvSpPr>
        <p:spPr bwMode="auto">
          <a:xfrm>
            <a:off x="2208213" y="4014788"/>
            <a:ext cx="338137"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583" name="Rectangle 15"/>
          <p:cNvSpPr>
            <a:spLocks noChangeAspect="1" noChangeArrowheads="1"/>
          </p:cNvSpPr>
          <p:nvPr/>
        </p:nvSpPr>
        <p:spPr bwMode="auto">
          <a:xfrm>
            <a:off x="1870075" y="4014788"/>
            <a:ext cx="338138"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584" name="Rectangle 16"/>
          <p:cNvSpPr>
            <a:spLocks noChangeAspect="1" noChangeArrowheads="1"/>
          </p:cNvSpPr>
          <p:nvPr/>
        </p:nvSpPr>
        <p:spPr bwMode="auto">
          <a:xfrm>
            <a:off x="1530350" y="3678238"/>
            <a:ext cx="338138" cy="336550"/>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585" name="Rectangle 17"/>
          <p:cNvSpPr>
            <a:spLocks noChangeAspect="1" noChangeArrowheads="1"/>
          </p:cNvSpPr>
          <p:nvPr/>
        </p:nvSpPr>
        <p:spPr bwMode="auto">
          <a:xfrm>
            <a:off x="1868488" y="3678238"/>
            <a:ext cx="338137" cy="336550"/>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586" name="Rectangle 18"/>
          <p:cNvSpPr>
            <a:spLocks noChangeAspect="1" noChangeArrowheads="1"/>
          </p:cNvSpPr>
          <p:nvPr/>
        </p:nvSpPr>
        <p:spPr bwMode="auto">
          <a:xfrm>
            <a:off x="2544763" y="3678238"/>
            <a:ext cx="338137"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587" name="Rectangle 19"/>
          <p:cNvSpPr>
            <a:spLocks noChangeAspect="1" noChangeArrowheads="1"/>
          </p:cNvSpPr>
          <p:nvPr/>
        </p:nvSpPr>
        <p:spPr bwMode="auto">
          <a:xfrm>
            <a:off x="2206625" y="3678238"/>
            <a:ext cx="338138"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588" name="Rectangle 20"/>
          <p:cNvSpPr>
            <a:spLocks noChangeAspect="1" noChangeArrowheads="1"/>
          </p:cNvSpPr>
          <p:nvPr/>
        </p:nvSpPr>
        <p:spPr bwMode="auto">
          <a:xfrm>
            <a:off x="1868488" y="4694238"/>
            <a:ext cx="336550"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589" name="Rectangle 21"/>
          <p:cNvSpPr>
            <a:spLocks noChangeAspect="1" noChangeArrowheads="1"/>
          </p:cNvSpPr>
          <p:nvPr/>
        </p:nvSpPr>
        <p:spPr bwMode="auto">
          <a:xfrm>
            <a:off x="2881313" y="4694238"/>
            <a:ext cx="338137"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590" name="Rectangle 22"/>
          <p:cNvSpPr>
            <a:spLocks noChangeAspect="1" noChangeArrowheads="1"/>
          </p:cNvSpPr>
          <p:nvPr/>
        </p:nvSpPr>
        <p:spPr bwMode="auto">
          <a:xfrm>
            <a:off x="2205038" y="4694238"/>
            <a:ext cx="338137"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591" name="Rectangle 23"/>
          <p:cNvSpPr>
            <a:spLocks noChangeAspect="1" noChangeArrowheads="1"/>
          </p:cNvSpPr>
          <p:nvPr/>
        </p:nvSpPr>
        <p:spPr bwMode="auto">
          <a:xfrm>
            <a:off x="2543175" y="4694238"/>
            <a:ext cx="338138"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592" name="Rectangle 24"/>
          <p:cNvSpPr>
            <a:spLocks noChangeAspect="1" noChangeArrowheads="1"/>
          </p:cNvSpPr>
          <p:nvPr/>
        </p:nvSpPr>
        <p:spPr bwMode="auto">
          <a:xfrm>
            <a:off x="2206625" y="4354513"/>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593" name="Rectangle 25"/>
          <p:cNvSpPr>
            <a:spLocks noChangeAspect="1" noChangeArrowheads="1"/>
          </p:cNvSpPr>
          <p:nvPr/>
        </p:nvSpPr>
        <p:spPr bwMode="auto">
          <a:xfrm>
            <a:off x="3219450" y="4354513"/>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594" name="Rectangle 26"/>
          <p:cNvSpPr>
            <a:spLocks noChangeAspect="1" noChangeArrowheads="1"/>
          </p:cNvSpPr>
          <p:nvPr/>
        </p:nvSpPr>
        <p:spPr bwMode="auto">
          <a:xfrm>
            <a:off x="2544763" y="4354513"/>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595" name="Rectangle 27"/>
          <p:cNvSpPr>
            <a:spLocks noChangeAspect="1" noChangeArrowheads="1"/>
          </p:cNvSpPr>
          <p:nvPr/>
        </p:nvSpPr>
        <p:spPr bwMode="auto">
          <a:xfrm>
            <a:off x="2882900" y="4354513"/>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596" name="Rectangle 28"/>
          <p:cNvSpPr>
            <a:spLocks noChangeAspect="1" noChangeArrowheads="1"/>
          </p:cNvSpPr>
          <p:nvPr/>
        </p:nvSpPr>
        <p:spPr bwMode="auto">
          <a:xfrm>
            <a:off x="2544763" y="4016375"/>
            <a:ext cx="338137"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597" name="Rectangle 29"/>
          <p:cNvSpPr>
            <a:spLocks noChangeAspect="1" noChangeArrowheads="1"/>
          </p:cNvSpPr>
          <p:nvPr/>
        </p:nvSpPr>
        <p:spPr bwMode="auto">
          <a:xfrm>
            <a:off x="3557588" y="4016375"/>
            <a:ext cx="338137"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598" name="Rectangle 30"/>
          <p:cNvSpPr>
            <a:spLocks noChangeAspect="1" noChangeArrowheads="1"/>
          </p:cNvSpPr>
          <p:nvPr/>
        </p:nvSpPr>
        <p:spPr bwMode="auto">
          <a:xfrm>
            <a:off x="2882900" y="4016375"/>
            <a:ext cx="336550"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599" name="Rectangle 31"/>
          <p:cNvSpPr>
            <a:spLocks noChangeAspect="1" noChangeArrowheads="1"/>
          </p:cNvSpPr>
          <p:nvPr/>
        </p:nvSpPr>
        <p:spPr bwMode="auto">
          <a:xfrm>
            <a:off x="3219450" y="4016375"/>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600" name="Rectangle 32"/>
          <p:cNvSpPr>
            <a:spLocks noChangeAspect="1" noChangeArrowheads="1"/>
          </p:cNvSpPr>
          <p:nvPr/>
        </p:nvSpPr>
        <p:spPr bwMode="auto">
          <a:xfrm>
            <a:off x="2881313" y="3678238"/>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601" name="Rectangle 33"/>
          <p:cNvSpPr>
            <a:spLocks noChangeAspect="1" noChangeArrowheads="1"/>
          </p:cNvSpPr>
          <p:nvPr/>
        </p:nvSpPr>
        <p:spPr bwMode="auto">
          <a:xfrm>
            <a:off x="3894138" y="3678238"/>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602" name="Rectangle 34"/>
          <p:cNvSpPr>
            <a:spLocks noChangeAspect="1" noChangeArrowheads="1"/>
          </p:cNvSpPr>
          <p:nvPr/>
        </p:nvSpPr>
        <p:spPr bwMode="auto">
          <a:xfrm>
            <a:off x="3219450" y="3678238"/>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603" name="Rectangle 35"/>
          <p:cNvSpPr>
            <a:spLocks noChangeAspect="1" noChangeArrowheads="1"/>
          </p:cNvSpPr>
          <p:nvPr/>
        </p:nvSpPr>
        <p:spPr bwMode="auto">
          <a:xfrm>
            <a:off x="3556000" y="3678238"/>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604" name="Line 36"/>
          <p:cNvSpPr>
            <a:spLocks noChangeAspect="1" noChangeShapeType="1"/>
          </p:cNvSpPr>
          <p:nvPr/>
        </p:nvSpPr>
        <p:spPr bwMode="auto">
          <a:xfrm>
            <a:off x="517525" y="5030788"/>
            <a:ext cx="8447088"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89605" name="Line 37"/>
          <p:cNvSpPr>
            <a:spLocks noChangeAspect="1" noChangeShapeType="1"/>
          </p:cNvSpPr>
          <p:nvPr/>
        </p:nvSpPr>
        <p:spPr bwMode="auto">
          <a:xfrm flipV="1">
            <a:off x="517525" y="1312863"/>
            <a:ext cx="0" cy="3717925"/>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89606" name="Rectangle 38"/>
          <p:cNvSpPr>
            <a:spLocks noChangeAspect="1" noChangeArrowheads="1"/>
          </p:cNvSpPr>
          <p:nvPr/>
        </p:nvSpPr>
        <p:spPr bwMode="auto">
          <a:xfrm>
            <a:off x="517525" y="4973638"/>
            <a:ext cx="336550" cy="338137"/>
          </a:xfrm>
          <a:prstGeom prst="rect">
            <a:avLst/>
          </a:prstGeom>
          <a:noFill/>
          <a:ln w="28575" algn="ctr">
            <a:noFill/>
            <a:miter lim="800000"/>
          </a:ln>
          <a:effectLst/>
        </p:spPr>
        <p:txBody>
          <a:bodyPr wrap="none"/>
          <a:lstStyle/>
          <a:p>
            <a:r>
              <a:rPr lang="en-US" altLang="zh-CN" sz="1800">
                <a:solidFill>
                  <a:srgbClr val="CC0099"/>
                </a:solidFill>
              </a:rPr>
              <a:t>1</a:t>
            </a:r>
            <a:endParaRPr lang="en-US" altLang="zh-CN" sz="1800" baseline="-25000">
              <a:solidFill>
                <a:srgbClr val="CC0099"/>
              </a:solidFill>
            </a:endParaRPr>
          </a:p>
        </p:txBody>
      </p:sp>
      <p:sp>
        <p:nvSpPr>
          <p:cNvPr id="1389607" name="Rectangle 39"/>
          <p:cNvSpPr>
            <a:spLocks noChangeAspect="1" noChangeArrowheads="1"/>
          </p:cNvSpPr>
          <p:nvPr/>
        </p:nvSpPr>
        <p:spPr bwMode="auto">
          <a:xfrm>
            <a:off x="855663" y="4973638"/>
            <a:ext cx="338137" cy="338137"/>
          </a:xfrm>
          <a:prstGeom prst="rect">
            <a:avLst/>
          </a:prstGeom>
          <a:noFill/>
          <a:ln w="28575" algn="ctr">
            <a:noFill/>
            <a:miter lim="800000"/>
          </a:ln>
          <a:effectLst/>
        </p:spPr>
        <p:txBody>
          <a:bodyPr wrap="none"/>
          <a:lstStyle/>
          <a:p>
            <a:r>
              <a:rPr lang="en-US" altLang="zh-CN" sz="1800">
                <a:solidFill>
                  <a:srgbClr val="CC0099"/>
                </a:solidFill>
              </a:rPr>
              <a:t>2</a:t>
            </a:r>
            <a:endParaRPr lang="en-US" altLang="zh-CN" sz="1800" baseline="-25000">
              <a:solidFill>
                <a:srgbClr val="CC0099"/>
              </a:solidFill>
            </a:endParaRPr>
          </a:p>
        </p:txBody>
      </p:sp>
      <p:sp>
        <p:nvSpPr>
          <p:cNvPr id="1389608" name="Rectangle 40"/>
          <p:cNvSpPr>
            <a:spLocks noChangeAspect="1" noChangeArrowheads="1"/>
          </p:cNvSpPr>
          <p:nvPr/>
        </p:nvSpPr>
        <p:spPr bwMode="auto">
          <a:xfrm>
            <a:off x="1531938" y="4973638"/>
            <a:ext cx="336550" cy="338137"/>
          </a:xfrm>
          <a:prstGeom prst="rect">
            <a:avLst/>
          </a:prstGeom>
          <a:noFill/>
          <a:ln w="28575" algn="ctr">
            <a:noFill/>
            <a:miter lim="800000"/>
          </a:ln>
          <a:effectLst/>
        </p:spPr>
        <p:txBody>
          <a:bodyPr wrap="none"/>
          <a:lstStyle/>
          <a:p>
            <a:r>
              <a:rPr lang="en-US" altLang="zh-CN" sz="1800">
                <a:solidFill>
                  <a:srgbClr val="CC0099"/>
                </a:solidFill>
              </a:rPr>
              <a:t>4</a:t>
            </a:r>
            <a:endParaRPr lang="en-US" altLang="zh-CN" sz="1800" baseline="-25000">
              <a:solidFill>
                <a:srgbClr val="CC0099"/>
              </a:solidFill>
            </a:endParaRPr>
          </a:p>
        </p:txBody>
      </p:sp>
      <p:sp>
        <p:nvSpPr>
          <p:cNvPr id="1389609" name="Rectangle 41"/>
          <p:cNvSpPr>
            <a:spLocks noChangeAspect="1" noChangeArrowheads="1"/>
          </p:cNvSpPr>
          <p:nvPr/>
        </p:nvSpPr>
        <p:spPr bwMode="auto">
          <a:xfrm>
            <a:off x="1193800" y="4973638"/>
            <a:ext cx="338138" cy="338137"/>
          </a:xfrm>
          <a:prstGeom prst="rect">
            <a:avLst/>
          </a:prstGeom>
          <a:noFill/>
          <a:ln w="28575" algn="ctr">
            <a:noFill/>
            <a:miter lim="800000"/>
          </a:ln>
          <a:effectLst/>
        </p:spPr>
        <p:txBody>
          <a:bodyPr wrap="none"/>
          <a:lstStyle/>
          <a:p>
            <a:r>
              <a:rPr lang="en-US" altLang="zh-CN" sz="1800">
                <a:solidFill>
                  <a:srgbClr val="CC0099"/>
                </a:solidFill>
              </a:rPr>
              <a:t>3</a:t>
            </a:r>
            <a:endParaRPr lang="en-US" altLang="zh-CN" sz="1800" baseline="-25000">
              <a:solidFill>
                <a:srgbClr val="CC0099"/>
              </a:solidFill>
            </a:endParaRPr>
          </a:p>
        </p:txBody>
      </p:sp>
      <p:sp>
        <p:nvSpPr>
          <p:cNvPr id="1389610" name="Rectangle 42"/>
          <p:cNvSpPr>
            <a:spLocks noChangeAspect="1" noChangeArrowheads="1"/>
          </p:cNvSpPr>
          <p:nvPr/>
        </p:nvSpPr>
        <p:spPr bwMode="auto">
          <a:xfrm>
            <a:off x="1868488" y="4973638"/>
            <a:ext cx="338137" cy="338137"/>
          </a:xfrm>
          <a:prstGeom prst="rect">
            <a:avLst/>
          </a:prstGeom>
          <a:noFill/>
          <a:ln w="28575" algn="ctr">
            <a:noFill/>
            <a:miter lim="800000"/>
          </a:ln>
          <a:effectLst/>
        </p:spPr>
        <p:txBody>
          <a:bodyPr wrap="none"/>
          <a:lstStyle/>
          <a:p>
            <a:r>
              <a:rPr lang="en-US" altLang="zh-CN" sz="1800">
                <a:solidFill>
                  <a:srgbClr val="CC0099"/>
                </a:solidFill>
              </a:rPr>
              <a:t>5</a:t>
            </a:r>
            <a:endParaRPr lang="en-US" altLang="zh-CN" sz="1800" baseline="-25000">
              <a:solidFill>
                <a:srgbClr val="CC0099"/>
              </a:solidFill>
            </a:endParaRPr>
          </a:p>
        </p:txBody>
      </p:sp>
      <p:sp>
        <p:nvSpPr>
          <p:cNvPr id="1389611" name="Rectangle 43"/>
          <p:cNvSpPr>
            <a:spLocks noChangeAspect="1" noChangeArrowheads="1"/>
          </p:cNvSpPr>
          <p:nvPr/>
        </p:nvSpPr>
        <p:spPr bwMode="auto">
          <a:xfrm>
            <a:off x="2882900" y="4973638"/>
            <a:ext cx="336550" cy="338137"/>
          </a:xfrm>
          <a:prstGeom prst="rect">
            <a:avLst/>
          </a:prstGeom>
          <a:noFill/>
          <a:ln w="28575" algn="ctr">
            <a:noFill/>
            <a:miter lim="800000"/>
          </a:ln>
          <a:effectLst/>
        </p:spPr>
        <p:txBody>
          <a:bodyPr wrap="none"/>
          <a:lstStyle/>
          <a:p>
            <a:r>
              <a:rPr lang="en-US" altLang="zh-CN" sz="1800">
                <a:solidFill>
                  <a:srgbClr val="CC0099"/>
                </a:solidFill>
              </a:rPr>
              <a:t>8</a:t>
            </a:r>
            <a:endParaRPr lang="en-US" altLang="zh-CN" sz="1800" baseline="-25000">
              <a:solidFill>
                <a:srgbClr val="CC0099"/>
              </a:solidFill>
            </a:endParaRPr>
          </a:p>
        </p:txBody>
      </p:sp>
      <p:sp>
        <p:nvSpPr>
          <p:cNvPr id="1389612" name="Rectangle 44"/>
          <p:cNvSpPr>
            <a:spLocks noChangeAspect="1" noChangeArrowheads="1"/>
          </p:cNvSpPr>
          <p:nvPr/>
        </p:nvSpPr>
        <p:spPr bwMode="auto">
          <a:xfrm>
            <a:off x="2206625" y="4973638"/>
            <a:ext cx="338138" cy="338137"/>
          </a:xfrm>
          <a:prstGeom prst="rect">
            <a:avLst/>
          </a:prstGeom>
          <a:noFill/>
          <a:ln w="28575" algn="ctr">
            <a:noFill/>
            <a:miter lim="800000"/>
          </a:ln>
          <a:effectLst/>
        </p:spPr>
        <p:txBody>
          <a:bodyPr wrap="none"/>
          <a:lstStyle/>
          <a:p>
            <a:r>
              <a:rPr lang="en-US" altLang="zh-CN" sz="1800">
                <a:solidFill>
                  <a:srgbClr val="CC0099"/>
                </a:solidFill>
              </a:rPr>
              <a:t>6</a:t>
            </a:r>
            <a:endParaRPr lang="en-US" altLang="zh-CN" sz="1800" baseline="-25000">
              <a:solidFill>
                <a:srgbClr val="CC0099"/>
              </a:solidFill>
            </a:endParaRPr>
          </a:p>
        </p:txBody>
      </p:sp>
      <p:sp>
        <p:nvSpPr>
          <p:cNvPr id="1389613" name="Rectangle 45"/>
          <p:cNvSpPr>
            <a:spLocks noChangeAspect="1" noChangeArrowheads="1"/>
          </p:cNvSpPr>
          <p:nvPr/>
        </p:nvSpPr>
        <p:spPr bwMode="auto">
          <a:xfrm>
            <a:off x="2544763" y="4973638"/>
            <a:ext cx="338137" cy="338137"/>
          </a:xfrm>
          <a:prstGeom prst="rect">
            <a:avLst/>
          </a:prstGeom>
          <a:noFill/>
          <a:ln w="28575" algn="ctr">
            <a:noFill/>
            <a:miter lim="800000"/>
          </a:ln>
          <a:effectLst/>
        </p:spPr>
        <p:txBody>
          <a:bodyPr wrap="none"/>
          <a:lstStyle/>
          <a:p>
            <a:r>
              <a:rPr lang="en-US" altLang="zh-CN" sz="1800">
                <a:solidFill>
                  <a:srgbClr val="CC0099"/>
                </a:solidFill>
              </a:rPr>
              <a:t>7</a:t>
            </a:r>
            <a:endParaRPr lang="en-US" altLang="zh-CN" sz="1800" baseline="-25000">
              <a:solidFill>
                <a:srgbClr val="CC0099"/>
              </a:solidFill>
            </a:endParaRPr>
          </a:p>
        </p:txBody>
      </p:sp>
      <p:sp>
        <p:nvSpPr>
          <p:cNvPr id="1389614" name="Rectangle 46"/>
          <p:cNvSpPr>
            <a:spLocks noChangeAspect="1" noChangeArrowheads="1"/>
          </p:cNvSpPr>
          <p:nvPr/>
        </p:nvSpPr>
        <p:spPr bwMode="auto">
          <a:xfrm>
            <a:off x="3221038" y="4973638"/>
            <a:ext cx="338137" cy="338137"/>
          </a:xfrm>
          <a:prstGeom prst="rect">
            <a:avLst/>
          </a:prstGeom>
          <a:noFill/>
          <a:ln w="28575" algn="ctr">
            <a:noFill/>
            <a:miter lim="800000"/>
          </a:ln>
          <a:effectLst/>
        </p:spPr>
        <p:txBody>
          <a:bodyPr wrap="none"/>
          <a:lstStyle/>
          <a:p>
            <a:r>
              <a:rPr lang="en-US" altLang="zh-CN" sz="1800">
                <a:solidFill>
                  <a:srgbClr val="CC0099"/>
                </a:solidFill>
              </a:rPr>
              <a:t>9</a:t>
            </a:r>
            <a:endParaRPr lang="en-US" altLang="zh-CN" sz="1800" baseline="-25000">
              <a:solidFill>
                <a:srgbClr val="CC0099"/>
              </a:solidFill>
            </a:endParaRPr>
          </a:p>
        </p:txBody>
      </p:sp>
      <p:sp>
        <p:nvSpPr>
          <p:cNvPr id="1389615" name="Rectangle 47"/>
          <p:cNvSpPr>
            <a:spLocks noChangeAspect="1" noChangeArrowheads="1"/>
          </p:cNvSpPr>
          <p:nvPr/>
        </p:nvSpPr>
        <p:spPr bwMode="auto">
          <a:xfrm>
            <a:off x="3559175" y="4973638"/>
            <a:ext cx="338138" cy="338137"/>
          </a:xfrm>
          <a:prstGeom prst="rect">
            <a:avLst/>
          </a:prstGeom>
          <a:noFill/>
          <a:ln w="28575" algn="ctr">
            <a:noFill/>
            <a:miter lim="800000"/>
          </a:ln>
          <a:effectLst/>
        </p:spPr>
        <p:txBody>
          <a:bodyPr wrap="none"/>
          <a:lstStyle/>
          <a:p>
            <a:r>
              <a:rPr lang="en-US" altLang="zh-CN" sz="1800">
                <a:solidFill>
                  <a:srgbClr val="CC0099"/>
                </a:solidFill>
              </a:rPr>
              <a:t>10</a:t>
            </a:r>
            <a:endParaRPr lang="en-US" altLang="zh-CN" sz="1800" baseline="-25000">
              <a:solidFill>
                <a:srgbClr val="CC0099"/>
              </a:solidFill>
            </a:endParaRPr>
          </a:p>
        </p:txBody>
      </p:sp>
      <p:sp>
        <p:nvSpPr>
          <p:cNvPr id="1389616" name="Rectangle 48"/>
          <p:cNvSpPr>
            <a:spLocks noChangeAspect="1" noChangeArrowheads="1"/>
          </p:cNvSpPr>
          <p:nvPr/>
        </p:nvSpPr>
        <p:spPr bwMode="auto">
          <a:xfrm>
            <a:off x="5248275" y="4973638"/>
            <a:ext cx="338138" cy="338137"/>
          </a:xfrm>
          <a:prstGeom prst="rect">
            <a:avLst/>
          </a:prstGeom>
          <a:noFill/>
          <a:ln w="28575" algn="ctr">
            <a:noFill/>
            <a:miter lim="800000"/>
          </a:ln>
          <a:effectLst/>
        </p:spPr>
        <p:txBody>
          <a:bodyPr wrap="none"/>
          <a:lstStyle/>
          <a:p>
            <a:r>
              <a:rPr lang="en-US" altLang="zh-CN" sz="1800">
                <a:solidFill>
                  <a:srgbClr val="CC0099"/>
                </a:solidFill>
              </a:rPr>
              <a:t>15</a:t>
            </a:r>
            <a:endParaRPr lang="en-US" altLang="zh-CN" sz="1800" baseline="-25000">
              <a:solidFill>
                <a:srgbClr val="CC0099"/>
              </a:solidFill>
            </a:endParaRPr>
          </a:p>
        </p:txBody>
      </p:sp>
      <p:sp>
        <p:nvSpPr>
          <p:cNvPr id="1389617" name="Rectangle 49"/>
          <p:cNvSpPr>
            <a:spLocks noChangeAspect="1" noChangeArrowheads="1"/>
          </p:cNvSpPr>
          <p:nvPr/>
        </p:nvSpPr>
        <p:spPr bwMode="auto">
          <a:xfrm>
            <a:off x="179388" y="4692650"/>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1</a:t>
            </a:r>
            <a:endParaRPr lang="en-US" altLang="zh-CN" sz="1800" baseline="-25000">
              <a:solidFill>
                <a:srgbClr val="CC0099"/>
              </a:solidFill>
            </a:endParaRPr>
          </a:p>
        </p:txBody>
      </p:sp>
      <p:sp>
        <p:nvSpPr>
          <p:cNvPr id="1389618" name="Rectangle 50"/>
          <p:cNvSpPr>
            <a:spLocks noChangeAspect="1" noChangeArrowheads="1"/>
          </p:cNvSpPr>
          <p:nvPr/>
        </p:nvSpPr>
        <p:spPr bwMode="auto">
          <a:xfrm>
            <a:off x="179388" y="4352925"/>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2</a:t>
            </a:r>
            <a:endParaRPr lang="en-US" altLang="zh-CN" sz="1800" baseline="-25000">
              <a:solidFill>
                <a:srgbClr val="CC0099"/>
              </a:solidFill>
            </a:endParaRPr>
          </a:p>
        </p:txBody>
      </p:sp>
      <p:sp>
        <p:nvSpPr>
          <p:cNvPr id="1389619" name="Rectangle 51"/>
          <p:cNvSpPr>
            <a:spLocks noChangeAspect="1" noChangeArrowheads="1"/>
          </p:cNvSpPr>
          <p:nvPr/>
        </p:nvSpPr>
        <p:spPr bwMode="auto">
          <a:xfrm>
            <a:off x="179388" y="4014788"/>
            <a:ext cx="338137" cy="338137"/>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3</a:t>
            </a:r>
            <a:endParaRPr lang="en-US" altLang="zh-CN" sz="1800" baseline="-25000">
              <a:solidFill>
                <a:srgbClr val="CC0099"/>
              </a:solidFill>
            </a:endParaRPr>
          </a:p>
        </p:txBody>
      </p:sp>
      <p:sp>
        <p:nvSpPr>
          <p:cNvPr id="1389620" name="Rectangle 52"/>
          <p:cNvSpPr>
            <a:spLocks noChangeAspect="1" noChangeArrowheads="1"/>
          </p:cNvSpPr>
          <p:nvPr/>
        </p:nvSpPr>
        <p:spPr bwMode="auto">
          <a:xfrm>
            <a:off x="179388" y="3678238"/>
            <a:ext cx="338137" cy="336550"/>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4</a:t>
            </a:r>
            <a:endParaRPr lang="en-US" altLang="zh-CN" sz="1800" baseline="-25000">
              <a:solidFill>
                <a:srgbClr val="CC0099"/>
              </a:solidFill>
            </a:endParaRPr>
          </a:p>
        </p:txBody>
      </p:sp>
      <p:sp>
        <p:nvSpPr>
          <p:cNvPr id="1389622" name="Line 54"/>
          <p:cNvSpPr>
            <a:spLocks noChangeAspect="1" noChangeShapeType="1"/>
          </p:cNvSpPr>
          <p:nvPr/>
        </p:nvSpPr>
        <p:spPr bwMode="auto">
          <a:xfrm flipH="1">
            <a:off x="517525" y="4352925"/>
            <a:ext cx="338138" cy="0"/>
          </a:xfrm>
          <a:prstGeom prst="line">
            <a:avLst/>
          </a:prstGeom>
          <a:noFill/>
          <a:ln w="19050">
            <a:solidFill>
              <a:srgbClr val="FF6600"/>
            </a:solidFill>
            <a:prstDash val="dash"/>
            <a:round/>
          </a:ln>
          <a:effectLst/>
        </p:spPr>
        <p:txBody>
          <a:bodyPr wrap="none" anchor="ctr"/>
          <a:lstStyle/>
          <a:p>
            <a:endParaRPr lang="zh-CN" altLang="en-US"/>
          </a:p>
        </p:txBody>
      </p:sp>
      <p:sp>
        <p:nvSpPr>
          <p:cNvPr id="1389623" name="Line 55"/>
          <p:cNvSpPr>
            <a:spLocks noChangeAspect="1" noChangeShapeType="1"/>
          </p:cNvSpPr>
          <p:nvPr/>
        </p:nvSpPr>
        <p:spPr bwMode="auto">
          <a:xfrm flipH="1">
            <a:off x="517525" y="4014788"/>
            <a:ext cx="676275" cy="0"/>
          </a:xfrm>
          <a:prstGeom prst="line">
            <a:avLst/>
          </a:prstGeom>
          <a:noFill/>
          <a:ln w="19050">
            <a:solidFill>
              <a:srgbClr val="FF6600"/>
            </a:solidFill>
            <a:prstDash val="dash"/>
            <a:round/>
          </a:ln>
          <a:effectLst/>
        </p:spPr>
        <p:txBody>
          <a:bodyPr wrap="none" anchor="ctr"/>
          <a:lstStyle/>
          <a:p>
            <a:endParaRPr lang="zh-CN" altLang="en-US"/>
          </a:p>
        </p:txBody>
      </p:sp>
      <p:sp>
        <p:nvSpPr>
          <p:cNvPr id="1389624" name="Line 56"/>
          <p:cNvSpPr>
            <a:spLocks noChangeAspect="1" noChangeShapeType="1"/>
          </p:cNvSpPr>
          <p:nvPr/>
        </p:nvSpPr>
        <p:spPr bwMode="auto">
          <a:xfrm flipH="1">
            <a:off x="517525" y="3678238"/>
            <a:ext cx="1014413" cy="0"/>
          </a:xfrm>
          <a:prstGeom prst="line">
            <a:avLst/>
          </a:prstGeom>
          <a:noFill/>
          <a:ln w="19050">
            <a:solidFill>
              <a:srgbClr val="FF6600"/>
            </a:solidFill>
            <a:prstDash val="dash"/>
            <a:round/>
          </a:ln>
          <a:effectLst/>
        </p:spPr>
        <p:txBody>
          <a:bodyPr wrap="none" anchor="ctr"/>
          <a:lstStyle/>
          <a:p>
            <a:endParaRPr lang="zh-CN" altLang="en-US"/>
          </a:p>
        </p:txBody>
      </p:sp>
      <p:sp>
        <p:nvSpPr>
          <p:cNvPr id="1389625" name="Rectangle 57"/>
          <p:cNvSpPr>
            <a:spLocks noChangeAspect="1" noChangeArrowheads="1"/>
          </p:cNvSpPr>
          <p:nvPr/>
        </p:nvSpPr>
        <p:spPr bwMode="auto">
          <a:xfrm>
            <a:off x="7105650" y="5032375"/>
            <a:ext cx="1603375" cy="641350"/>
          </a:xfrm>
          <a:prstGeom prst="rect">
            <a:avLst/>
          </a:prstGeom>
          <a:noFill/>
          <a:ln w="28575" algn="ctr">
            <a:noFill/>
            <a:miter lim="800000"/>
          </a:ln>
          <a:effectLst/>
        </p:spPr>
        <p:txBody>
          <a:bodyPr anchor="ctr">
            <a:spAutoFit/>
          </a:bodyPr>
          <a:lstStyle/>
          <a:p>
            <a:r>
              <a:rPr lang="zh-CN" altLang="en-US" sz="1800">
                <a:solidFill>
                  <a:srgbClr val="0000FF"/>
                </a:solidFill>
              </a:rPr>
              <a:t>时间</a:t>
            </a:r>
            <a:endParaRPr lang="zh-CN" altLang="en-US" sz="1800">
              <a:solidFill>
                <a:srgbClr val="0000FF"/>
              </a:solidFill>
            </a:endParaRPr>
          </a:p>
          <a:p>
            <a:r>
              <a:rPr lang="zh-CN" altLang="en-US" sz="1800">
                <a:solidFill>
                  <a:srgbClr val="0000FF"/>
                </a:solidFill>
              </a:rPr>
              <a:t>（时钟周期）</a:t>
            </a:r>
            <a:endParaRPr lang="zh-CN" altLang="en-US" sz="1800" baseline="-25000">
              <a:solidFill>
                <a:srgbClr val="0000FF"/>
              </a:solidFill>
            </a:endParaRPr>
          </a:p>
        </p:txBody>
      </p:sp>
      <p:sp>
        <p:nvSpPr>
          <p:cNvPr id="1389626" name="Rectangle 58"/>
          <p:cNvSpPr>
            <a:spLocks noChangeAspect="1" noChangeArrowheads="1"/>
          </p:cNvSpPr>
          <p:nvPr/>
        </p:nvSpPr>
        <p:spPr bwMode="auto">
          <a:xfrm>
            <a:off x="517525" y="1196975"/>
            <a:ext cx="1408113" cy="368300"/>
          </a:xfrm>
          <a:prstGeom prst="rect">
            <a:avLst/>
          </a:prstGeom>
          <a:noFill/>
          <a:ln w="28575" algn="ctr">
            <a:noFill/>
            <a:miter lim="800000"/>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9628" name="Rectangle 60"/>
          <p:cNvSpPr>
            <a:spLocks noChangeAspect="1" noChangeArrowheads="1"/>
          </p:cNvSpPr>
          <p:nvPr/>
        </p:nvSpPr>
        <p:spPr bwMode="auto">
          <a:xfrm>
            <a:off x="1868488" y="3340100"/>
            <a:ext cx="336550"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29" name="Rectangle 61"/>
          <p:cNvSpPr>
            <a:spLocks noChangeAspect="1" noChangeArrowheads="1"/>
          </p:cNvSpPr>
          <p:nvPr/>
        </p:nvSpPr>
        <p:spPr bwMode="auto">
          <a:xfrm>
            <a:off x="2206625" y="3340100"/>
            <a:ext cx="338138"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30" name="Rectangle 62"/>
          <p:cNvSpPr>
            <a:spLocks noChangeAspect="1" noChangeArrowheads="1"/>
          </p:cNvSpPr>
          <p:nvPr/>
        </p:nvSpPr>
        <p:spPr bwMode="auto">
          <a:xfrm>
            <a:off x="2206625" y="3000375"/>
            <a:ext cx="338138"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31" name="Rectangle 63"/>
          <p:cNvSpPr>
            <a:spLocks noChangeAspect="1" noChangeArrowheads="1"/>
          </p:cNvSpPr>
          <p:nvPr/>
        </p:nvSpPr>
        <p:spPr bwMode="auto">
          <a:xfrm>
            <a:off x="2544763" y="2662238"/>
            <a:ext cx="338137" cy="338137"/>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32" name="Rectangle 64"/>
          <p:cNvSpPr>
            <a:spLocks noChangeAspect="1" noChangeArrowheads="1"/>
          </p:cNvSpPr>
          <p:nvPr/>
        </p:nvSpPr>
        <p:spPr bwMode="auto">
          <a:xfrm>
            <a:off x="2881313" y="2324100"/>
            <a:ext cx="338137"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33" name="Line 65"/>
          <p:cNvSpPr>
            <a:spLocks noChangeAspect="1" noChangeShapeType="1"/>
          </p:cNvSpPr>
          <p:nvPr/>
        </p:nvSpPr>
        <p:spPr bwMode="auto">
          <a:xfrm flipH="1">
            <a:off x="517525" y="3340100"/>
            <a:ext cx="1350963" cy="0"/>
          </a:xfrm>
          <a:prstGeom prst="line">
            <a:avLst/>
          </a:prstGeom>
          <a:noFill/>
          <a:ln w="19050">
            <a:solidFill>
              <a:srgbClr val="FF6600"/>
            </a:solidFill>
            <a:prstDash val="dash"/>
            <a:round/>
          </a:ln>
          <a:effectLst/>
        </p:spPr>
        <p:txBody>
          <a:bodyPr wrap="none" anchor="ctr"/>
          <a:lstStyle/>
          <a:p>
            <a:endParaRPr lang="zh-CN" altLang="en-US"/>
          </a:p>
        </p:txBody>
      </p:sp>
      <p:sp>
        <p:nvSpPr>
          <p:cNvPr id="1389634" name="Line 66"/>
          <p:cNvSpPr>
            <a:spLocks noChangeAspect="1" noChangeShapeType="1"/>
          </p:cNvSpPr>
          <p:nvPr/>
        </p:nvSpPr>
        <p:spPr bwMode="auto">
          <a:xfrm flipH="1">
            <a:off x="517525" y="3001963"/>
            <a:ext cx="1689100" cy="0"/>
          </a:xfrm>
          <a:prstGeom prst="line">
            <a:avLst/>
          </a:prstGeom>
          <a:noFill/>
          <a:ln w="19050">
            <a:solidFill>
              <a:srgbClr val="FF6600"/>
            </a:solidFill>
            <a:prstDash val="dash"/>
            <a:round/>
          </a:ln>
          <a:effectLst/>
        </p:spPr>
        <p:txBody>
          <a:bodyPr wrap="none" anchor="ctr"/>
          <a:lstStyle/>
          <a:p>
            <a:endParaRPr lang="zh-CN" altLang="en-US"/>
          </a:p>
        </p:txBody>
      </p:sp>
      <p:sp>
        <p:nvSpPr>
          <p:cNvPr id="1389635" name="Line 67"/>
          <p:cNvSpPr>
            <a:spLocks noChangeAspect="1" noChangeShapeType="1"/>
          </p:cNvSpPr>
          <p:nvPr/>
        </p:nvSpPr>
        <p:spPr bwMode="auto">
          <a:xfrm flipH="1">
            <a:off x="517525" y="2663825"/>
            <a:ext cx="2027238" cy="0"/>
          </a:xfrm>
          <a:prstGeom prst="line">
            <a:avLst/>
          </a:prstGeom>
          <a:noFill/>
          <a:ln w="19050">
            <a:solidFill>
              <a:srgbClr val="FF6600"/>
            </a:solidFill>
            <a:prstDash val="dash"/>
            <a:round/>
          </a:ln>
          <a:effectLst/>
        </p:spPr>
        <p:txBody>
          <a:bodyPr wrap="none" anchor="ctr"/>
          <a:lstStyle/>
          <a:p>
            <a:endParaRPr lang="zh-CN" altLang="en-US"/>
          </a:p>
        </p:txBody>
      </p:sp>
      <p:sp>
        <p:nvSpPr>
          <p:cNvPr id="1389636" name="Line 68"/>
          <p:cNvSpPr>
            <a:spLocks noChangeAspect="1" noChangeShapeType="1"/>
          </p:cNvSpPr>
          <p:nvPr/>
        </p:nvSpPr>
        <p:spPr bwMode="auto">
          <a:xfrm flipH="1">
            <a:off x="517525" y="2324100"/>
            <a:ext cx="2365375" cy="0"/>
          </a:xfrm>
          <a:prstGeom prst="line">
            <a:avLst/>
          </a:prstGeom>
          <a:noFill/>
          <a:ln w="19050">
            <a:solidFill>
              <a:srgbClr val="FF6600"/>
            </a:solidFill>
            <a:prstDash val="dash"/>
            <a:round/>
          </a:ln>
          <a:effectLst/>
        </p:spPr>
        <p:txBody>
          <a:bodyPr wrap="none" anchor="ctr"/>
          <a:lstStyle/>
          <a:p>
            <a:endParaRPr lang="zh-CN" altLang="en-US"/>
          </a:p>
        </p:txBody>
      </p:sp>
      <p:sp>
        <p:nvSpPr>
          <p:cNvPr id="1389637" name="Rectangle 69"/>
          <p:cNvSpPr>
            <a:spLocks noChangeAspect="1" noChangeArrowheads="1"/>
          </p:cNvSpPr>
          <p:nvPr/>
        </p:nvSpPr>
        <p:spPr bwMode="auto">
          <a:xfrm>
            <a:off x="179388" y="3340100"/>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5</a:t>
            </a:r>
            <a:endParaRPr lang="en-US" altLang="zh-CN" sz="1800" baseline="-25000">
              <a:solidFill>
                <a:srgbClr val="CC0099"/>
              </a:solidFill>
            </a:endParaRPr>
          </a:p>
        </p:txBody>
      </p:sp>
      <p:sp>
        <p:nvSpPr>
          <p:cNvPr id="1389638" name="Rectangle 70"/>
          <p:cNvSpPr>
            <a:spLocks noChangeAspect="1" noChangeArrowheads="1"/>
          </p:cNvSpPr>
          <p:nvPr/>
        </p:nvSpPr>
        <p:spPr bwMode="auto">
          <a:xfrm>
            <a:off x="179388" y="3000375"/>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6</a:t>
            </a:r>
            <a:endParaRPr lang="en-US" altLang="zh-CN" sz="1800" baseline="-25000">
              <a:solidFill>
                <a:srgbClr val="CC0099"/>
              </a:solidFill>
            </a:endParaRPr>
          </a:p>
        </p:txBody>
      </p:sp>
      <p:sp>
        <p:nvSpPr>
          <p:cNvPr id="1389639" name="Rectangle 71"/>
          <p:cNvSpPr>
            <a:spLocks noChangeAspect="1" noChangeArrowheads="1"/>
          </p:cNvSpPr>
          <p:nvPr/>
        </p:nvSpPr>
        <p:spPr bwMode="auto">
          <a:xfrm>
            <a:off x="179388" y="2662238"/>
            <a:ext cx="338137" cy="338137"/>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7</a:t>
            </a:r>
            <a:endParaRPr lang="en-US" altLang="zh-CN" sz="1800" baseline="-25000">
              <a:solidFill>
                <a:srgbClr val="CC0099"/>
              </a:solidFill>
            </a:endParaRPr>
          </a:p>
        </p:txBody>
      </p:sp>
      <p:sp>
        <p:nvSpPr>
          <p:cNvPr id="1389640" name="Rectangle 72"/>
          <p:cNvSpPr>
            <a:spLocks noChangeAspect="1" noChangeArrowheads="1"/>
          </p:cNvSpPr>
          <p:nvPr/>
        </p:nvSpPr>
        <p:spPr bwMode="auto">
          <a:xfrm>
            <a:off x="179388" y="2324100"/>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8</a:t>
            </a:r>
            <a:endParaRPr lang="en-US" altLang="zh-CN" sz="1800" baseline="-25000">
              <a:solidFill>
                <a:srgbClr val="CC0099"/>
              </a:solidFill>
            </a:endParaRPr>
          </a:p>
        </p:txBody>
      </p:sp>
      <p:sp>
        <p:nvSpPr>
          <p:cNvPr id="1389641" name="Rectangle 73"/>
          <p:cNvSpPr>
            <a:spLocks noChangeAspect="1" noChangeArrowheads="1"/>
          </p:cNvSpPr>
          <p:nvPr/>
        </p:nvSpPr>
        <p:spPr bwMode="auto">
          <a:xfrm>
            <a:off x="3222625" y="1987550"/>
            <a:ext cx="338138"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42" name="Rectangle 74"/>
          <p:cNvSpPr>
            <a:spLocks noChangeAspect="1" noChangeArrowheads="1"/>
          </p:cNvSpPr>
          <p:nvPr/>
        </p:nvSpPr>
        <p:spPr bwMode="auto">
          <a:xfrm>
            <a:off x="3559175" y="1651000"/>
            <a:ext cx="338138" cy="336550"/>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a:t>
            </a:r>
            <a:endParaRPr lang="en-US" altLang="zh-CN" sz="1800" baseline="-25000"/>
          </a:p>
        </p:txBody>
      </p:sp>
      <p:sp>
        <p:nvSpPr>
          <p:cNvPr id="1389643" name="Line 75"/>
          <p:cNvSpPr>
            <a:spLocks noChangeAspect="1" noChangeShapeType="1"/>
          </p:cNvSpPr>
          <p:nvPr/>
        </p:nvSpPr>
        <p:spPr bwMode="auto">
          <a:xfrm flipH="1">
            <a:off x="517525" y="1987550"/>
            <a:ext cx="2701925" cy="0"/>
          </a:xfrm>
          <a:prstGeom prst="line">
            <a:avLst/>
          </a:prstGeom>
          <a:noFill/>
          <a:ln w="19050">
            <a:solidFill>
              <a:srgbClr val="FF6600"/>
            </a:solidFill>
            <a:prstDash val="dash"/>
            <a:round/>
          </a:ln>
          <a:effectLst/>
        </p:spPr>
        <p:txBody>
          <a:bodyPr wrap="none" anchor="ctr"/>
          <a:lstStyle/>
          <a:p>
            <a:endParaRPr lang="zh-CN" altLang="en-US"/>
          </a:p>
        </p:txBody>
      </p:sp>
      <p:sp>
        <p:nvSpPr>
          <p:cNvPr id="1389644" name="Line 76"/>
          <p:cNvSpPr>
            <a:spLocks noChangeAspect="1" noChangeShapeType="1"/>
          </p:cNvSpPr>
          <p:nvPr/>
        </p:nvSpPr>
        <p:spPr bwMode="auto">
          <a:xfrm flipH="1">
            <a:off x="517525" y="1651000"/>
            <a:ext cx="3041650" cy="0"/>
          </a:xfrm>
          <a:prstGeom prst="line">
            <a:avLst/>
          </a:prstGeom>
          <a:noFill/>
          <a:ln w="19050">
            <a:solidFill>
              <a:srgbClr val="FF6600"/>
            </a:solidFill>
            <a:prstDash val="dash"/>
            <a:round/>
          </a:ln>
          <a:effectLst/>
        </p:spPr>
        <p:txBody>
          <a:bodyPr wrap="none" anchor="ctr"/>
          <a:lstStyle/>
          <a:p>
            <a:endParaRPr lang="zh-CN" altLang="en-US"/>
          </a:p>
        </p:txBody>
      </p:sp>
      <p:sp>
        <p:nvSpPr>
          <p:cNvPr id="1389645" name="Rectangle 77"/>
          <p:cNvSpPr>
            <a:spLocks noChangeAspect="1" noChangeArrowheads="1"/>
          </p:cNvSpPr>
          <p:nvPr/>
        </p:nvSpPr>
        <p:spPr bwMode="auto">
          <a:xfrm>
            <a:off x="179388" y="1987550"/>
            <a:ext cx="338137" cy="338138"/>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9</a:t>
            </a:r>
            <a:endParaRPr lang="en-US" altLang="zh-CN" sz="1800" baseline="-25000">
              <a:solidFill>
                <a:srgbClr val="CC0099"/>
              </a:solidFill>
            </a:endParaRPr>
          </a:p>
        </p:txBody>
      </p:sp>
      <p:sp>
        <p:nvSpPr>
          <p:cNvPr id="1389646" name="Rectangle 78"/>
          <p:cNvSpPr>
            <a:spLocks noChangeAspect="1" noChangeArrowheads="1"/>
          </p:cNvSpPr>
          <p:nvPr/>
        </p:nvSpPr>
        <p:spPr bwMode="auto">
          <a:xfrm>
            <a:off x="179388" y="1651000"/>
            <a:ext cx="338137" cy="336550"/>
          </a:xfrm>
          <a:prstGeom prst="rect">
            <a:avLst/>
          </a:prstGeom>
          <a:noFill/>
          <a:ln w="28575" algn="ctr">
            <a:noFill/>
            <a:miter lim="800000"/>
          </a:ln>
          <a:effectLst/>
        </p:spPr>
        <p:txBody>
          <a:bodyPr wrap="none" anchor="ctr"/>
          <a:lstStyle/>
          <a:p>
            <a:r>
              <a:rPr lang="en-US" altLang="zh-CN" sz="1800">
                <a:solidFill>
                  <a:srgbClr val="CC0099"/>
                </a:solidFill>
              </a:rPr>
              <a:t>S</a:t>
            </a:r>
            <a:r>
              <a:rPr lang="en-US" altLang="zh-CN" sz="1800" baseline="-25000">
                <a:solidFill>
                  <a:srgbClr val="CC0099"/>
                </a:solidFill>
              </a:rPr>
              <a:t>10</a:t>
            </a:r>
            <a:endParaRPr lang="en-US" altLang="zh-CN" sz="1800" baseline="-25000">
              <a:solidFill>
                <a:srgbClr val="CC0099"/>
              </a:solidFill>
            </a:endParaRPr>
          </a:p>
        </p:txBody>
      </p:sp>
      <p:sp>
        <p:nvSpPr>
          <p:cNvPr id="1389647" name="Rectangle 79"/>
          <p:cNvSpPr>
            <a:spLocks noChangeAspect="1" noChangeArrowheads="1"/>
          </p:cNvSpPr>
          <p:nvPr/>
        </p:nvSpPr>
        <p:spPr bwMode="auto">
          <a:xfrm>
            <a:off x="2546350" y="3003550"/>
            <a:ext cx="336550"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48" name="Rectangle 80"/>
          <p:cNvSpPr>
            <a:spLocks noChangeAspect="1" noChangeArrowheads="1"/>
          </p:cNvSpPr>
          <p:nvPr/>
        </p:nvSpPr>
        <p:spPr bwMode="auto">
          <a:xfrm>
            <a:off x="2884488" y="2663825"/>
            <a:ext cx="338137"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49" name="Rectangle 81"/>
          <p:cNvSpPr>
            <a:spLocks noChangeAspect="1" noChangeArrowheads="1"/>
          </p:cNvSpPr>
          <p:nvPr/>
        </p:nvSpPr>
        <p:spPr bwMode="auto">
          <a:xfrm>
            <a:off x="3222625" y="2325688"/>
            <a:ext cx="338138" cy="338137"/>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50" name="Rectangle 82"/>
          <p:cNvSpPr>
            <a:spLocks noChangeAspect="1" noChangeArrowheads="1"/>
          </p:cNvSpPr>
          <p:nvPr/>
        </p:nvSpPr>
        <p:spPr bwMode="auto">
          <a:xfrm>
            <a:off x="3559175" y="1987550"/>
            <a:ext cx="338138"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51" name="Rectangle 83"/>
          <p:cNvSpPr>
            <a:spLocks noChangeAspect="1" noChangeArrowheads="1"/>
          </p:cNvSpPr>
          <p:nvPr/>
        </p:nvSpPr>
        <p:spPr bwMode="auto">
          <a:xfrm>
            <a:off x="3897313" y="1651000"/>
            <a:ext cx="336550" cy="336550"/>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2</a:t>
            </a:r>
            <a:endParaRPr lang="en-US" altLang="zh-CN" sz="1800" baseline="-25000"/>
          </a:p>
        </p:txBody>
      </p:sp>
      <p:sp>
        <p:nvSpPr>
          <p:cNvPr id="1389652" name="Rectangle 84"/>
          <p:cNvSpPr>
            <a:spLocks noChangeAspect="1" noChangeArrowheads="1"/>
          </p:cNvSpPr>
          <p:nvPr/>
        </p:nvSpPr>
        <p:spPr bwMode="auto">
          <a:xfrm>
            <a:off x="2546350" y="3341688"/>
            <a:ext cx="336550"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3" name="Rectangle 85"/>
          <p:cNvSpPr>
            <a:spLocks noChangeAspect="1" noChangeArrowheads="1"/>
          </p:cNvSpPr>
          <p:nvPr/>
        </p:nvSpPr>
        <p:spPr bwMode="auto">
          <a:xfrm>
            <a:off x="2884488" y="3001963"/>
            <a:ext cx="338137"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4" name="Rectangle 86"/>
          <p:cNvSpPr>
            <a:spLocks noChangeAspect="1" noChangeArrowheads="1"/>
          </p:cNvSpPr>
          <p:nvPr/>
        </p:nvSpPr>
        <p:spPr bwMode="auto">
          <a:xfrm>
            <a:off x="3222625" y="2663825"/>
            <a:ext cx="338138"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5" name="Rectangle 87"/>
          <p:cNvSpPr>
            <a:spLocks noChangeAspect="1" noChangeArrowheads="1"/>
          </p:cNvSpPr>
          <p:nvPr/>
        </p:nvSpPr>
        <p:spPr bwMode="auto">
          <a:xfrm>
            <a:off x="3559175" y="2325688"/>
            <a:ext cx="338138"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6" name="Rectangle 88"/>
          <p:cNvSpPr>
            <a:spLocks noChangeAspect="1" noChangeArrowheads="1"/>
          </p:cNvSpPr>
          <p:nvPr/>
        </p:nvSpPr>
        <p:spPr bwMode="auto">
          <a:xfrm>
            <a:off x="3897313" y="1987550"/>
            <a:ext cx="336550"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7" name="Rectangle 89"/>
          <p:cNvSpPr>
            <a:spLocks noChangeAspect="1" noChangeArrowheads="1"/>
          </p:cNvSpPr>
          <p:nvPr/>
        </p:nvSpPr>
        <p:spPr bwMode="auto">
          <a:xfrm>
            <a:off x="4232275" y="1651000"/>
            <a:ext cx="338138"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3</a:t>
            </a:r>
            <a:endParaRPr lang="en-US" altLang="zh-CN" sz="1800" baseline="-25000"/>
          </a:p>
        </p:txBody>
      </p:sp>
      <p:sp>
        <p:nvSpPr>
          <p:cNvPr id="1389658" name="Rectangle 90"/>
          <p:cNvSpPr>
            <a:spLocks noChangeAspect="1" noChangeArrowheads="1"/>
          </p:cNvSpPr>
          <p:nvPr/>
        </p:nvSpPr>
        <p:spPr bwMode="auto">
          <a:xfrm>
            <a:off x="2882900" y="3341688"/>
            <a:ext cx="338138"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59" name="Rectangle 91"/>
          <p:cNvSpPr>
            <a:spLocks noChangeAspect="1" noChangeArrowheads="1"/>
          </p:cNvSpPr>
          <p:nvPr/>
        </p:nvSpPr>
        <p:spPr bwMode="auto">
          <a:xfrm>
            <a:off x="3222625" y="3001963"/>
            <a:ext cx="338138"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60" name="Rectangle 92"/>
          <p:cNvSpPr>
            <a:spLocks noChangeAspect="1" noChangeArrowheads="1"/>
          </p:cNvSpPr>
          <p:nvPr/>
        </p:nvSpPr>
        <p:spPr bwMode="auto">
          <a:xfrm>
            <a:off x="3560763" y="2663825"/>
            <a:ext cx="336550"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61" name="Rectangle 93"/>
          <p:cNvSpPr>
            <a:spLocks noChangeAspect="1" noChangeArrowheads="1"/>
          </p:cNvSpPr>
          <p:nvPr/>
        </p:nvSpPr>
        <p:spPr bwMode="auto">
          <a:xfrm>
            <a:off x="3897313" y="2325688"/>
            <a:ext cx="336550"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62" name="Rectangle 94"/>
          <p:cNvSpPr>
            <a:spLocks noChangeAspect="1" noChangeArrowheads="1"/>
          </p:cNvSpPr>
          <p:nvPr/>
        </p:nvSpPr>
        <p:spPr bwMode="auto">
          <a:xfrm>
            <a:off x="4233863" y="1987550"/>
            <a:ext cx="338137"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63" name="Rectangle 95"/>
          <p:cNvSpPr>
            <a:spLocks noChangeAspect="1" noChangeArrowheads="1"/>
          </p:cNvSpPr>
          <p:nvPr/>
        </p:nvSpPr>
        <p:spPr bwMode="auto">
          <a:xfrm>
            <a:off x="4570413" y="1651000"/>
            <a:ext cx="338137"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4</a:t>
            </a:r>
            <a:endParaRPr lang="en-US" altLang="zh-CN" sz="1800" baseline="-25000"/>
          </a:p>
        </p:txBody>
      </p:sp>
      <p:sp>
        <p:nvSpPr>
          <p:cNvPr id="1389664" name="Rectangle 96"/>
          <p:cNvSpPr>
            <a:spLocks noChangeAspect="1" noChangeArrowheads="1"/>
          </p:cNvSpPr>
          <p:nvPr/>
        </p:nvSpPr>
        <p:spPr bwMode="auto">
          <a:xfrm>
            <a:off x="3559175" y="4692650"/>
            <a:ext cx="338138"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65" name="Rectangle 97"/>
          <p:cNvSpPr>
            <a:spLocks noChangeAspect="1" noChangeArrowheads="1"/>
          </p:cNvSpPr>
          <p:nvPr/>
        </p:nvSpPr>
        <p:spPr bwMode="auto">
          <a:xfrm>
            <a:off x="3897313" y="4692650"/>
            <a:ext cx="338137"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66" name="Rectangle 98"/>
          <p:cNvSpPr>
            <a:spLocks noChangeAspect="1" noChangeArrowheads="1"/>
          </p:cNvSpPr>
          <p:nvPr/>
        </p:nvSpPr>
        <p:spPr bwMode="auto">
          <a:xfrm>
            <a:off x="4573588" y="4692650"/>
            <a:ext cx="338137"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667" name="Rectangle 99"/>
          <p:cNvSpPr>
            <a:spLocks noChangeAspect="1" noChangeArrowheads="1"/>
          </p:cNvSpPr>
          <p:nvPr/>
        </p:nvSpPr>
        <p:spPr bwMode="auto">
          <a:xfrm>
            <a:off x="4235450" y="4692650"/>
            <a:ext cx="338138"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68" name="Rectangle 100"/>
          <p:cNvSpPr>
            <a:spLocks noChangeAspect="1" noChangeArrowheads="1"/>
          </p:cNvSpPr>
          <p:nvPr/>
        </p:nvSpPr>
        <p:spPr bwMode="auto">
          <a:xfrm>
            <a:off x="3897313" y="4352925"/>
            <a:ext cx="338137"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69" name="Rectangle 101"/>
          <p:cNvSpPr>
            <a:spLocks noChangeAspect="1" noChangeArrowheads="1"/>
          </p:cNvSpPr>
          <p:nvPr/>
        </p:nvSpPr>
        <p:spPr bwMode="auto">
          <a:xfrm>
            <a:off x="4237038" y="4352925"/>
            <a:ext cx="338137"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70" name="Rectangle 102"/>
          <p:cNvSpPr>
            <a:spLocks noChangeAspect="1" noChangeArrowheads="1"/>
          </p:cNvSpPr>
          <p:nvPr/>
        </p:nvSpPr>
        <p:spPr bwMode="auto">
          <a:xfrm>
            <a:off x="4911725" y="4352925"/>
            <a:ext cx="338138"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671" name="Rectangle 103"/>
          <p:cNvSpPr>
            <a:spLocks noChangeAspect="1" noChangeArrowheads="1"/>
          </p:cNvSpPr>
          <p:nvPr/>
        </p:nvSpPr>
        <p:spPr bwMode="auto">
          <a:xfrm>
            <a:off x="4575175" y="4352925"/>
            <a:ext cx="336550"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72" name="Rectangle 104"/>
          <p:cNvSpPr>
            <a:spLocks noChangeAspect="1" noChangeArrowheads="1"/>
          </p:cNvSpPr>
          <p:nvPr/>
        </p:nvSpPr>
        <p:spPr bwMode="auto">
          <a:xfrm>
            <a:off x="4235450" y="4014788"/>
            <a:ext cx="338138" cy="338137"/>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73" name="Rectangle 105"/>
          <p:cNvSpPr>
            <a:spLocks noChangeAspect="1" noChangeArrowheads="1"/>
          </p:cNvSpPr>
          <p:nvPr/>
        </p:nvSpPr>
        <p:spPr bwMode="auto">
          <a:xfrm>
            <a:off x="4575175" y="4014788"/>
            <a:ext cx="336550" cy="338137"/>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74" name="Rectangle 106"/>
          <p:cNvSpPr>
            <a:spLocks noChangeAspect="1" noChangeArrowheads="1"/>
          </p:cNvSpPr>
          <p:nvPr/>
        </p:nvSpPr>
        <p:spPr bwMode="auto">
          <a:xfrm>
            <a:off x="5249863" y="4014788"/>
            <a:ext cx="338137"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675" name="Rectangle 107"/>
          <p:cNvSpPr>
            <a:spLocks noChangeAspect="1" noChangeArrowheads="1"/>
          </p:cNvSpPr>
          <p:nvPr/>
        </p:nvSpPr>
        <p:spPr bwMode="auto">
          <a:xfrm>
            <a:off x="4911725" y="4014788"/>
            <a:ext cx="338138"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76" name="Rectangle 108"/>
          <p:cNvSpPr>
            <a:spLocks noChangeAspect="1" noChangeArrowheads="1"/>
          </p:cNvSpPr>
          <p:nvPr/>
        </p:nvSpPr>
        <p:spPr bwMode="auto">
          <a:xfrm>
            <a:off x="4572000" y="3678238"/>
            <a:ext cx="338138" cy="336550"/>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77" name="Rectangle 109"/>
          <p:cNvSpPr>
            <a:spLocks noChangeAspect="1" noChangeArrowheads="1"/>
          </p:cNvSpPr>
          <p:nvPr/>
        </p:nvSpPr>
        <p:spPr bwMode="auto">
          <a:xfrm>
            <a:off x="4911725" y="3678238"/>
            <a:ext cx="336550" cy="336550"/>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78" name="Rectangle 110"/>
          <p:cNvSpPr>
            <a:spLocks noChangeAspect="1" noChangeArrowheads="1"/>
          </p:cNvSpPr>
          <p:nvPr/>
        </p:nvSpPr>
        <p:spPr bwMode="auto">
          <a:xfrm>
            <a:off x="5586413" y="3678238"/>
            <a:ext cx="338137"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679" name="Rectangle 111"/>
          <p:cNvSpPr>
            <a:spLocks noChangeAspect="1" noChangeArrowheads="1"/>
          </p:cNvSpPr>
          <p:nvPr/>
        </p:nvSpPr>
        <p:spPr bwMode="auto">
          <a:xfrm>
            <a:off x="5248275" y="3678238"/>
            <a:ext cx="338138"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80" name="Rectangle 112"/>
          <p:cNvSpPr>
            <a:spLocks noChangeAspect="1" noChangeArrowheads="1"/>
          </p:cNvSpPr>
          <p:nvPr/>
        </p:nvSpPr>
        <p:spPr bwMode="auto">
          <a:xfrm>
            <a:off x="4910138" y="3340100"/>
            <a:ext cx="336550"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1" name="Rectangle 113"/>
          <p:cNvSpPr>
            <a:spLocks noChangeAspect="1" noChangeArrowheads="1"/>
          </p:cNvSpPr>
          <p:nvPr/>
        </p:nvSpPr>
        <p:spPr bwMode="auto">
          <a:xfrm>
            <a:off x="5248275" y="3340100"/>
            <a:ext cx="338138"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82" name="Rectangle 114"/>
          <p:cNvSpPr>
            <a:spLocks noChangeAspect="1" noChangeArrowheads="1"/>
          </p:cNvSpPr>
          <p:nvPr/>
        </p:nvSpPr>
        <p:spPr bwMode="auto">
          <a:xfrm>
            <a:off x="5248275" y="3000375"/>
            <a:ext cx="338138"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3" name="Rectangle 115"/>
          <p:cNvSpPr>
            <a:spLocks noChangeAspect="1" noChangeArrowheads="1"/>
          </p:cNvSpPr>
          <p:nvPr/>
        </p:nvSpPr>
        <p:spPr bwMode="auto">
          <a:xfrm>
            <a:off x="5586413" y="2662238"/>
            <a:ext cx="338137" cy="338137"/>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4" name="Rectangle 116"/>
          <p:cNvSpPr>
            <a:spLocks noChangeAspect="1" noChangeArrowheads="1"/>
          </p:cNvSpPr>
          <p:nvPr/>
        </p:nvSpPr>
        <p:spPr bwMode="auto">
          <a:xfrm>
            <a:off x="5922963" y="2324100"/>
            <a:ext cx="338137"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5" name="Rectangle 117"/>
          <p:cNvSpPr>
            <a:spLocks noChangeAspect="1" noChangeArrowheads="1"/>
          </p:cNvSpPr>
          <p:nvPr/>
        </p:nvSpPr>
        <p:spPr bwMode="auto">
          <a:xfrm>
            <a:off x="6264275" y="1987550"/>
            <a:ext cx="338138" cy="338138"/>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6" name="Rectangle 118"/>
          <p:cNvSpPr>
            <a:spLocks noChangeAspect="1" noChangeArrowheads="1"/>
          </p:cNvSpPr>
          <p:nvPr/>
        </p:nvSpPr>
        <p:spPr bwMode="auto">
          <a:xfrm>
            <a:off x="6600825" y="1651000"/>
            <a:ext cx="338138" cy="336550"/>
          </a:xfrm>
          <a:prstGeom prst="rect">
            <a:avLst/>
          </a:prstGeom>
          <a:solidFill>
            <a:srgbClr val="CCFF99"/>
          </a:solidFill>
          <a:ln w="28575" algn="ctr">
            <a:solidFill>
              <a:schemeClr val="tx1"/>
            </a:solidFill>
            <a:miter lim="800000"/>
          </a:ln>
          <a:effectLst/>
        </p:spPr>
        <p:txBody>
          <a:bodyPr wrap="none" anchor="ctr"/>
          <a:lstStyle/>
          <a:p>
            <a:r>
              <a:rPr lang="en-US" altLang="zh-CN" sz="1800"/>
              <a:t>I</a:t>
            </a:r>
            <a:r>
              <a:rPr lang="en-US" altLang="zh-CN" sz="1800" baseline="-25000"/>
              <a:t>10</a:t>
            </a:r>
            <a:endParaRPr lang="en-US" altLang="zh-CN" sz="1800" baseline="-25000"/>
          </a:p>
        </p:txBody>
      </p:sp>
      <p:sp>
        <p:nvSpPr>
          <p:cNvPr id="1389687" name="Rectangle 119"/>
          <p:cNvSpPr>
            <a:spLocks noChangeAspect="1" noChangeArrowheads="1"/>
          </p:cNvSpPr>
          <p:nvPr/>
        </p:nvSpPr>
        <p:spPr bwMode="auto">
          <a:xfrm>
            <a:off x="5588000" y="3003550"/>
            <a:ext cx="336550"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88" name="Rectangle 120"/>
          <p:cNvSpPr>
            <a:spLocks noChangeAspect="1" noChangeArrowheads="1"/>
          </p:cNvSpPr>
          <p:nvPr/>
        </p:nvSpPr>
        <p:spPr bwMode="auto">
          <a:xfrm>
            <a:off x="5926138" y="2663825"/>
            <a:ext cx="338137"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89" name="Rectangle 121"/>
          <p:cNvSpPr>
            <a:spLocks noChangeAspect="1" noChangeArrowheads="1"/>
          </p:cNvSpPr>
          <p:nvPr/>
        </p:nvSpPr>
        <p:spPr bwMode="auto">
          <a:xfrm>
            <a:off x="6264275" y="2325688"/>
            <a:ext cx="338138" cy="338137"/>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90" name="Rectangle 122"/>
          <p:cNvSpPr>
            <a:spLocks noChangeAspect="1" noChangeArrowheads="1"/>
          </p:cNvSpPr>
          <p:nvPr/>
        </p:nvSpPr>
        <p:spPr bwMode="auto">
          <a:xfrm>
            <a:off x="6600825" y="1987550"/>
            <a:ext cx="338138" cy="338138"/>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91" name="Rectangle 123"/>
          <p:cNvSpPr>
            <a:spLocks noChangeAspect="1" noChangeArrowheads="1"/>
          </p:cNvSpPr>
          <p:nvPr/>
        </p:nvSpPr>
        <p:spPr bwMode="auto">
          <a:xfrm>
            <a:off x="6938963" y="1651000"/>
            <a:ext cx="336550" cy="336550"/>
          </a:xfrm>
          <a:prstGeom prst="rect">
            <a:avLst/>
          </a:prstGeom>
          <a:solidFill>
            <a:srgbClr val="FFFF00"/>
          </a:solidFill>
          <a:ln w="28575" algn="ctr">
            <a:solidFill>
              <a:schemeClr val="tx1"/>
            </a:solidFill>
            <a:miter lim="800000"/>
          </a:ln>
          <a:effectLst/>
        </p:spPr>
        <p:txBody>
          <a:bodyPr wrap="none" anchor="ctr"/>
          <a:lstStyle/>
          <a:p>
            <a:r>
              <a:rPr lang="en-US" altLang="zh-CN" sz="1800"/>
              <a:t>I</a:t>
            </a:r>
            <a:r>
              <a:rPr lang="en-US" altLang="zh-CN" sz="1800" baseline="-25000"/>
              <a:t>11</a:t>
            </a:r>
            <a:endParaRPr lang="en-US" altLang="zh-CN" sz="1800" baseline="-25000"/>
          </a:p>
        </p:txBody>
      </p:sp>
      <p:sp>
        <p:nvSpPr>
          <p:cNvPr id="1389692" name="Rectangle 124"/>
          <p:cNvSpPr>
            <a:spLocks noChangeAspect="1" noChangeArrowheads="1"/>
          </p:cNvSpPr>
          <p:nvPr/>
        </p:nvSpPr>
        <p:spPr bwMode="auto">
          <a:xfrm>
            <a:off x="5588000" y="3341688"/>
            <a:ext cx="336550"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3" name="Rectangle 125"/>
          <p:cNvSpPr>
            <a:spLocks noChangeAspect="1" noChangeArrowheads="1"/>
          </p:cNvSpPr>
          <p:nvPr/>
        </p:nvSpPr>
        <p:spPr bwMode="auto">
          <a:xfrm>
            <a:off x="5926138" y="3001963"/>
            <a:ext cx="338137"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4" name="Rectangle 126"/>
          <p:cNvSpPr>
            <a:spLocks noChangeAspect="1" noChangeArrowheads="1"/>
          </p:cNvSpPr>
          <p:nvPr/>
        </p:nvSpPr>
        <p:spPr bwMode="auto">
          <a:xfrm>
            <a:off x="6264275" y="2663825"/>
            <a:ext cx="338138"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5" name="Rectangle 127"/>
          <p:cNvSpPr>
            <a:spLocks noChangeAspect="1" noChangeArrowheads="1"/>
          </p:cNvSpPr>
          <p:nvPr/>
        </p:nvSpPr>
        <p:spPr bwMode="auto">
          <a:xfrm>
            <a:off x="6600825" y="2325688"/>
            <a:ext cx="338138" cy="338137"/>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6" name="Rectangle 128"/>
          <p:cNvSpPr>
            <a:spLocks noChangeAspect="1" noChangeArrowheads="1"/>
          </p:cNvSpPr>
          <p:nvPr/>
        </p:nvSpPr>
        <p:spPr bwMode="auto">
          <a:xfrm>
            <a:off x="6938963" y="1987550"/>
            <a:ext cx="336550" cy="338138"/>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7" name="Rectangle 129"/>
          <p:cNvSpPr>
            <a:spLocks noChangeAspect="1" noChangeArrowheads="1"/>
          </p:cNvSpPr>
          <p:nvPr/>
        </p:nvSpPr>
        <p:spPr bwMode="auto">
          <a:xfrm>
            <a:off x="7275513" y="1651000"/>
            <a:ext cx="336550" cy="336550"/>
          </a:xfrm>
          <a:prstGeom prst="rect">
            <a:avLst/>
          </a:prstGeom>
          <a:solidFill>
            <a:srgbClr val="FF66CC"/>
          </a:solidFill>
          <a:ln w="28575" algn="ctr">
            <a:solidFill>
              <a:schemeClr val="tx1"/>
            </a:solidFill>
            <a:miter lim="800000"/>
          </a:ln>
          <a:effectLst/>
        </p:spPr>
        <p:txBody>
          <a:bodyPr wrap="none" anchor="ctr"/>
          <a:lstStyle/>
          <a:p>
            <a:r>
              <a:rPr lang="en-US" altLang="zh-CN" sz="1800"/>
              <a:t>I</a:t>
            </a:r>
            <a:r>
              <a:rPr lang="en-US" altLang="zh-CN" sz="1800" baseline="-25000"/>
              <a:t>12</a:t>
            </a:r>
            <a:endParaRPr lang="en-US" altLang="zh-CN" sz="1800" baseline="-25000"/>
          </a:p>
        </p:txBody>
      </p:sp>
      <p:sp>
        <p:nvSpPr>
          <p:cNvPr id="1389698" name="Rectangle 130"/>
          <p:cNvSpPr>
            <a:spLocks noChangeAspect="1" noChangeArrowheads="1"/>
          </p:cNvSpPr>
          <p:nvPr/>
        </p:nvSpPr>
        <p:spPr bwMode="auto">
          <a:xfrm>
            <a:off x="5924550" y="3341688"/>
            <a:ext cx="338138"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699" name="Rectangle 131"/>
          <p:cNvSpPr>
            <a:spLocks noChangeAspect="1" noChangeArrowheads="1"/>
          </p:cNvSpPr>
          <p:nvPr/>
        </p:nvSpPr>
        <p:spPr bwMode="auto">
          <a:xfrm>
            <a:off x="6264275" y="3001963"/>
            <a:ext cx="338138"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700" name="Rectangle 132"/>
          <p:cNvSpPr>
            <a:spLocks noChangeAspect="1" noChangeArrowheads="1"/>
          </p:cNvSpPr>
          <p:nvPr/>
        </p:nvSpPr>
        <p:spPr bwMode="auto">
          <a:xfrm>
            <a:off x="6602413" y="2663825"/>
            <a:ext cx="336550"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701" name="Rectangle 133"/>
          <p:cNvSpPr>
            <a:spLocks noChangeAspect="1" noChangeArrowheads="1"/>
          </p:cNvSpPr>
          <p:nvPr/>
        </p:nvSpPr>
        <p:spPr bwMode="auto">
          <a:xfrm>
            <a:off x="6938963" y="2325688"/>
            <a:ext cx="336550" cy="338137"/>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702" name="Rectangle 134"/>
          <p:cNvSpPr>
            <a:spLocks noChangeAspect="1" noChangeArrowheads="1"/>
          </p:cNvSpPr>
          <p:nvPr/>
        </p:nvSpPr>
        <p:spPr bwMode="auto">
          <a:xfrm>
            <a:off x="7275513" y="1987550"/>
            <a:ext cx="338137" cy="338138"/>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703" name="Rectangle 135"/>
          <p:cNvSpPr>
            <a:spLocks noChangeAspect="1" noChangeArrowheads="1"/>
          </p:cNvSpPr>
          <p:nvPr/>
        </p:nvSpPr>
        <p:spPr bwMode="auto">
          <a:xfrm>
            <a:off x="7612063" y="1651000"/>
            <a:ext cx="338137" cy="336550"/>
          </a:xfrm>
          <a:prstGeom prst="rect">
            <a:avLst/>
          </a:prstGeom>
          <a:solidFill>
            <a:srgbClr val="CCECFF"/>
          </a:solidFill>
          <a:ln w="28575" algn="ctr">
            <a:solidFill>
              <a:schemeClr val="tx1"/>
            </a:solidFill>
            <a:miter lim="800000"/>
          </a:ln>
          <a:effectLst/>
        </p:spPr>
        <p:txBody>
          <a:bodyPr wrap="none" anchor="ctr"/>
          <a:lstStyle/>
          <a:p>
            <a:r>
              <a:rPr lang="en-US" altLang="zh-CN" sz="1800"/>
              <a:t>I</a:t>
            </a:r>
            <a:r>
              <a:rPr lang="en-US" altLang="zh-CN" sz="1800" baseline="-25000"/>
              <a:t>13</a:t>
            </a:r>
            <a:endParaRPr lang="en-US" altLang="zh-CN" sz="1800" baseline="-25000"/>
          </a:p>
        </p:txBody>
      </p:sp>
      <p:sp>
        <p:nvSpPr>
          <p:cNvPr id="1389704" name="Rectangle 136"/>
          <p:cNvSpPr>
            <a:spLocks noChangeAspect="1" noChangeArrowheads="1"/>
          </p:cNvSpPr>
          <p:nvPr/>
        </p:nvSpPr>
        <p:spPr bwMode="auto">
          <a:xfrm>
            <a:off x="5248275" y="4692650"/>
            <a:ext cx="338138" cy="338138"/>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05" name="Rectangle 137"/>
          <p:cNvSpPr>
            <a:spLocks noChangeAspect="1" noChangeArrowheads="1"/>
          </p:cNvSpPr>
          <p:nvPr/>
        </p:nvSpPr>
        <p:spPr bwMode="auto">
          <a:xfrm>
            <a:off x="4911725" y="4692650"/>
            <a:ext cx="336550" cy="338138"/>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06" name="Rectangle 138"/>
          <p:cNvSpPr>
            <a:spLocks noChangeAspect="1" noChangeArrowheads="1"/>
          </p:cNvSpPr>
          <p:nvPr/>
        </p:nvSpPr>
        <p:spPr bwMode="auto">
          <a:xfrm>
            <a:off x="5588000" y="4352925"/>
            <a:ext cx="336550" cy="338138"/>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07" name="Rectangle 139"/>
          <p:cNvSpPr>
            <a:spLocks noChangeAspect="1" noChangeArrowheads="1"/>
          </p:cNvSpPr>
          <p:nvPr/>
        </p:nvSpPr>
        <p:spPr bwMode="auto">
          <a:xfrm>
            <a:off x="5249863" y="4352925"/>
            <a:ext cx="338137" cy="338138"/>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08" name="Rectangle 140"/>
          <p:cNvSpPr>
            <a:spLocks noChangeAspect="1" noChangeArrowheads="1"/>
          </p:cNvSpPr>
          <p:nvPr/>
        </p:nvSpPr>
        <p:spPr bwMode="auto">
          <a:xfrm>
            <a:off x="5924550" y="4014788"/>
            <a:ext cx="338138" cy="338137"/>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09" name="Rectangle 141"/>
          <p:cNvSpPr>
            <a:spLocks noChangeAspect="1" noChangeArrowheads="1"/>
          </p:cNvSpPr>
          <p:nvPr/>
        </p:nvSpPr>
        <p:spPr bwMode="auto">
          <a:xfrm>
            <a:off x="5588000" y="4014788"/>
            <a:ext cx="336550" cy="338137"/>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0" name="Rectangle 142"/>
          <p:cNvSpPr>
            <a:spLocks noChangeAspect="1" noChangeArrowheads="1"/>
          </p:cNvSpPr>
          <p:nvPr/>
        </p:nvSpPr>
        <p:spPr bwMode="auto">
          <a:xfrm>
            <a:off x="6261100" y="3678238"/>
            <a:ext cx="338138" cy="336550"/>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11" name="Rectangle 143"/>
          <p:cNvSpPr>
            <a:spLocks noChangeAspect="1" noChangeArrowheads="1"/>
          </p:cNvSpPr>
          <p:nvPr/>
        </p:nvSpPr>
        <p:spPr bwMode="auto">
          <a:xfrm>
            <a:off x="5924550" y="3678238"/>
            <a:ext cx="336550" cy="336550"/>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2" name="Rectangle 144"/>
          <p:cNvSpPr>
            <a:spLocks noChangeAspect="1" noChangeArrowheads="1"/>
          </p:cNvSpPr>
          <p:nvPr/>
        </p:nvSpPr>
        <p:spPr bwMode="auto">
          <a:xfrm>
            <a:off x="6262688" y="3341688"/>
            <a:ext cx="338137" cy="336550"/>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3" name="Rectangle 145"/>
          <p:cNvSpPr>
            <a:spLocks noChangeAspect="1" noChangeArrowheads="1"/>
          </p:cNvSpPr>
          <p:nvPr/>
        </p:nvSpPr>
        <p:spPr bwMode="auto">
          <a:xfrm>
            <a:off x="6602413" y="3001963"/>
            <a:ext cx="336550" cy="338137"/>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4" name="Rectangle 146"/>
          <p:cNvSpPr>
            <a:spLocks noChangeAspect="1" noChangeArrowheads="1"/>
          </p:cNvSpPr>
          <p:nvPr/>
        </p:nvSpPr>
        <p:spPr bwMode="auto">
          <a:xfrm>
            <a:off x="6938963" y="2663825"/>
            <a:ext cx="338137" cy="338138"/>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5" name="Rectangle 147"/>
          <p:cNvSpPr>
            <a:spLocks noChangeAspect="1" noChangeArrowheads="1"/>
          </p:cNvSpPr>
          <p:nvPr/>
        </p:nvSpPr>
        <p:spPr bwMode="auto">
          <a:xfrm>
            <a:off x="7275513" y="2325688"/>
            <a:ext cx="338137" cy="338137"/>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6" name="Rectangle 148"/>
          <p:cNvSpPr>
            <a:spLocks noChangeAspect="1" noChangeArrowheads="1"/>
          </p:cNvSpPr>
          <p:nvPr/>
        </p:nvSpPr>
        <p:spPr bwMode="auto">
          <a:xfrm>
            <a:off x="7613650" y="1987550"/>
            <a:ext cx="338138" cy="338138"/>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7" name="Rectangle 149"/>
          <p:cNvSpPr>
            <a:spLocks noChangeAspect="1" noChangeArrowheads="1"/>
          </p:cNvSpPr>
          <p:nvPr/>
        </p:nvSpPr>
        <p:spPr bwMode="auto">
          <a:xfrm>
            <a:off x="7950200" y="1651000"/>
            <a:ext cx="338138" cy="336550"/>
          </a:xfrm>
          <a:prstGeom prst="rect">
            <a:avLst/>
          </a:prstGeom>
          <a:solidFill>
            <a:srgbClr val="CCFF66"/>
          </a:solidFill>
          <a:ln w="28575" algn="ctr">
            <a:solidFill>
              <a:schemeClr val="tx1"/>
            </a:solidFill>
            <a:miter lim="800000"/>
          </a:ln>
          <a:effectLst/>
        </p:spPr>
        <p:txBody>
          <a:bodyPr wrap="none" anchor="ctr"/>
          <a:lstStyle/>
          <a:p>
            <a:r>
              <a:rPr lang="en-US" altLang="zh-CN" sz="1800"/>
              <a:t>I</a:t>
            </a:r>
            <a:r>
              <a:rPr lang="en-US" altLang="zh-CN" sz="1800" baseline="-25000"/>
              <a:t>14</a:t>
            </a:r>
            <a:endParaRPr lang="en-US" altLang="zh-CN" sz="1800" baseline="-25000"/>
          </a:p>
        </p:txBody>
      </p:sp>
      <p:sp>
        <p:nvSpPr>
          <p:cNvPr id="1389718" name="Rectangle 150"/>
          <p:cNvSpPr>
            <a:spLocks noChangeAspect="1" noChangeArrowheads="1"/>
          </p:cNvSpPr>
          <p:nvPr/>
        </p:nvSpPr>
        <p:spPr bwMode="auto">
          <a:xfrm>
            <a:off x="6600825" y="3341688"/>
            <a:ext cx="338138" cy="336550"/>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19" name="Rectangle 151"/>
          <p:cNvSpPr>
            <a:spLocks noChangeAspect="1" noChangeArrowheads="1"/>
          </p:cNvSpPr>
          <p:nvPr/>
        </p:nvSpPr>
        <p:spPr bwMode="auto">
          <a:xfrm>
            <a:off x="6938963" y="3001963"/>
            <a:ext cx="338137" cy="338137"/>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20" name="Rectangle 152"/>
          <p:cNvSpPr>
            <a:spLocks noChangeAspect="1" noChangeArrowheads="1"/>
          </p:cNvSpPr>
          <p:nvPr/>
        </p:nvSpPr>
        <p:spPr bwMode="auto">
          <a:xfrm>
            <a:off x="7277100" y="2663825"/>
            <a:ext cx="338138" cy="338138"/>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21" name="Rectangle 153"/>
          <p:cNvSpPr>
            <a:spLocks noChangeAspect="1" noChangeArrowheads="1"/>
          </p:cNvSpPr>
          <p:nvPr/>
        </p:nvSpPr>
        <p:spPr bwMode="auto">
          <a:xfrm>
            <a:off x="7613650" y="2325688"/>
            <a:ext cx="338138" cy="338137"/>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22" name="Rectangle 154"/>
          <p:cNvSpPr>
            <a:spLocks noChangeAspect="1" noChangeArrowheads="1"/>
          </p:cNvSpPr>
          <p:nvPr/>
        </p:nvSpPr>
        <p:spPr bwMode="auto">
          <a:xfrm>
            <a:off x="7951788" y="1987550"/>
            <a:ext cx="338137" cy="338138"/>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23" name="Rectangle 155"/>
          <p:cNvSpPr>
            <a:spLocks noChangeAspect="1" noChangeArrowheads="1"/>
          </p:cNvSpPr>
          <p:nvPr/>
        </p:nvSpPr>
        <p:spPr bwMode="auto">
          <a:xfrm>
            <a:off x="8288338" y="1651000"/>
            <a:ext cx="336550" cy="336550"/>
          </a:xfrm>
          <a:prstGeom prst="rect">
            <a:avLst/>
          </a:prstGeom>
          <a:solidFill>
            <a:srgbClr val="CC99FF"/>
          </a:solidFill>
          <a:ln w="28575" algn="ctr">
            <a:solidFill>
              <a:schemeClr val="tx1"/>
            </a:solidFill>
            <a:miter lim="800000"/>
          </a:ln>
          <a:effectLst/>
        </p:spPr>
        <p:txBody>
          <a:bodyPr wrap="none" anchor="ctr"/>
          <a:lstStyle/>
          <a:p>
            <a:r>
              <a:rPr lang="en-US" altLang="zh-CN" sz="1800"/>
              <a:t>I</a:t>
            </a:r>
            <a:r>
              <a:rPr lang="en-US" altLang="zh-CN" sz="1800" baseline="-25000"/>
              <a:t>15</a:t>
            </a:r>
            <a:endParaRPr lang="en-US" altLang="zh-CN" sz="1800" baseline="-25000"/>
          </a:p>
        </p:txBody>
      </p:sp>
      <p:sp>
        <p:nvSpPr>
          <p:cNvPr id="1389724" name="Rectangle 156"/>
          <p:cNvSpPr>
            <a:spLocks noChangeAspect="1" noChangeArrowheads="1"/>
          </p:cNvSpPr>
          <p:nvPr/>
        </p:nvSpPr>
        <p:spPr bwMode="auto">
          <a:xfrm>
            <a:off x="3219450" y="3341688"/>
            <a:ext cx="338138"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725" name="Rectangle 157"/>
          <p:cNvSpPr>
            <a:spLocks noChangeAspect="1" noChangeArrowheads="1"/>
          </p:cNvSpPr>
          <p:nvPr/>
        </p:nvSpPr>
        <p:spPr bwMode="auto">
          <a:xfrm>
            <a:off x="3559175" y="3001963"/>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726" name="Rectangle 158"/>
          <p:cNvSpPr>
            <a:spLocks noChangeAspect="1" noChangeArrowheads="1"/>
          </p:cNvSpPr>
          <p:nvPr/>
        </p:nvSpPr>
        <p:spPr bwMode="auto">
          <a:xfrm>
            <a:off x="3897313" y="2663825"/>
            <a:ext cx="336550"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727" name="Rectangle 159"/>
          <p:cNvSpPr>
            <a:spLocks noChangeAspect="1" noChangeArrowheads="1"/>
          </p:cNvSpPr>
          <p:nvPr/>
        </p:nvSpPr>
        <p:spPr bwMode="auto">
          <a:xfrm>
            <a:off x="4232275" y="2325688"/>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728" name="Rectangle 160"/>
          <p:cNvSpPr>
            <a:spLocks noChangeAspect="1" noChangeArrowheads="1"/>
          </p:cNvSpPr>
          <p:nvPr/>
        </p:nvSpPr>
        <p:spPr bwMode="auto">
          <a:xfrm>
            <a:off x="4572000" y="1987550"/>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729" name="Rectangle 161"/>
          <p:cNvSpPr>
            <a:spLocks noChangeAspect="1" noChangeArrowheads="1"/>
          </p:cNvSpPr>
          <p:nvPr/>
        </p:nvSpPr>
        <p:spPr bwMode="auto">
          <a:xfrm>
            <a:off x="3557588" y="3341688"/>
            <a:ext cx="338137"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730" name="Rectangle 162"/>
          <p:cNvSpPr>
            <a:spLocks noChangeAspect="1" noChangeArrowheads="1"/>
          </p:cNvSpPr>
          <p:nvPr/>
        </p:nvSpPr>
        <p:spPr bwMode="auto">
          <a:xfrm>
            <a:off x="3897313" y="3001963"/>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731" name="Rectangle 163"/>
          <p:cNvSpPr>
            <a:spLocks noChangeAspect="1" noChangeArrowheads="1"/>
          </p:cNvSpPr>
          <p:nvPr/>
        </p:nvSpPr>
        <p:spPr bwMode="auto">
          <a:xfrm>
            <a:off x="4233863" y="2663825"/>
            <a:ext cx="338137"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732" name="Rectangle 164"/>
          <p:cNvSpPr>
            <a:spLocks noChangeAspect="1" noChangeArrowheads="1"/>
          </p:cNvSpPr>
          <p:nvPr/>
        </p:nvSpPr>
        <p:spPr bwMode="auto">
          <a:xfrm>
            <a:off x="4570413" y="2325688"/>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733" name="Rectangle 165"/>
          <p:cNvSpPr>
            <a:spLocks noChangeAspect="1" noChangeArrowheads="1"/>
          </p:cNvSpPr>
          <p:nvPr/>
        </p:nvSpPr>
        <p:spPr bwMode="auto">
          <a:xfrm>
            <a:off x="3897313" y="3340100"/>
            <a:ext cx="336550"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734" name="Rectangle 166"/>
          <p:cNvSpPr>
            <a:spLocks noChangeAspect="1" noChangeArrowheads="1"/>
          </p:cNvSpPr>
          <p:nvPr/>
        </p:nvSpPr>
        <p:spPr bwMode="auto">
          <a:xfrm>
            <a:off x="4235450" y="3000375"/>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735" name="Rectangle 167"/>
          <p:cNvSpPr>
            <a:spLocks noChangeAspect="1" noChangeArrowheads="1"/>
          </p:cNvSpPr>
          <p:nvPr/>
        </p:nvSpPr>
        <p:spPr bwMode="auto">
          <a:xfrm>
            <a:off x="4573588" y="2662238"/>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736" name="Rectangle 168"/>
          <p:cNvSpPr>
            <a:spLocks noChangeAspect="1" noChangeArrowheads="1"/>
          </p:cNvSpPr>
          <p:nvPr/>
        </p:nvSpPr>
        <p:spPr bwMode="auto">
          <a:xfrm>
            <a:off x="4235450" y="3340100"/>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737" name="Rectangle 169"/>
          <p:cNvSpPr>
            <a:spLocks noChangeAspect="1" noChangeArrowheads="1"/>
          </p:cNvSpPr>
          <p:nvPr/>
        </p:nvSpPr>
        <p:spPr bwMode="auto">
          <a:xfrm>
            <a:off x="4572000" y="3001963"/>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738" name="Rectangle 170"/>
          <p:cNvSpPr>
            <a:spLocks noChangeAspect="1" noChangeArrowheads="1"/>
          </p:cNvSpPr>
          <p:nvPr/>
        </p:nvSpPr>
        <p:spPr bwMode="auto">
          <a:xfrm>
            <a:off x="3219450" y="4692650"/>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739" name="Rectangle 171"/>
          <p:cNvSpPr>
            <a:spLocks noChangeAspect="1" noChangeArrowheads="1"/>
          </p:cNvSpPr>
          <p:nvPr/>
        </p:nvSpPr>
        <p:spPr bwMode="auto">
          <a:xfrm>
            <a:off x="3559175" y="4352925"/>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740" name="Rectangle 172"/>
          <p:cNvSpPr>
            <a:spLocks noChangeAspect="1" noChangeArrowheads="1"/>
          </p:cNvSpPr>
          <p:nvPr/>
        </p:nvSpPr>
        <p:spPr bwMode="auto">
          <a:xfrm>
            <a:off x="3897313" y="4014788"/>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741" name="Rectangle 173"/>
          <p:cNvSpPr>
            <a:spLocks noChangeAspect="1" noChangeArrowheads="1"/>
          </p:cNvSpPr>
          <p:nvPr/>
        </p:nvSpPr>
        <p:spPr bwMode="auto">
          <a:xfrm>
            <a:off x="4232275" y="3678238"/>
            <a:ext cx="338138"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742" name="Rectangle 174"/>
          <p:cNvSpPr>
            <a:spLocks noChangeAspect="1" noChangeArrowheads="1"/>
          </p:cNvSpPr>
          <p:nvPr/>
        </p:nvSpPr>
        <p:spPr bwMode="auto">
          <a:xfrm>
            <a:off x="4575175" y="3338513"/>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39" name="Rectangle 271"/>
          <p:cNvSpPr>
            <a:spLocks noChangeAspect="1" noChangeArrowheads="1"/>
          </p:cNvSpPr>
          <p:nvPr/>
        </p:nvSpPr>
        <p:spPr bwMode="auto">
          <a:xfrm>
            <a:off x="4910138" y="1651000"/>
            <a:ext cx="336550"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5</a:t>
            </a:r>
            <a:endParaRPr lang="en-US" altLang="zh-CN" sz="1800" baseline="-25000"/>
          </a:p>
        </p:txBody>
      </p:sp>
      <p:sp>
        <p:nvSpPr>
          <p:cNvPr id="1389840" name="Rectangle 272"/>
          <p:cNvSpPr>
            <a:spLocks noChangeAspect="1" noChangeArrowheads="1"/>
          </p:cNvSpPr>
          <p:nvPr/>
        </p:nvSpPr>
        <p:spPr bwMode="auto">
          <a:xfrm>
            <a:off x="4911725" y="1987550"/>
            <a:ext cx="336550"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841" name="Rectangle 273"/>
          <p:cNvSpPr>
            <a:spLocks noChangeAspect="1" noChangeArrowheads="1"/>
          </p:cNvSpPr>
          <p:nvPr/>
        </p:nvSpPr>
        <p:spPr bwMode="auto">
          <a:xfrm>
            <a:off x="5246688" y="1651000"/>
            <a:ext cx="338137"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6</a:t>
            </a:r>
            <a:endParaRPr lang="en-US" altLang="zh-CN" sz="1800" baseline="-25000"/>
          </a:p>
        </p:txBody>
      </p:sp>
      <p:sp>
        <p:nvSpPr>
          <p:cNvPr id="1389842" name="Rectangle 274"/>
          <p:cNvSpPr>
            <a:spLocks noChangeAspect="1" noChangeArrowheads="1"/>
          </p:cNvSpPr>
          <p:nvPr/>
        </p:nvSpPr>
        <p:spPr bwMode="auto">
          <a:xfrm>
            <a:off x="4910138" y="2325688"/>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843" name="Rectangle 275"/>
          <p:cNvSpPr>
            <a:spLocks noChangeAspect="1" noChangeArrowheads="1"/>
          </p:cNvSpPr>
          <p:nvPr/>
        </p:nvSpPr>
        <p:spPr bwMode="auto">
          <a:xfrm>
            <a:off x="5248275" y="1987550"/>
            <a:ext cx="338138"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844" name="Rectangle 276"/>
          <p:cNvSpPr>
            <a:spLocks noChangeAspect="1" noChangeArrowheads="1"/>
          </p:cNvSpPr>
          <p:nvPr/>
        </p:nvSpPr>
        <p:spPr bwMode="auto">
          <a:xfrm>
            <a:off x="5586413" y="1649413"/>
            <a:ext cx="338137"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7</a:t>
            </a:r>
            <a:endParaRPr lang="en-US" altLang="zh-CN" sz="1800" baseline="-25000"/>
          </a:p>
        </p:txBody>
      </p:sp>
      <p:sp>
        <p:nvSpPr>
          <p:cNvPr id="1389845" name="Rectangle 277"/>
          <p:cNvSpPr>
            <a:spLocks noChangeAspect="1" noChangeArrowheads="1"/>
          </p:cNvSpPr>
          <p:nvPr/>
        </p:nvSpPr>
        <p:spPr bwMode="auto">
          <a:xfrm>
            <a:off x="4910138" y="2663825"/>
            <a:ext cx="336550"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846" name="Rectangle 278"/>
          <p:cNvSpPr>
            <a:spLocks noChangeAspect="1" noChangeArrowheads="1"/>
          </p:cNvSpPr>
          <p:nvPr/>
        </p:nvSpPr>
        <p:spPr bwMode="auto">
          <a:xfrm>
            <a:off x="5246688" y="2325688"/>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847" name="Rectangle 279"/>
          <p:cNvSpPr>
            <a:spLocks noChangeAspect="1" noChangeArrowheads="1"/>
          </p:cNvSpPr>
          <p:nvPr/>
        </p:nvSpPr>
        <p:spPr bwMode="auto">
          <a:xfrm>
            <a:off x="5588000" y="1987550"/>
            <a:ext cx="336550"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848" name="Rectangle 280"/>
          <p:cNvSpPr>
            <a:spLocks noChangeAspect="1" noChangeArrowheads="1"/>
          </p:cNvSpPr>
          <p:nvPr/>
        </p:nvSpPr>
        <p:spPr bwMode="auto">
          <a:xfrm>
            <a:off x="5924550" y="1649413"/>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8</a:t>
            </a:r>
            <a:endParaRPr lang="en-US" altLang="zh-CN" sz="1800" baseline="-25000"/>
          </a:p>
        </p:txBody>
      </p:sp>
      <p:sp>
        <p:nvSpPr>
          <p:cNvPr id="1389849" name="Rectangle 281"/>
          <p:cNvSpPr>
            <a:spLocks noChangeAspect="1" noChangeArrowheads="1"/>
          </p:cNvSpPr>
          <p:nvPr/>
        </p:nvSpPr>
        <p:spPr bwMode="auto">
          <a:xfrm>
            <a:off x="4910138" y="3001963"/>
            <a:ext cx="336550"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50" name="Rectangle 282"/>
          <p:cNvSpPr>
            <a:spLocks noChangeAspect="1" noChangeArrowheads="1"/>
          </p:cNvSpPr>
          <p:nvPr/>
        </p:nvSpPr>
        <p:spPr bwMode="auto">
          <a:xfrm>
            <a:off x="5248275" y="2662238"/>
            <a:ext cx="338138" cy="338137"/>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51" name="Rectangle 283"/>
          <p:cNvSpPr>
            <a:spLocks noChangeAspect="1" noChangeArrowheads="1"/>
          </p:cNvSpPr>
          <p:nvPr/>
        </p:nvSpPr>
        <p:spPr bwMode="auto">
          <a:xfrm>
            <a:off x="5586413" y="2324100"/>
            <a:ext cx="338137"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52" name="Rectangle 284"/>
          <p:cNvSpPr>
            <a:spLocks noChangeAspect="1" noChangeArrowheads="1"/>
          </p:cNvSpPr>
          <p:nvPr/>
        </p:nvSpPr>
        <p:spPr bwMode="auto">
          <a:xfrm>
            <a:off x="5922963" y="1987550"/>
            <a:ext cx="338137" cy="336550"/>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53" name="Rectangle 285"/>
          <p:cNvSpPr>
            <a:spLocks noChangeAspect="1" noChangeArrowheads="1"/>
          </p:cNvSpPr>
          <p:nvPr/>
        </p:nvSpPr>
        <p:spPr bwMode="auto">
          <a:xfrm>
            <a:off x="6264275" y="1647825"/>
            <a:ext cx="338138" cy="338138"/>
          </a:xfrm>
          <a:prstGeom prst="rect">
            <a:avLst/>
          </a:prstGeom>
          <a:solidFill>
            <a:srgbClr val="DDDDDD"/>
          </a:solidFill>
          <a:ln w="28575" algn="ctr">
            <a:solidFill>
              <a:schemeClr val="tx1"/>
            </a:solidFill>
            <a:miter lim="800000"/>
          </a:ln>
          <a:effectLst/>
        </p:spPr>
        <p:txBody>
          <a:bodyPr wrap="none" anchor="ctr"/>
          <a:lstStyle/>
          <a:p>
            <a:r>
              <a:rPr lang="en-US" altLang="zh-CN" sz="1800"/>
              <a:t>I</a:t>
            </a:r>
            <a:r>
              <a:rPr lang="en-US" altLang="zh-CN" sz="1800" baseline="-25000"/>
              <a:t>9</a:t>
            </a:r>
            <a:endParaRPr lang="en-US" altLang="zh-CN" sz="1800" baseline="-25000"/>
          </a:p>
        </p:txBody>
      </p:sp>
      <p:sp>
        <p:nvSpPr>
          <p:cNvPr id="1389854" name="Line 286"/>
          <p:cNvSpPr>
            <a:spLocks noChangeAspect="1" noChangeShapeType="1"/>
          </p:cNvSpPr>
          <p:nvPr/>
        </p:nvSpPr>
        <p:spPr bwMode="auto">
          <a:xfrm rot="5400000" flipH="1">
            <a:off x="6768306" y="3847307"/>
            <a:ext cx="2366963" cy="0"/>
          </a:xfrm>
          <a:prstGeom prst="line">
            <a:avLst/>
          </a:prstGeom>
          <a:noFill/>
          <a:ln w="19050">
            <a:solidFill>
              <a:srgbClr val="FF6600"/>
            </a:solidFill>
            <a:prstDash val="dash"/>
            <a:round/>
          </a:ln>
          <a:effectLst/>
        </p:spPr>
        <p:txBody>
          <a:bodyPr wrap="none" anchor="ctr"/>
          <a:lstStyle/>
          <a:p>
            <a:endParaRPr lang="zh-CN" altLang="en-US"/>
          </a:p>
        </p:txBody>
      </p:sp>
      <p:sp>
        <p:nvSpPr>
          <p:cNvPr id="1389855" name="Line 287"/>
          <p:cNvSpPr>
            <a:spLocks noChangeAspect="1" noChangeShapeType="1"/>
          </p:cNvSpPr>
          <p:nvPr/>
        </p:nvSpPr>
        <p:spPr bwMode="auto">
          <a:xfrm rot="5400000" flipH="1">
            <a:off x="6937375" y="3678238"/>
            <a:ext cx="2705100" cy="0"/>
          </a:xfrm>
          <a:prstGeom prst="line">
            <a:avLst/>
          </a:prstGeom>
          <a:noFill/>
          <a:ln w="19050">
            <a:solidFill>
              <a:srgbClr val="FF6600"/>
            </a:solidFill>
            <a:prstDash val="dash"/>
            <a:round/>
          </a:ln>
          <a:effectLst/>
        </p:spPr>
        <p:txBody>
          <a:bodyPr wrap="none" anchor="ctr"/>
          <a:lstStyle/>
          <a:p>
            <a:endParaRPr lang="zh-CN" altLang="en-US"/>
          </a:p>
        </p:txBody>
      </p:sp>
      <p:sp>
        <p:nvSpPr>
          <p:cNvPr id="1389856" name="Line 288"/>
          <p:cNvSpPr>
            <a:spLocks noChangeAspect="1" noChangeShapeType="1"/>
          </p:cNvSpPr>
          <p:nvPr/>
        </p:nvSpPr>
        <p:spPr bwMode="auto">
          <a:xfrm rot="5400000" flipH="1">
            <a:off x="7104856" y="3509169"/>
            <a:ext cx="3043238" cy="0"/>
          </a:xfrm>
          <a:prstGeom prst="line">
            <a:avLst/>
          </a:prstGeom>
          <a:noFill/>
          <a:ln w="19050">
            <a:solidFill>
              <a:srgbClr val="FF6600"/>
            </a:solidFill>
            <a:prstDash val="dash"/>
            <a:round/>
          </a:ln>
          <a:effectLst/>
        </p:spPr>
        <p:txBody>
          <a:bodyPr wrap="none" anchor="ctr"/>
          <a:lstStyle/>
          <a:p>
            <a:endParaRPr lang="zh-CN" altLang="en-US"/>
          </a:p>
        </p:txBody>
      </p:sp>
      <p:sp>
        <p:nvSpPr>
          <p:cNvPr id="1389857" name="Line 289"/>
          <p:cNvSpPr>
            <a:spLocks noChangeAspect="1" noChangeShapeType="1"/>
          </p:cNvSpPr>
          <p:nvPr/>
        </p:nvSpPr>
        <p:spPr bwMode="auto">
          <a:xfrm rot="5400000" flipH="1">
            <a:off x="6599237" y="4016376"/>
            <a:ext cx="2028825" cy="0"/>
          </a:xfrm>
          <a:prstGeom prst="line">
            <a:avLst/>
          </a:prstGeom>
          <a:noFill/>
          <a:ln w="19050">
            <a:solidFill>
              <a:srgbClr val="FF6600"/>
            </a:solidFill>
            <a:prstDash val="dash"/>
            <a:round/>
          </a:ln>
          <a:effectLst/>
        </p:spPr>
        <p:txBody>
          <a:bodyPr wrap="none" anchor="ctr"/>
          <a:lstStyle/>
          <a:p>
            <a:endParaRPr lang="zh-CN" altLang="en-US"/>
          </a:p>
        </p:txBody>
      </p:sp>
      <p:sp>
        <p:nvSpPr>
          <p:cNvPr id="1389858" name="Line 290"/>
          <p:cNvSpPr>
            <a:spLocks noChangeAspect="1" noChangeShapeType="1"/>
          </p:cNvSpPr>
          <p:nvPr/>
        </p:nvSpPr>
        <p:spPr bwMode="auto">
          <a:xfrm rot="5400000" flipH="1">
            <a:off x="6430963" y="4186238"/>
            <a:ext cx="1689100" cy="0"/>
          </a:xfrm>
          <a:prstGeom prst="line">
            <a:avLst/>
          </a:prstGeom>
          <a:noFill/>
          <a:ln w="19050">
            <a:solidFill>
              <a:srgbClr val="FF6600"/>
            </a:solidFill>
            <a:prstDash val="dash"/>
            <a:round/>
          </a:ln>
          <a:effectLst/>
        </p:spPr>
        <p:txBody>
          <a:bodyPr wrap="none" anchor="ctr"/>
          <a:lstStyle/>
          <a:p>
            <a:endParaRPr lang="zh-CN" altLang="en-US"/>
          </a:p>
        </p:txBody>
      </p:sp>
      <p:sp>
        <p:nvSpPr>
          <p:cNvPr id="1389859" name="Line 291"/>
          <p:cNvSpPr>
            <a:spLocks noChangeAspect="1" noChangeShapeType="1"/>
          </p:cNvSpPr>
          <p:nvPr/>
        </p:nvSpPr>
        <p:spPr bwMode="auto">
          <a:xfrm rot="5400000" flipH="1">
            <a:off x="6261100" y="4354513"/>
            <a:ext cx="1352550" cy="0"/>
          </a:xfrm>
          <a:prstGeom prst="line">
            <a:avLst/>
          </a:prstGeom>
          <a:noFill/>
          <a:ln w="19050">
            <a:solidFill>
              <a:srgbClr val="FF6600"/>
            </a:solidFill>
            <a:prstDash val="dash"/>
            <a:round/>
          </a:ln>
          <a:effectLst/>
        </p:spPr>
        <p:txBody>
          <a:bodyPr wrap="none" anchor="ctr"/>
          <a:lstStyle/>
          <a:p>
            <a:endParaRPr lang="zh-CN" altLang="en-US"/>
          </a:p>
        </p:txBody>
      </p:sp>
      <p:sp>
        <p:nvSpPr>
          <p:cNvPr id="1389860" name="Line 292"/>
          <p:cNvSpPr>
            <a:spLocks noChangeAspect="1" noChangeShapeType="1"/>
          </p:cNvSpPr>
          <p:nvPr/>
        </p:nvSpPr>
        <p:spPr bwMode="auto">
          <a:xfrm rot="5400000" flipH="1">
            <a:off x="6092031" y="4523582"/>
            <a:ext cx="1014413" cy="0"/>
          </a:xfrm>
          <a:prstGeom prst="line">
            <a:avLst/>
          </a:prstGeom>
          <a:noFill/>
          <a:ln w="19050">
            <a:solidFill>
              <a:srgbClr val="FF6600"/>
            </a:solidFill>
            <a:prstDash val="dash"/>
            <a:round/>
          </a:ln>
          <a:effectLst/>
        </p:spPr>
        <p:txBody>
          <a:bodyPr wrap="none" anchor="ctr"/>
          <a:lstStyle/>
          <a:p>
            <a:endParaRPr lang="zh-CN" altLang="en-US"/>
          </a:p>
        </p:txBody>
      </p:sp>
      <p:sp>
        <p:nvSpPr>
          <p:cNvPr id="1389861" name="Line 293"/>
          <p:cNvSpPr>
            <a:spLocks noChangeAspect="1" noChangeShapeType="1"/>
          </p:cNvSpPr>
          <p:nvPr/>
        </p:nvSpPr>
        <p:spPr bwMode="auto">
          <a:xfrm rot="5400000" flipH="1">
            <a:off x="5922962" y="4692651"/>
            <a:ext cx="676275" cy="0"/>
          </a:xfrm>
          <a:prstGeom prst="line">
            <a:avLst/>
          </a:prstGeom>
          <a:noFill/>
          <a:ln w="19050">
            <a:solidFill>
              <a:srgbClr val="FF6600"/>
            </a:solidFill>
            <a:prstDash val="dash"/>
            <a:round/>
          </a:ln>
          <a:effectLst/>
        </p:spPr>
        <p:txBody>
          <a:bodyPr wrap="none" anchor="ctr"/>
          <a:lstStyle/>
          <a:p>
            <a:endParaRPr lang="zh-CN" altLang="en-US"/>
          </a:p>
        </p:txBody>
      </p:sp>
      <p:sp>
        <p:nvSpPr>
          <p:cNvPr id="1389862" name="Line 294"/>
          <p:cNvSpPr>
            <a:spLocks noChangeAspect="1" noChangeShapeType="1"/>
          </p:cNvSpPr>
          <p:nvPr/>
        </p:nvSpPr>
        <p:spPr bwMode="auto">
          <a:xfrm rot="5400000" flipH="1">
            <a:off x="5755481" y="4861719"/>
            <a:ext cx="338138" cy="0"/>
          </a:xfrm>
          <a:prstGeom prst="line">
            <a:avLst/>
          </a:prstGeom>
          <a:noFill/>
          <a:ln w="19050">
            <a:solidFill>
              <a:srgbClr val="FF6600"/>
            </a:solidFill>
            <a:prstDash val="dash"/>
            <a:round/>
          </a:ln>
          <a:effectLst/>
        </p:spPr>
        <p:txBody>
          <a:bodyPr wrap="none" anchor="ctr"/>
          <a:lstStyle/>
          <a:p>
            <a:endParaRPr lang="zh-CN" altLang="en-US"/>
          </a:p>
        </p:txBody>
      </p:sp>
      <p:sp>
        <p:nvSpPr>
          <p:cNvPr id="1389863" name="Rectangle 295"/>
          <p:cNvSpPr>
            <a:spLocks noChangeAspect="1" noChangeArrowheads="1"/>
          </p:cNvSpPr>
          <p:nvPr/>
        </p:nvSpPr>
        <p:spPr bwMode="auto">
          <a:xfrm>
            <a:off x="6937375" y="4973638"/>
            <a:ext cx="338138" cy="338137"/>
          </a:xfrm>
          <a:prstGeom prst="rect">
            <a:avLst/>
          </a:prstGeom>
          <a:noFill/>
          <a:ln w="28575" algn="ctr">
            <a:noFill/>
            <a:miter lim="800000"/>
          </a:ln>
          <a:effectLst/>
        </p:spPr>
        <p:txBody>
          <a:bodyPr wrap="none"/>
          <a:lstStyle/>
          <a:p>
            <a:r>
              <a:rPr lang="en-US" altLang="zh-CN" sz="1800">
                <a:solidFill>
                  <a:srgbClr val="CC0099"/>
                </a:solidFill>
              </a:rPr>
              <a:t>20</a:t>
            </a:r>
            <a:endParaRPr lang="en-US" altLang="zh-CN" sz="1800" baseline="-25000">
              <a:solidFill>
                <a:srgbClr val="CC0099"/>
              </a:solidFill>
            </a:endParaRPr>
          </a:p>
        </p:txBody>
      </p:sp>
      <p:sp>
        <p:nvSpPr>
          <p:cNvPr id="1389864" name="Rectangle 296"/>
          <p:cNvSpPr>
            <a:spLocks noChangeAspect="1" noChangeArrowheads="1"/>
          </p:cNvSpPr>
          <p:nvPr/>
        </p:nvSpPr>
        <p:spPr bwMode="auto">
          <a:xfrm>
            <a:off x="8289925" y="4973638"/>
            <a:ext cx="336550" cy="338137"/>
          </a:xfrm>
          <a:prstGeom prst="rect">
            <a:avLst/>
          </a:prstGeom>
          <a:noFill/>
          <a:ln w="28575" algn="ctr">
            <a:noFill/>
            <a:miter lim="800000"/>
          </a:ln>
          <a:effectLst/>
        </p:spPr>
        <p:txBody>
          <a:bodyPr wrap="none"/>
          <a:lstStyle/>
          <a:p>
            <a:r>
              <a:rPr lang="en-US" altLang="zh-CN" sz="1800">
                <a:solidFill>
                  <a:srgbClr val="CC0099"/>
                </a:solidFill>
              </a:rPr>
              <a:t>24</a:t>
            </a:r>
            <a:endParaRPr lang="en-US" altLang="zh-CN" sz="1800" baseline="-25000">
              <a:solidFill>
                <a:srgbClr val="CC0099"/>
              </a:solidFill>
            </a:endParaRPr>
          </a:p>
        </p:txBody>
      </p:sp>
      <p:sp>
        <p:nvSpPr>
          <p:cNvPr id="1389866" name="Rectangle 298"/>
          <p:cNvSpPr>
            <a:spLocks noChangeArrowheads="1"/>
          </p:cNvSpPr>
          <p:nvPr/>
        </p:nvSpPr>
        <p:spPr bwMode="auto">
          <a:xfrm>
            <a:off x="2197100" y="5492750"/>
            <a:ext cx="4895850" cy="457200"/>
          </a:xfrm>
          <a:prstGeom prst="rect">
            <a:avLst/>
          </a:prstGeom>
          <a:noFill/>
          <a:ln w="28575" algn="ctr">
            <a:noFill/>
            <a:miter lim="800000"/>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空图：不发生条件跳转</a:t>
            </a:r>
            <a:endParaRPr kumimoji="1" lang="zh-CN" altLang="en-US">
              <a:solidFill>
                <a:schemeClr val="bg2"/>
              </a:solidFill>
              <a:ea typeface="楷体_GB2312" pitchFamily="49" charset="-122"/>
            </a:endParaRPr>
          </a:p>
        </p:txBody>
      </p:sp>
      <p:sp>
        <p:nvSpPr>
          <p:cNvPr id="1389867"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1" name="灯片编号占位符 4"/>
          <p:cNvSpPr>
            <a:spLocks noGrp="1"/>
          </p:cNvSpPr>
          <p:nvPr>
            <p:ph type="sldNum" sz="quarter" idx="11"/>
          </p:nvPr>
        </p:nvSpPr>
        <p:spPr/>
        <p:txBody>
          <a:bodyPr/>
          <a:lstStyle/>
          <a:p>
            <a:fld id="{E944DEBF-9ADC-417F-90AF-431EE35D0A21}" type="slidenum">
              <a:rPr lang="zh-CN" altLang="en-US"/>
            </a:fld>
            <a:endParaRPr lang="en-US" altLang="zh-CN"/>
          </a:p>
        </p:txBody>
      </p:sp>
      <p:sp>
        <p:nvSpPr>
          <p:cNvPr id="138854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88547" name="Rectangle 3"/>
          <p:cNvSpPr>
            <a:spLocks noGrp="1" noChangeArrowheads="1"/>
          </p:cNvSpPr>
          <p:nvPr>
            <p:ph type="body" idx="1"/>
          </p:nvPr>
        </p:nvSpPr>
        <p:spPr>
          <a:xfrm>
            <a:off x="457200" y="549275"/>
            <a:ext cx="8578850" cy="503238"/>
          </a:xfrm>
        </p:spPr>
        <p:txBody>
          <a:bodyPr/>
          <a:lstStyle/>
          <a:p>
            <a:pPr marL="0" indent="0" algn="just">
              <a:spcBef>
                <a:spcPct val="10000"/>
              </a:spcBef>
              <a:buFont typeface="Wingdings" panose="05000000000000000000" pitchFamily="2" charset="2"/>
              <a:buNone/>
            </a:pPr>
            <a:r>
              <a:rPr lang="en-US" altLang="zh-CN" sz="2400">
                <a:solidFill>
                  <a:srgbClr val="000000"/>
                </a:solidFill>
              </a:rPr>
              <a:t>【</a:t>
            </a:r>
            <a:r>
              <a:rPr lang="zh-CN" altLang="en-US" sz="2400">
                <a:solidFill>
                  <a:srgbClr val="000000"/>
                </a:solidFill>
              </a:rPr>
              <a:t>例</a:t>
            </a:r>
            <a:r>
              <a:rPr lang="en-US" altLang="zh-CN" sz="2400">
                <a:solidFill>
                  <a:srgbClr val="000000"/>
                </a:solidFill>
              </a:rPr>
              <a:t>7.2】</a:t>
            </a:r>
            <a:endParaRPr lang="en-US" altLang="zh-CN" sz="2400"/>
          </a:p>
        </p:txBody>
      </p:sp>
      <p:sp>
        <p:nvSpPr>
          <p:cNvPr id="1388670" name="Rectangle 126"/>
          <p:cNvSpPr>
            <a:spLocks noChangeArrowheads="1"/>
          </p:cNvSpPr>
          <p:nvPr/>
        </p:nvSpPr>
        <p:spPr bwMode="auto">
          <a:xfrm>
            <a:off x="2197100" y="5780112"/>
            <a:ext cx="4895850" cy="457200"/>
          </a:xfrm>
          <a:prstGeom prst="rect">
            <a:avLst/>
          </a:prstGeom>
          <a:noFill/>
          <a:ln w="28575" algn="ctr">
            <a:noFill/>
            <a:miter lim="800000"/>
          </a:ln>
          <a:effectLst/>
        </p:spPr>
        <p:txBody>
          <a:bodyPr anchor="ctr">
            <a:spAutoFit/>
          </a:bodyPr>
          <a:lstStyle/>
          <a:p>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空图：发生条件跳转</a:t>
            </a:r>
            <a:endParaRPr kumimoji="1" lang="zh-CN" altLang="en-US">
              <a:solidFill>
                <a:schemeClr val="bg2"/>
              </a:solidFill>
              <a:ea typeface="楷体_GB2312" pitchFamily="49" charset="-122"/>
            </a:endParaRPr>
          </a:p>
        </p:txBody>
      </p:sp>
      <p:sp>
        <p:nvSpPr>
          <p:cNvPr id="1388614" name="Rectangle 70"/>
          <p:cNvSpPr>
            <a:spLocks noChangeAspect="1" noChangeArrowheads="1"/>
          </p:cNvSpPr>
          <p:nvPr/>
        </p:nvSpPr>
        <p:spPr bwMode="auto">
          <a:xfrm>
            <a:off x="701675" y="4273550"/>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15" name="Rectangle 71"/>
          <p:cNvSpPr>
            <a:spLocks noChangeAspect="1" noChangeArrowheads="1"/>
          </p:cNvSpPr>
          <p:nvPr/>
        </p:nvSpPr>
        <p:spPr bwMode="auto">
          <a:xfrm>
            <a:off x="1222375" y="4273550"/>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616" name="Rectangle 72"/>
          <p:cNvSpPr>
            <a:spLocks noChangeAspect="1" noChangeArrowheads="1"/>
          </p:cNvSpPr>
          <p:nvPr/>
        </p:nvSpPr>
        <p:spPr bwMode="auto">
          <a:xfrm>
            <a:off x="962025" y="4273550"/>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22" name="Rectangle 78"/>
          <p:cNvSpPr>
            <a:spLocks noChangeAspect="1" noChangeArrowheads="1"/>
          </p:cNvSpPr>
          <p:nvPr/>
        </p:nvSpPr>
        <p:spPr bwMode="auto">
          <a:xfrm>
            <a:off x="962025" y="40116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23" name="Rectangle 79"/>
          <p:cNvSpPr>
            <a:spLocks noChangeAspect="1" noChangeArrowheads="1"/>
          </p:cNvSpPr>
          <p:nvPr/>
        </p:nvSpPr>
        <p:spPr bwMode="auto">
          <a:xfrm>
            <a:off x="1482725" y="40116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624" name="Rectangle 80"/>
          <p:cNvSpPr>
            <a:spLocks noChangeAspect="1" noChangeArrowheads="1"/>
          </p:cNvSpPr>
          <p:nvPr/>
        </p:nvSpPr>
        <p:spPr bwMode="auto">
          <a:xfrm>
            <a:off x="1222375" y="40116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30" name="Rectangle 86"/>
          <p:cNvSpPr>
            <a:spLocks noChangeAspect="1" noChangeArrowheads="1"/>
          </p:cNvSpPr>
          <p:nvPr/>
        </p:nvSpPr>
        <p:spPr bwMode="auto">
          <a:xfrm>
            <a:off x="1222375" y="37512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31" name="Rectangle 87"/>
          <p:cNvSpPr>
            <a:spLocks noChangeAspect="1" noChangeArrowheads="1"/>
          </p:cNvSpPr>
          <p:nvPr/>
        </p:nvSpPr>
        <p:spPr bwMode="auto">
          <a:xfrm>
            <a:off x="1743075" y="37512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632" name="Rectangle 88"/>
          <p:cNvSpPr>
            <a:spLocks noChangeAspect="1" noChangeArrowheads="1"/>
          </p:cNvSpPr>
          <p:nvPr/>
        </p:nvSpPr>
        <p:spPr bwMode="auto">
          <a:xfrm>
            <a:off x="1482725" y="37512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38" name="Rectangle 94"/>
          <p:cNvSpPr>
            <a:spLocks noChangeAspect="1" noChangeArrowheads="1"/>
          </p:cNvSpPr>
          <p:nvPr/>
        </p:nvSpPr>
        <p:spPr bwMode="auto">
          <a:xfrm>
            <a:off x="1482725" y="34909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39" name="Rectangle 95"/>
          <p:cNvSpPr>
            <a:spLocks noChangeAspect="1" noChangeArrowheads="1"/>
          </p:cNvSpPr>
          <p:nvPr/>
        </p:nvSpPr>
        <p:spPr bwMode="auto">
          <a:xfrm>
            <a:off x="2003425" y="34909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640" name="Rectangle 96"/>
          <p:cNvSpPr>
            <a:spLocks noChangeAspect="1" noChangeArrowheads="1"/>
          </p:cNvSpPr>
          <p:nvPr/>
        </p:nvSpPr>
        <p:spPr bwMode="auto">
          <a:xfrm>
            <a:off x="1743075" y="34909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17" name="Rectangle 73"/>
          <p:cNvSpPr>
            <a:spLocks noChangeAspect="1" noChangeArrowheads="1"/>
          </p:cNvSpPr>
          <p:nvPr/>
        </p:nvSpPr>
        <p:spPr bwMode="auto">
          <a:xfrm>
            <a:off x="14811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618" name="Rectangle 74"/>
          <p:cNvSpPr>
            <a:spLocks noChangeAspect="1" noChangeArrowheads="1"/>
          </p:cNvSpPr>
          <p:nvPr/>
        </p:nvSpPr>
        <p:spPr bwMode="auto">
          <a:xfrm>
            <a:off x="22621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619" name="Rectangle 75"/>
          <p:cNvSpPr>
            <a:spLocks noChangeAspect="1" noChangeArrowheads="1"/>
          </p:cNvSpPr>
          <p:nvPr/>
        </p:nvSpPr>
        <p:spPr bwMode="auto">
          <a:xfrm>
            <a:off x="174148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620" name="Rectangle 76"/>
          <p:cNvSpPr>
            <a:spLocks noChangeAspect="1" noChangeArrowheads="1"/>
          </p:cNvSpPr>
          <p:nvPr/>
        </p:nvSpPr>
        <p:spPr bwMode="auto">
          <a:xfrm>
            <a:off x="2001838"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625" name="Rectangle 81"/>
          <p:cNvSpPr>
            <a:spLocks noChangeAspect="1" noChangeArrowheads="1"/>
          </p:cNvSpPr>
          <p:nvPr/>
        </p:nvSpPr>
        <p:spPr bwMode="auto">
          <a:xfrm>
            <a:off x="17430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626" name="Rectangle 82"/>
          <p:cNvSpPr>
            <a:spLocks noChangeAspect="1" noChangeArrowheads="1"/>
          </p:cNvSpPr>
          <p:nvPr/>
        </p:nvSpPr>
        <p:spPr bwMode="auto">
          <a:xfrm>
            <a:off x="25241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627" name="Rectangle 83"/>
          <p:cNvSpPr>
            <a:spLocks noChangeAspect="1" noChangeArrowheads="1"/>
          </p:cNvSpPr>
          <p:nvPr/>
        </p:nvSpPr>
        <p:spPr bwMode="auto">
          <a:xfrm>
            <a:off x="20034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628" name="Rectangle 84"/>
          <p:cNvSpPr>
            <a:spLocks noChangeAspect="1" noChangeArrowheads="1"/>
          </p:cNvSpPr>
          <p:nvPr/>
        </p:nvSpPr>
        <p:spPr bwMode="auto">
          <a:xfrm>
            <a:off x="22637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633" name="Rectangle 89"/>
          <p:cNvSpPr>
            <a:spLocks noChangeAspect="1" noChangeArrowheads="1"/>
          </p:cNvSpPr>
          <p:nvPr/>
        </p:nvSpPr>
        <p:spPr bwMode="auto">
          <a:xfrm>
            <a:off x="20034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634" name="Rectangle 90"/>
          <p:cNvSpPr>
            <a:spLocks noChangeAspect="1" noChangeArrowheads="1"/>
          </p:cNvSpPr>
          <p:nvPr/>
        </p:nvSpPr>
        <p:spPr bwMode="auto">
          <a:xfrm>
            <a:off x="27844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635" name="Rectangle 91"/>
          <p:cNvSpPr>
            <a:spLocks noChangeAspect="1" noChangeArrowheads="1"/>
          </p:cNvSpPr>
          <p:nvPr/>
        </p:nvSpPr>
        <p:spPr bwMode="auto">
          <a:xfrm>
            <a:off x="226377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636" name="Rectangle 92"/>
          <p:cNvSpPr>
            <a:spLocks noChangeAspect="1" noChangeArrowheads="1"/>
          </p:cNvSpPr>
          <p:nvPr/>
        </p:nvSpPr>
        <p:spPr bwMode="auto">
          <a:xfrm>
            <a:off x="25241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641" name="Rectangle 97"/>
          <p:cNvSpPr>
            <a:spLocks noChangeAspect="1" noChangeArrowheads="1"/>
          </p:cNvSpPr>
          <p:nvPr/>
        </p:nvSpPr>
        <p:spPr bwMode="auto">
          <a:xfrm>
            <a:off x="22621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642" name="Rectangle 98"/>
          <p:cNvSpPr>
            <a:spLocks noChangeAspect="1" noChangeArrowheads="1"/>
          </p:cNvSpPr>
          <p:nvPr/>
        </p:nvSpPr>
        <p:spPr bwMode="auto">
          <a:xfrm>
            <a:off x="30432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643" name="Rectangle 99"/>
          <p:cNvSpPr>
            <a:spLocks noChangeAspect="1" noChangeArrowheads="1"/>
          </p:cNvSpPr>
          <p:nvPr/>
        </p:nvSpPr>
        <p:spPr bwMode="auto">
          <a:xfrm>
            <a:off x="252253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644" name="Rectangle 100"/>
          <p:cNvSpPr>
            <a:spLocks noChangeAspect="1" noChangeArrowheads="1"/>
          </p:cNvSpPr>
          <p:nvPr/>
        </p:nvSpPr>
        <p:spPr bwMode="auto">
          <a:xfrm>
            <a:off x="2782888" y="34925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645" name="Line 101"/>
          <p:cNvSpPr>
            <a:spLocks noChangeAspect="1" noChangeShapeType="1"/>
          </p:cNvSpPr>
          <p:nvPr/>
        </p:nvSpPr>
        <p:spPr bwMode="auto">
          <a:xfrm>
            <a:off x="439738" y="4533900"/>
            <a:ext cx="859631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88646" name="Line 102"/>
          <p:cNvSpPr>
            <a:spLocks noChangeAspect="1" noChangeShapeType="1"/>
          </p:cNvSpPr>
          <p:nvPr/>
        </p:nvSpPr>
        <p:spPr bwMode="auto">
          <a:xfrm flipV="1">
            <a:off x="439738" y="1668463"/>
            <a:ext cx="0" cy="286543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88647" name="Rectangle 103"/>
          <p:cNvSpPr>
            <a:spLocks noChangeAspect="1" noChangeArrowheads="1"/>
          </p:cNvSpPr>
          <p:nvPr/>
        </p:nvSpPr>
        <p:spPr bwMode="auto">
          <a:xfrm>
            <a:off x="439738"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1</a:t>
            </a:r>
            <a:endParaRPr lang="en-US" altLang="zh-CN" sz="1400" baseline="-25000">
              <a:solidFill>
                <a:srgbClr val="CC0099"/>
              </a:solidFill>
            </a:endParaRPr>
          </a:p>
        </p:txBody>
      </p:sp>
      <p:sp>
        <p:nvSpPr>
          <p:cNvPr id="1388648" name="Rectangle 104"/>
          <p:cNvSpPr>
            <a:spLocks noChangeAspect="1" noChangeArrowheads="1"/>
          </p:cNvSpPr>
          <p:nvPr/>
        </p:nvSpPr>
        <p:spPr bwMode="auto">
          <a:xfrm>
            <a:off x="70167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2</a:t>
            </a:r>
            <a:endParaRPr lang="en-US" altLang="zh-CN" sz="1400" baseline="-25000">
              <a:solidFill>
                <a:srgbClr val="CC0099"/>
              </a:solidFill>
            </a:endParaRPr>
          </a:p>
        </p:txBody>
      </p:sp>
      <p:sp>
        <p:nvSpPr>
          <p:cNvPr id="1388649" name="Rectangle 105"/>
          <p:cNvSpPr>
            <a:spLocks noChangeAspect="1" noChangeArrowheads="1"/>
          </p:cNvSpPr>
          <p:nvPr/>
        </p:nvSpPr>
        <p:spPr bwMode="auto">
          <a:xfrm>
            <a:off x="122237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4</a:t>
            </a:r>
            <a:endParaRPr lang="en-US" altLang="zh-CN" sz="1400" baseline="-25000">
              <a:solidFill>
                <a:srgbClr val="CC0099"/>
              </a:solidFill>
            </a:endParaRPr>
          </a:p>
        </p:txBody>
      </p:sp>
      <p:sp>
        <p:nvSpPr>
          <p:cNvPr id="1388650" name="Rectangle 106"/>
          <p:cNvSpPr>
            <a:spLocks noChangeAspect="1" noChangeArrowheads="1"/>
          </p:cNvSpPr>
          <p:nvPr/>
        </p:nvSpPr>
        <p:spPr bwMode="auto">
          <a:xfrm>
            <a:off x="96202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3</a:t>
            </a:r>
            <a:endParaRPr lang="en-US" altLang="zh-CN" sz="1400" baseline="-25000">
              <a:solidFill>
                <a:srgbClr val="CC0099"/>
              </a:solidFill>
            </a:endParaRPr>
          </a:p>
        </p:txBody>
      </p:sp>
      <p:sp>
        <p:nvSpPr>
          <p:cNvPr id="1388651" name="Rectangle 107"/>
          <p:cNvSpPr>
            <a:spLocks noChangeAspect="1" noChangeArrowheads="1"/>
          </p:cNvSpPr>
          <p:nvPr/>
        </p:nvSpPr>
        <p:spPr bwMode="auto">
          <a:xfrm>
            <a:off x="148272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5</a:t>
            </a:r>
            <a:endParaRPr lang="en-US" altLang="zh-CN" sz="1400" baseline="-25000">
              <a:solidFill>
                <a:srgbClr val="CC0099"/>
              </a:solidFill>
            </a:endParaRPr>
          </a:p>
        </p:txBody>
      </p:sp>
      <p:sp>
        <p:nvSpPr>
          <p:cNvPr id="1388652" name="Rectangle 108"/>
          <p:cNvSpPr>
            <a:spLocks noChangeAspect="1" noChangeArrowheads="1"/>
          </p:cNvSpPr>
          <p:nvPr/>
        </p:nvSpPr>
        <p:spPr bwMode="auto">
          <a:xfrm>
            <a:off x="226377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8</a:t>
            </a:r>
            <a:endParaRPr lang="en-US" altLang="zh-CN" sz="1400" baseline="-25000">
              <a:solidFill>
                <a:srgbClr val="CC0099"/>
              </a:solidFill>
            </a:endParaRPr>
          </a:p>
        </p:txBody>
      </p:sp>
      <p:sp>
        <p:nvSpPr>
          <p:cNvPr id="1388653" name="Rectangle 109"/>
          <p:cNvSpPr>
            <a:spLocks noChangeAspect="1" noChangeArrowheads="1"/>
          </p:cNvSpPr>
          <p:nvPr/>
        </p:nvSpPr>
        <p:spPr bwMode="auto">
          <a:xfrm>
            <a:off x="174307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6</a:t>
            </a:r>
            <a:endParaRPr lang="en-US" altLang="zh-CN" sz="1400" baseline="-25000">
              <a:solidFill>
                <a:srgbClr val="CC0099"/>
              </a:solidFill>
            </a:endParaRPr>
          </a:p>
        </p:txBody>
      </p:sp>
      <p:sp>
        <p:nvSpPr>
          <p:cNvPr id="1388654" name="Rectangle 110"/>
          <p:cNvSpPr>
            <a:spLocks noChangeAspect="1" noChangeArrowheads="1"/>
          </p:cNvSpPr>
          <p:nvPr/>
        </p:nvSpPr>
        <p:spPr bwMode="auto">
          <a:xfrm>
            <a:off x="200342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7</a:t>
            </a:r>
            <a:endParaRPr lang="en-US" altLang="zh-CN" sz="1400" baseline="-25000">
              <a:solidFill>
                <a:srgbClr val="CC0099"/>
              </a:solidFill>
            </a:endParaRPr>
          </a:p>
        </p:txBody>
      </p:sp>
      <p:sp>
        <p:nvSpPr>
          <p:cNvPr id="1388655" name="Rectangle 111"/>
          <p:cNvSpPr>
            <a:spLocks noChangeAspect="1" noChangeArrowheads="1"/>
          </p:cNvSpPr>
          <p:nvPr/>
        </p:nvSpPr>
        <p:spPr bwMode="auto">
          <a:xfrm>
            <a:off x="2524125" y="4510879"/>
            <a:ext cx="260350" cy="260350"/>
          </a:xfrm>
          <a:prstGeom prst="rect">
            <a:avLst/>
          </a:prstGeom>
          <a:noFill/>
          <a:ln w="28575" algn="ctr">
            <a:noFill/>
            <a:miter lim="800000"/>
          </a:ln>
          <a:effectLst/>
        </p:spPr>
        <p:txBody>
          <a:bodyPr wrap="none" anchor="ctr"/>
          <a:lstStyle/>
          <a:p>
            <a:r>
              <a:rPr lang="en-US" altLang="zh-CN" sz="1400">
                <a:solidFill>
                  <a:srgbClr val="CC0099"/>
                </a:solidFill>
              </a:rPr>
              <a:t>9</a:t>
            </a:r>
            <a:endParaRPr lang="en-US" altLang="zh-CN" sz="1400" baseline="-25000">
              <a:solidFill>
                <a:srgbClr val="CC0099"/>
              </a:solidFill>
            </a:endParaRPr>
          </a:p>
        </p:txBody>
      </p:sp>
      <p:sp>
        <p:nvSpPr>
          <p:cNvPr id="1388656" name="Rectangle 112"/>
          <p:cNvSpPr>
            <a:spLocks noChangeAspect="1" noChangeArrowheads="1"/>
          </p:cNvSpPr>
          <p:nvPr/>
        </p:nvSpPr>
        <p:spPr bwMode="auto">
          <a:xfrm>
            <a:off x="2784475" y="4510879"/>
            <a:ext cx="260350" cy="260350"/>
          </a:xfrm>
          <a:prstGeom prst="rect">
            <a:avLst/>
          </a:prstGeom>
          <a:noFill/>
          <a:ln w="28575" algn="ctr">
            <a:noFill/>
            <a:miter lim="800000"/>
          </a:ln>
          <a:effectLst/>
        </p:spPr>
        <p:txBody>
          <a:bodyPr wrap="none" anchor="ctr"/>
          <a:lstStyle/>
          <a:p>
            <a:r>
              <a:rPr lang="en-US" altLang="zh-CN" sz="1400" dirty="0">
                <a:solidFill>
                  <a:srgbClr val="CC0099"/>
                </a:solidFill>
              </a:rPr>
              <a:t>10</a:t>
            </a:r>
            <a:endParaRPr lang="en-US" altLang="zh-CN" sz="1400" baseline="-25000" dirty="0">
              <a:solidFill>
                <a:srgbClr val="CC0099"/>
              </a:solidFill>
            </a:endParaRPr>
          </a:p>
        </p:txBody>
      </p:sp>
      <p:sp>
        <p:nvSpPr>
          <p:cNvPr id="1388657" name="Rectangle 113"/>
          <p:cNvSpPr>
            <a:spLocks noChangeAspect="1" noChangeArrowheads="1"/>
          </p:cNvSpPr>
          <p:nvPr/>
        </p:nvSpPr>
        <p:spPr bwMode="auto">
          <a:xfrm>
            <a:off x="4095750" y="4510879"/>
            <a:ext cx="260350" cy="260350"/>
          </a:xfrm>
          <a:prstGeom prst="rect">
            <a:avLst/>
          </a:prstGeom>
          <a:noFill/>
          <a:ln w="28575" algn="ctr">
            <a:noFill/>
            <a:miter lim="800000"/>
          </a:ln>
          <a:effectLst/>
        </p:spPr>
        <p:txBody>
          <a:bodyPr wrap="none" anchor="ctr"/>
          <a:lstStyle/>
          <a:p>
            <a:r>
              <a:rPr lang="en-US" altLang="zh-CN" sz="1400" dirty="0">
                <a:solidFill>
                  <a:srgbClr val="CC0099"/>
                </a:solidFill>
              </a:rPr>
              <a:t>15</a:t>
            </a:r>
            <a:endParaRPr lang="en-US" altLang="zh-CN" sz="1400" baseline="-25000" dirty="0">
              <a:solidFill>
                <a:srgbClr val="CC0099"/>
              </a:solidFill>
            </a:endParaRPr>
          </a:p>
        </p:txBody>
      </p:sp>
      <p:sp>
        <p:nvSpPr>
          <p:cNvPr id="1388658" name="Rectangle 114"/>
          <p:cNvSpPr>
            <a:spLocks noChangeAspect="1" noChangeArrowheads="1"/>
          </p:cNvSpPr>
          <p:nvPr/>
        </p:nvSpPr>
        <p:spPr bwMode="auto">
          <a:xfrm>
            <a:off x="179388" y="4273550"/>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1</a:t>
            </a:r>
            <a:endParaRPr lang="en-US" altLang="zh-CN" sz="1400" baseline="-25000">
              <a:solidFill>
                <a:srgbClr val="CC0099"/>
              </a:solidFill>
            </a:endParaRPr>
          </a:p>
        </p:txBody>
      </p:sp>
      <p:sp>
        <p:nvSpPr>
          <p:cNvPr id="1388659" name="Rectangle 115"/>
          <p:cNvSpPr>
            <a:spLocks noChangeAspect="1" noChangeArrowheads="1"/>
          </p:cNvSpPr>
          <p:nvPr/>
        </p:nvSpPr>
        <p:spPr bwMode="auto">
          <a:xfrm>
            <a:off x="179388" y="401161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2</a:t>
            </a:r>
            <a:endParaRPr lang="en-US" altLang="zh-CN" sz="1400" baseline="-25000">
              <a:solidFill>
                <a:srgbClr val="CC0099"/>
              </a:solidFill>
            </a:endParaRPr>
          </a:p>
        </p:txBody>
      </p:sp>
      <p:sp>
        <p:nvSpPr>
          <p:cNvPr id="1388660" name="Rectangle 116"/>
          <p:cNvSpPr>
            <a:spLocks noChangeAspect="1" noChangeArrowheads="1"/>
          </p:cNvSpPr>
          <p:nvPr/>
        </p:nvSpPr>
        <p:spPr bwMode="auto">
          <a:xfrm>
            <a:off x="179388" y="375126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3</a:t>
            </a:r>
            <a:endParaRPr lang="en-US" altLang="zh-CN" sz="1400" baseline="-25000">
              <a:solidFill>
                <a:srgbClr val="CC0099"/>
              </a:solidFill>
            </a:endParaRPr>
          </a:p>
        </p:txBody>
      </p:sp>
      <p:sp>
        <p:nvSpPr>
          <p:cNvPr id="1388661" name="Rectangle 117"/>
          <p:cNvSpPr>
            <a:spLocks noChangeAspect="1" noChangeArrowheads="1"/>
          </p:cNvSpPr>
          <p:nvPr/>
        </p:nvSpPr>
        <p:spPr bwMode="auto">
          <a:xfrm>
            <a:off x="179388" y="349091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4</a:t>
            </a:r>
            <a:endParaRPr lang="en-US" altLang="zh-CN" sz="1400" baseline="-25000">
              <a:solidFill>
                <a:srgbClr val="CC0099"/>
              </a:solidFill>
            </a:endParaRPr>
          </a:p>
        </p:txBody>
      </p:sp>
      <p:sp>
        <p:nvSpPr>
          <p:cNvPr id="1388664" name="Line 120"/>
          <p:cNvSpPr>
            <a:spLocks noChangeAspect="1" noChangeShapeType="1"/>
          </p:cNvSpPr>
          <p:nvPr/>
        </p:nvSpPr>
        <p:spPr bwMode="auto">
          <a:xfrm>
            <a:off x="3825875" y="2189163"/>
            <a:ext cx="0" cy="2344737"/>
          </a:xfrm>
          <a:prstGeom prst="line">
            <a:avLst/>
          </a:prstGeom>
          <a:noFill/>
          <a:ln w="19050">
            <a:solidFill>
              <a:srgbClr val="FF6600"/>
            </a:solidFill>
            <a:prstDash val="dash"/>
            <a:round/>
          </a:ln>
          <a:effectLst/>
        </p:spPr>
        <p:txBody>
          <a:bodyPr wrap="none" anchor="ctr"/>
          <a:lstStyle/>
          <a:p>
            <a:endParaRPr lang="zh-CN" altLang="en-US"/>
          </a:p>
        </p:txBody>
      </p:sp>
      <p:sp>
        <p:nvSpPr>
          <p:cNvPr id="1388665" name="Line 121"/>
          <p:cNvSpPr>
            <a:spLocks noChangeAspect="1" noChangeShapeType="1"/>
          </p:cNvSpPr>
          <p:nvPr/>
        </p:nvSpPr>
        <p:spPr bwMode="auto">
          <a:xfrm flipH="1">
            <a:off x="439738" y="4011613"/>
            <a:ext cx="261937" cy="0"/>
          </a:xfrm>
          <a:prstGeom prst="line">
            <a:avLst/>
          </a:prstGeom>
          <a:noFill/>
          <a:ln w="12700">
            <a:solidFill>
              <a:srgbClr val="FF6600"/>
            </a:solidFill>
            <a:prstDash val="dash"/>
            <a:round/>
          </a:ln>
          <a:effectLst/>
        </p:spPr>
        <p:txBody>
          <a:bodyPr wrap="none" anchor="ctr"/>
          <a:lstStyle/>
          <a:p>
            <a:endParaRPr lang="zh-CN" altLang="en-US"/>
          </a:p>
        </p:txBody>
      </p:sp>
      <p:sp>
        <p:nvSpPr>
          <p:cNvPr id="1388666" name="Line 122"/>
          <p:cNvSpPr>
            <a:spLocks noChangeAspect="1" noChangeShapeType="1"/>
          </p:cNvSpPr>
          <p:nvPr/>
        </p:nvSpPr>
        <p:spPr bwMode="auto">
          <a:xfrm flipH="1">
            <a:off x="439738" y="3751263"/>
            <a:ext cx="522287" cy="0"/>
          </a:xfrm>
          <a:prstGeom prst="line">
            <a:avLst/>
          </a:prstGeom>
          <a:noFill/>
          <a:ln w="12700">
            <a:solidFill>
              <a:srgbClr val="FF6600"/>
            </a:solidFill>
            <a:prstDash val="dash"/>
            <a:round/>
          </a:ln>
          <a:effectLst/>
        </p:spPr>
        <p:txBody>
          <a:bodyPr wrap="none" anchor="ctr"/>
          <a:lstStyle/>
          <a:p>
            <a:endParaRPr lang="zh-CN" altLang="en-US"/>
          </a:p>
        </p:txBody>
      </p:sp>
      <p:sp>
        <p:nvSpPr>
          <p:cNvPr id="1388667" name="Line 123"/>
          <p:cNvSpPr>
            <a:spLocks noChangeAspect="1" noChangeShapeType="1"/>
          </p:cNvSpPr>
          <p:nvPr/>
        </p:nvSpPr>
        <p:spPr bwMode="auto">
          <a:xfrm flipH="1">
            <a:off x="439738" y="3490913"/>
            <a:ext cx="782637" cy="0"/>
          </a:xfrm>
          <a:prstGeom prst="line">
            <a:avLst/>
          </a:prstGeom>
          <a:noFill/>
          <a:ln w="12700">
            <a:solidFill>
              <a:srgbClr val="FF6600"/>
            </a:solidFill>
            <a:prstDash val="dash"/>
            <a:round/>
          </a:ln>
          <a:effectLst/>
        </p:spPr>
        <p:txBody>
          <a:bodyPr wrap="none" anchor="ctr"/>
          <a:lstStyle/>
          <a:p>
            <a:endParaRPr lang="zh-CN" altLang="en-US"/>
          </a:p>
        </p:txBody>
      </p:sp>
      <p:sp>
        <p:nvSpPr>
          <p:cNvPr id="1388668" name="Rectangle 124"/>
          <p:cNvSpPr>
            <a:spLocks noChangeAspect="1" noChangeArrowheads="1"/>
          </p:cNvSpPr>
          <p:nvPr/>
        </p:nvSpPr>
        <p:spPr bwMode="auto">
          <a:xfrm>
            <a:off x="7378700" y="4732338"/>
            <a:ext cx="1657350" cy="641350"/>
          </a:xfrm>
          <a:prstGeom prst="rect">
            <a:avLst/>
          </a:prstGeom>
          <a:noFill/>
          <a:ln w="28575" algn="ctr">
            <a:noFill/>
            <a:miter lim="800000"/>
          </a:ln>
          <a:effectLst/>
        </p:spPr>
        <p:txBody>
          <a:bodyPr anchor="ctr">
            <a:spAutoFit/>
          </a:bodyPr>
          <a:lstStyle/>
          <a:p>
            <a:r>
              <a:rPr lang="zh-CN" altLang="en-US" sz="1800">
                <a:solidFill>
                  <a:srgbClr val="0000FF"/>
                </a:solidFill>
              </a:rPr>
              <a:t>时间</a:t>
            </a:r>
            <a:endParaRPr lang="zh-CN" altLang="en-US" sz="1800">
              <a:solidFill>
                <a:srgbClr val="0000FF"/>
              </a:solidFill>
            </a:endParaRPr>
          </a:p>
          <a:p>
            <a:pPr algn="r"/>
            <a:r>
              <a:rPr lang="zh-CN" altLang="en-US" sz="1800">
                <a:solidFill>
                  <a:srgbClr val="0000FF"/>
                </a:solidFill>
              </a:rPr>
              <a:t>（时钟周期）</a:t>
            </a:r>
            <a:endParaRPr lang="zh-CN" altLang="en-US" sz="1800" baseline="-25000">
              <a:solidFill>
                <a:srgbClr val="0000FF"/>
              </a:solidFill>
            </a:endParaRPr>
          </a:p>
        </p:txBody>
      </p:sp>
      <p:sp>
        <p:nvSpPr>
          <p:cNvPr id="1388669" name="Rectangle 125"/>
          <p:cNvSpPr>
            <a:spLocks noChangeAspect="1" noChangeArrowheads="1"/>
          </p:cNvSpPr>
          <p:nvPr/>
        </p:nvSpPr>
        <p:spPr bwMode="auto">
          <a:xfrm>
            <a:off x="395288" y="1484313"/>
            <a:ext cx="1468437" cy="366712"/>
          </a:xfrm>
          <a:prstGeom prst="rect">
            <a:avLst/>
          </a:prstGeom>
          <a:noFill/>
          <a:ln w="28575" algn="ctr">
            <a:noFill/>
            <a:miter lim="800000"/>
          </a:ln>
          <a:effectLst/>
        </p:spPr>
        <p:txBody>
          <a:bodyPr anchor="ctr">
            <a:spAutoFit/>
          </a:bodyPr>
          <a:lstStyle/>
          <a:p>
            <a:r>
              <a:rPr lang="zh-CN" altLang="en-US" sz="1800">
                <a:solidFill>
                  <a:srgbClr val="0000FF"/>
                </a:solidFill>
              </a:rPr>
              <a:t>空间（段）</a:t>
            </a:r>
            <a:endParaRPr lang="zh-CN" altLang="en-US" sz="1800" baseline="-25000">
              <a:solidFill>
                <a:srgbClr val="0000FF"/>
              </a:solidFill>
            </a:endParaRPr>
          </a:p>
        </p:txBody>
      </p:sp>
      <p:sp>
        <p:nvSpPr>
          <p:cNvPr id="1388672" name="Rectangle 128"/>
          <p:cNvSpPr>
            <a:spLocks noChangeAspect="1" noChangeArrowheads="1"/>
          </p:cNvSpPr>
          <p:nvPr/>
        </p:nvSpPr>
        <p:spPr bwMode="auto">
          <a:xfrm>
            <a:off x="1743075" y="32305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76" name="Line 132"/>
          <p:cNvSpPr>
            <a:spLocks noChangeAspect="1" noChangeShapeType="1"/>
          </p:cNvSpPr>
          <p:nvPr/>
        </p:nvSpPr>
        <p:spPr bwMode="auto">
          <a:xfrm flipH="1">
            <a:off x="439738" y="3230563"/>
            <a:ext cx="1042987" cy="0"/>
          </a:xfrm>
          <a:prstGeom prst="line">
            <a:avLst/>
          </a:prstGeom>
          <a:noFill/>
          <a:ln w="12700">
            <a:solidFill>
              <a:srgbClr val="FF6600"/>
            </a:solidFill>
            <a:prstDash val="dash"/>
            <a:round/>
          </a:ln>
          <a:effectLst/>
        </p:spPr>
        <p:txBody>
          <a:bodyPr wrap="none" anchor="ctr"/>
          <a:lstStyle/>
          <a:p>
            <a:endParaRPr lang="zh-CN" altLang="en-US"/>
          </a:p>
        </p:txBody>
      </p:sp>
      <p:sp>
        <p:nvSpPr>
          <p:cNvPr id="1388677" name="Line 133"/>
          <p:cNvSpPr>
            <a:spLocks noChangeAspect="1" noChangeShapeType="1"/>
          </p:cNvSpPr>
          <p:nvPr/>
        </p:nvSpPr>
        <p:spPr bwMode="auto">
          <a:xfrm flipH="1">
            <a:off x="439738" y="2970213"/>
            <a:ext cx="1303337" cy="0"/>
          </a:xfrm>
          <a:prstGeom prst="line">
            <a:avLst/>
          </a:prstGeom>
          <a:noFill/>
          <a:ln w="12700">
            <a:solidFill>
              <a:srgbClr val="FF6600"/>
            </a:solidFill>
            <a:prstDash val="dash"/>
            <a:round/>
          </a:ln>
          <a:effectLst/>
        </p:spPr>
        <p:txBody>
          <a:bodyPr wrap="none" anchor="ctr"/>
          <a:lstStyle/>
          <a:p>
            <a:endParaRPr lang="zh-CN" altLang="en-US"/>
          </a:p>
        </p:txBody>
      </p:sp>
      <p:sp>
        <p:nvSpPr>
          <p:cNvPr id="1388678" name="Line 134"/>
          <p:cNvSpPr>
            <a:spLocks noChangeAspect="1" noChangeShapeType="1"/>
          </p:cNvSpPr>
          <p:nvPr/>
        </p:nvSpPr>
        <p:spPr bwMode="auto">
          <a:xfrm flipH="1">
            <a:off x="439738" y="2709863"/>
            <a:ext cx="1563687" cy="0"/>
          </a:xfrm>
          <a:prstGeom prst="line">
            <a:avLst/>
          </a:prstGeom>
          <a:noFill/>
          <a:ln w="12700">
            <a:solidFill>
              <a:srgbClr val="FF6600"/>
            </a:solidFill>
            <a:prstDash val="dash"/>
            <a:round/>
          </a:ln>
          <a:effectLst/>
        </p:spPr>
        <p:txBody>
          <a:bodyPr wrap="none" anchor="ctr"/>
          <a:lstStyle/>
          <a:p>
            <a:endParaRPr lang="zh-CN" altLang="en-US"/>
          </a:p>
        </p:txBody>
      </p:sp>
      <p:sp>
        <p:nvSpPr>
          <p:cNvPr id="1388679" name="Line 135"/>
          <p:cNvSpPr>
            <a:spLocks noChangeAspect="1" noChangeShapeType="1"/>
          </p:cNvSpPr>
          <p:nvPr/>
        </p:nvSpPr>
        <p:spPr bwMode="auto">
          <a:xfrm flipH="1">
            <a:off x="439738" y="2447925"/>
            <a:ext cx="1824037" cy="0"/>
          </a:xfrm>
          <a:prstGeom prst="line">
            <a:avLst/>
          </a:prstGeom>
          <a:noFill/>
          <a:ln w="12700">
            <a:solidFill>
              <a:srgbClr val="FF6600"/>
            </a:solidFill>
            <a:prstDash val="dash"/>
            <a:round/>
          </a:ln>
          <a:effectLst/>
        </p:spPr>
        <p:txBody>
          <a:bodyPr wrap="none" anchor="ctr"/>
          <a:lstStyle/>
          <a:p>
            <a:endParaRPr lang="zh-CN" altLang="en-US"/>
          </a:p>
        </p:txBody>
      </p:sp>
      <p:sp>
        <p:nvSpPr>
          <p:cNvPr id="1388680" name="Rectangle 136"/>
          <p:cNvSpPr>
            <a:spLocks noChangeAspect="1" noChangeArrowheads="1"/>
          </p:cNvSpPr>
          <p:nvPr/>
        </p:nvSpPr>
        <p:spPr bwMode="auto">
          <a:xfrm>
            <a:off x="179388" y="323056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5</a:t>
            </a:r>
            <a:endParaRPr lang="en-US" altLang="zh-CN" sz="1400" baseline="-25000">
              <a:solidFill>
                <a:srgbClr val="CC0099"/>
              </a:solidFill>
            </a:endParaRPr>
          </a:p>
        </p:txBody>
      </p:sp>
      <p:sp>
        <p:nvSpPr>
          <p:cNvPr id="1388681" name="Rectangle 137"/>
          <p:cNvSpPr>
            <a:spLocks noChangeAspect="1" noChangeArrowheads="1"/>
          </p:cNvSpPr>
          <p:nvPr/>
        </p:nvSpPr>
        <p:spPr bwMode="auto">
          <a:xfrm>
            <a:off x="179388" y="2968625"/>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6</a:t>
            </a:r>
            <a:endParaRPr lang="en-US" altLang="zh-CN" sz="1400" baseline="-25000">
              <a:solidFill>
                <a:srgbClr val="CC0099"/>
              </a:solidFill>
            </a:endParaRPr>
          </a:p>
        </p:txBody>
      </p:sp>
      <p:sp>
        <p:nvSpPr>
          <p:cNvPr id="1388682" name="Rectangle 138"/>
          <p:cNvSpPr>
            <a:spLocks noChangeAspect="1" noChangeArrowheads="1"/>
          </p:cNvSpPr>
          <p:nvPr/>
        </p:nvSpPr>
        <p:spPr bwMode="auto">
          <a:xfrm>
            <a:off x="179388" y="2708275"/>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7</a:t>
            </a:r>
            <a:endParaRPr lang="en-US" altLang="zh-CN" sz="1400" baseline="-25000">
              <a:solidFill>
                <a:srgbClr val="CC0099"/>
              </a:solidFill>
            </a:endParaRPr>
          </a:p>
        </p:txBody>
      </p:sp>
      <p:sp>
        <p:nvSpPr>
          <p:cNvPr id="1388683" name="Rectangle 139"/>
          <p:cNvSpPr>
            <a:spLocks noChangeAspect="1" noChangeArrowheads="1"/>
          </p:cNvSpPr>
          <p:nvPr/>
        </p:nvSpPr>
        <p:spPr bwMode="auto">
          <a:xfrm>
            <a:off x="179388" y="2447925"/>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8</a:t>
            </a:r>
            <a:endParaRPr lang="en-US" altLang="zh-CN" sz="1400" baseline="-25000">
              <a:solidFill>
                <a:srgbClr val="CC0099"/>
              </a:solidFill>
            </a:endParaRPr>
          </a:p>
        </p:txBody>
      </p:sp>
      <p:sp>
        <p:nvSpPr>
          <p:cNvPr id="1388686" name="Line 142"/>
          <p:cNvSpPr>
            <a:spLocks noChangeAspect="1" noChangeShapeType="1"/>
          </p:cNvSpPr>
          <p:nvPr/>
        </p:nvSpPr>
        <p:spPr bwMode="auto">
          <a:xfrm flipH="1">
            <a:off x="439738" y="2189163"/>
            <a:ext cx="2084387" cy="0"/>
          </a:xfrm>
          <a:prstGeom prst="line">
            <a:avLst/>
          </a:prstGeom>
          <a:noFill/>
          <a:ln w="12700">
            <a:solidFill>
              <a:srgbClr val="FF6600"/>
            </a:solidFill>
            <a:prstDash val="dash"/>
            <a:round/>
          </a:ln>
          <a:effectLst/>
        </p:spPr>
        <p:txBody>
          <a:bodyPr wrap="none" anchor="ctr"/>
          <a:lstStyle/>
          <a:p>
            <a:endParaRPr lang="zh-CN" altLang="en-US"/>
          </a:p>
        </p:txBody>
      </p:sp>
      <p:sp>
        <p:nvSpPr>
          <p:cNvPr id="1388687" name="Line 143"/>
          <p:cNvSpPr>
            <a:spLocks noChangeAspect="1" noChangeShapeType="1"/>
          </p:cNvSpPr>
          <p:nvPr/>
        </p:nvSpPr>
        <p:spPr bwMode="auto">
          <a:xfrm flipH="1">
            <a:off x="439738" y="1928813"/>
            <a:ext cx="2344737" cy="0"/>
          </a:xfrm>
          <a:prstGeom prst="line">
            <a:avLst/>
          </a:prstGeom>
          <a:noFill/>
          <a:ln w="12700">
            <a:solidFill>
              <a:srgbClr val="FF6600"/>
            </a:solidFill>
            <a:prstDash val="dash"/>
            <a:round/>
          </a:ln>
          <a:effectLst/>
        </p:spPr>
        <p:txBody>
          <a:bodyPr wrap="none" anchor="ctr"/>
          <a:lstStyle/>
          <a:p>
            <a:endParaRPr lang="zh-CN" altLang="en-US"/>
          </a:p>
        </p:txBody>
      </p:sp>
      <p:sp>
        <p:nvSpPr>
          <p:cNvPr id="1388688" name="Rectangle 144"/>
          <p:cNvSpPr>
            <a:spLocks noChangeAspect="1" noChangeArrowheads="1"/>
          </p:cNvSpPr>
          <p:nvPr/>
        </p:nvSpPr>
        <p:spPr bwMode="auto">
          <a:xfrm>
            <a:off x="179388" y="218916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9</a:t>
            </a:r>
            <a:endParaRPr lang="en-US" altLang="zh-CN" sz="1400" baseline="-25000">
              <a:solidFill>
                <a:srgbClr val="CC0099"/>
              </a:solidFill>
            </a:endParaRPr>
          </a:p>
        </p:txBody>
      </p:sp>
      <p:sp>
        <p:nvSpPr>
          <p:cNvPr id="1388689" name="Rectangle 145"/>
          <p:cNvSpPr>
            <a:spLocks noChangeAspect="1" noChangeArrowheads="1"/>
          </p:cNvSpPr>
          <p:nvPr/>
        </p:nvSpPr>
        <p:spPr bwMode="auto">
          <a:xfrm>
            <a:off x="179388" y="1928813"/>
            <a:ext cx="260350" cy="260350"/>
          </a:xfrm>
          <a:prstGeom prst="rect">
            <a:avLst/>
          </a:prstGeom>
          <a:noFill/>
          <a:ln w="28575" algn="ctr">
            <a:noFill/>
            <a:miter lim="800000"/>
          </a:ln>
          <a:effectLst/>
        </p:spPr>
        <p:txBody>
          <a:bodyPr wrap="none" anchor="ctr"/>
          <a:lstStyle/>
          <a:p>
            <a:r>
              <a:rPr lang="en-US" altLang="zh-CN" sz="1400">
                <a:solidFill>
                  <a:srgbClr val="CC0099"/>
                </a:solidFill>
              </a:rPr>
              <a:t>S</a:t>
            </a:r>
            <a:r>
              <a:rPr lang="en-US" altLang="zh-CN" sz="1400" baseline="-25000">
                <a:solidFill>
                  <a:srgbClr val="CC0099"/>
                </a:solidFill>
              </a:rPr>
              <a:t>10</a:t>
            </a:r>
            <a:endParaRPr lang="en-US" altLang="zh-CN" sz="1400" baseline="-25000">
              <a:solidFill>
                <a:srgbClr val="CC0099"/>
              </a:solidFill>
            </a:endParaRPr>
          </a:p>
        </p:txBody>
      </p:sp>
      <p:sp>
        <p:nvSpPr>
          <p:cNvPr id="1388690" name="Rectangle 146"/>
          <p:cNvSpPr>
            <a:spLocks noChangeAspect="1" noChangeArrowheads="1"/>
          </p:cNvSpPr>
          <p:nvPr/>
        </p:nvSpPr>
        <p:spPr bwMode="auto">
          <a:xfrm>
            <a:off x="2003425" y="2971800"/>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91" name="Rectangle 147"/>
          <p:cNvSpPr>
            <a:spLocks noChangeAspect="1" noChangeArrowheads="1"/>
          </p:cNvSpPr>
          <p:nvPr/>
        </p:nvSpPr>
        <p:spPr bwMode="auto">
          <a:xfrm>
            <a:off x="2265363" y="27098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92" name="Rectangle 148"/>
          <p:cNvSpPr>
            <a:spLocks noChangeAspect="1" noChangeArrowheads="1"/>
          </p:cNvSpPr>
          <p:nvPr/>
        </p:nvSpPr>
        <p:spPr bwMode="auto">
          <a:xfrm>
            <a:off x="2525713" y="24495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93" name="Rectangle 149"/>
          <p:cNvSpPr>
            <a:spLocks noChangeAspect="1" noChangeArrowheads="1"/>
          </p:cNvSpPr>
          <p:nvPr/>
        </p:nvSpPr>
        <p:spPr bwMode="auto">
          <a:xfrm>
            <a:off x="2784475" y="21891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94" name="Rectangle 150"/>
          <p:cNvSpPr>
            <a:spLocks noChangeAspect="1" noChangeArrowheads="1"/>
          </p:cNvSpPr>
          <p:nvPr/>
        </p:nvSpPr>
        <p:spPr bwMode="auto">
          <a:xfrm>
            <a:off x="3044825" y="19288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695" name="Rectangle 151"/>
          <p:cNvSpPr>
            <a:spLocks noChangeAspect="1" noChangeArrowheads="1"/>
          </p:cNvSpPr>
          <p:nvPr/>
        </p:nvSpPr>
        <p:spPr bwMode="auto">
          <a:xfrm>
            <a:off x="2003425" y="3232150"/>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96" name="Rectangle 152"/>
          <p:cNvSpPr>
            <a:spLocks noChangeAspect="1" noChangeArrowheads="1"/>
          </p:cNvSpPr>
          <p:nvPr/>
        </p:nvSpPr>
        <p:spPr bwMode="auto">
          <a:xfrm>
            <a:off x="2265363" y="29702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97" name="Rectangle 153"/>
          <p:cNvSpPr>
            <a:spLocks noChangeAspect="1" noChangeArrowheads="1"/>
          </p:cNvSpPr>
          <p:nvPr/>
        </p:nvSpPr>
        <p:spPr bwMode="auto">
          <a:xfrm>
            <a:off x="2525713" y="27098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98" name="Rectangle 154"/>
          <p:cNvSpPr>
            <a:spLocks noChangeAspect="1" noChangeArrowheads="1"/>
          </p:cNvSpPr>
          <p:nvPr/>
        </p:nvSpPr>
        <p:spPr bwMode="auto">
          <a:xfrm>
            <a:off x="2784475" y="24495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699" name="Rectangle 155"/>
          <p:cNvSpPr>
            <a:spLocks noChangeAspect="1" noChangeArrowheads="1"/>
          </p:cNvSpPr>
          <p:nvPr/>
        </p:nvSpPr>
        <p:spPr bwMode="auto">
          <a:xfrm>
            <a:off x="3044825" y="21891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700" name="Rectangle 156"/>
          <p:cNvSpPr>
            <a:spLocks noChangeAspect="1" noChangeArrowheads="1"/>
          </p:cNvSpPr>
          <p:nvPr/>
        </p:nvSpPr>
        <p:spPr bwMode="auto">
          <a:xfrm>
            <a:off x="3305175" y="19288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701" name="Rectangle 157"/>
          <p:cNvSpPr>
            <a:spLocks noChangeAspect="1" noChangeArrowheads="1"/>
          </p:cNvSpPr>
          <p:nvPr/>
        </p:nvSpPr>
        <p:spPr bwMode="auto">
          <a:xfrm>
            <a:off x="2263775" y="3232150"/>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2" name="Rectangle 158"/>
          <p:cNvSpPr>
            <a:spLocks noChangeAspect="1" noChangeArrowheads="1"/>
          </p:cNvSpPr>
          <p:nvPr/>
        </p:nvSpPr>
        <p:spPr bwMode="auto">
          <a:xfrm>
            <a:off x="2525713" y="29702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3" name="Rectangle 159"/>
          <p:cNvSpPr>
            <a:spLocks noChangeAspect="1" noChangeArrowheads="1"/>
          </p:cNvSpPr>
          <p:nvPr/>
        </p:nvSpPr>
        <p:spPr bwMode="auto">
          <a:xfrm>
            <a:off x="2786063" y="27098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4" name="Rectangle 160"/>
          <p:cNvSpPr>
            <a:spLocks noChangeAspect="1" noChangeArrowheads="1"/>
          </p:cNvSpPr>
          <p:nvPr/>
        </p:nvSpPr>
        <p:spPr bwMode="auto">
          <a:xfrm>
            <a:off x="3044825" y="24495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6" name="Rectangle 162"/>
          <p:cNvSpPr>
            <a:spLocks noChangeAspect="1" noChangeArrowheads="1"/>
          </p:cNvSpPr>
          <p:nvPr/>
        </p:nvSpPr>
        <p:spPr bwMode="auto">
          <a:xfrm>
            <a:off x="3305175" y="21891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7" name="Rectangle 163"/>
          <p:cNvSpPr>
            <a:spLocks noChangeAspect="1" noChangeArrowheads="1"/>
          </p:cNvSpPr>
          <p:nvPr/>
        </p:nvSpPr>
        <p:spPr bwMode="auto">
          <a:xfrm>
            <a:off x="3565525" y="19288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709" name="Rectangle 165"/>
          <p:cNvSpPr>
            <a:spLocks noChangeAspect="1" noChangeArrowheads="1"/>
          </p:cNvSpPr>
          <p:nvPr/>
        </p:nvSpPr>
        <p:spPr bwMode="auto">
          <a:xfrm>
            <a:off x="3825875" y="4273550"/>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10" name="Rectangle 166"/>
          <p:cNvSpPr>
            <a:spLocks noChangeAspect="1" noChangeArrowheads="1"/>
          </p:cNvSpPr>
          <p:nvPr/>
        </p:nvSpPr>
        <p:spPr bwMode="auto">
          <a:xfrm>
            <a:off x="4087813" y="4273550"/>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11" name="Rectangle 167"/>
          <p:cNvSpPr>
            <a:spLocks noChangeAspect="1" noChangeArrowheads="1"/>
          </p:cNvSpPr>
          <p:nvPr/>
        </p:nvSpPr>
        <p:spPr bwMode="auto">
          <a:xfrm>
            <a:off x="4608513" y="4273550"/>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12" name="Rectangle 168"/>
          <p:cNvSpPr>
            <a:spLocks noChangeAspect="1" noChangeArrowheads="1"/>
          </p:cNvSpPr>
          <p:nvPr/>
        </p:nvSpPr>
        <p:spPr bwMode="auto">
          <a:xfrm>
            <a:off x="4348163" y="4273550"/>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13" name="Rectangle 169"/>
          <p:cNvSpPr>
            <a:spLocks noChangeAspect="1" noChangeArrowheads="1"/>
          </p:cNvSpPr>
          <p:nvPr/>
        </p:nvSpPr>
        <p:spPr bwMode="auto">
          <a:xfrm>
            <a:off x="4087813" y="401161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14" name="Rectangle 170"/>
          <p:cNvSpPr>
            <a:spLocks noChangeAspect="1" noChangeArrowheads="1"/>
          </p:cNvSpPr>
          <p:nvPr/>
        </p:nvSpPr>
        <p:spPr bwMode="auto">
          <a:xfrm>
            <a:off x="4348163" y="40116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15" name="Rectangle 171"/>
          <p:cNvSpPr>
            <a:spLocks noChangeAspect="1" noChangeArrowheads="1"/>
          </p:cNvSpPr>
          <p:nvPr/>
        </p:nvSpPr>
        <p:spPr bwMode="auto">
          <a:xfrm>
            <a:off x="4868863" y="40116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16" name="Rectangle 172"/>
          <p:cNvSpPr>
            <a:spLocks noChangeAspect="1" noChangeArrowheads="1"/>
          </p:cNvSpPr>
          <p:nvPr/>
        </p:nvSpPr>
        <p:spPr bwMode="auto">
          <a:xfrm>
            <a:off x="4608513" y="40116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17" name="Rectangle 173"/>
          <p:cNvSpPr>
            <a:spLocks noChangeAspect="1" noChangeArrowheads="1"/>
          </p:cNvSpPr>
          <p:nvPr/>
        </p:nvSpPr>
        <p:spPr bwMode="auto">
          <a:xfrm>
            <a:off x="4348163" y="375126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18" name="Rectangle 174"/>
          <p:cNvSpPr>
            <a:spLocks noChangeAspect="1" noChangeArrowheads="1"/>
          </p:cNvSpPr>
          <p:nvPr/>
        </p:nvSpPr>
        <p:spPr bwMode="auto">
          <a:xfrm>
            <a:off x="4608513" y="37512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19" name="Rectangle 175"/>
          <p:cNvSpPr>
            <a:spLocks noChangeAspect="1" noChangeArrowheads="1"/>
          </p:cNvSpPr>
          <p:nvPr/>
        </p:nvSpPr>
        <p:spPr bwMode="auto">
          <a:xfrm>
            <a:off x="5129213" y="37512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20" name="Rectangle 176"/>
          <p:cNvSpPr>
            <a:spLocks noChangeAspect="1" noChangeArrowheads="1"/>
          </p:cNvSpPr>
          <p:nvPr/>
        </p:nvSpPr>
        <p:spPr bwMode="auto">
          <a:xfrm>
            <a:off x="4868863" y="37512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21" name="Rectangle 177"/>
          <p:cNvSpPr>
            <a:spLocks noChangeAspect="1" noChangeArrowheads="1"/>
          </p:cNvSpPr>
          <p:nvPr/>
        </p:nvSpPr>
        <p:spPr bwMode="auto">
          <a:xfrm>
            <a:off x="4606925" y="349091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22" name="Rectangle 178"/>
          <p:cNvSpPr>
            <a:spLocks noChangeAspect="1" noChangeArrowheads="1"/>
          </p:cNvSpPr>
          <p:nvPr/>
        </p:nvSpPr>
        <p:spPr bwMode="auto">
          <a:xfrm>
            <a:off x="4868863" y="34909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23" name="Rectangle 179"/>
          <p:cNvSpPr>
            <a:spLocks noChangeAspect="1" noChangeArrowheads="1"/>
          </p:cNvSpPr>
          <p:nvPr/>
        </p:nvSpPr>
        <p:spPr bwMode="auto">
          <a:xfrm>
            <a:off x="5389563" y="34909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24" name="Rectangle 180"/>
          <p:cNvSpPr>
            <a:spLocks noChangeAspect="1" noChangeArrowheads="1"/>
          </p:cNvSpPr>
          <p:nvPr/>
        </p:nvSpPr>
        <p:spPr bwMode="auto">
          <a:xfrm>
            <a:off x="5129213" y="34909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25" name="Rectangle 181"/>
          <p:cNvSpPr>
            <a:spLocks noChangeAspect="1" noChangeArrowheads="1"/>
          </p:cNvSpPr>
          <p:nvPr/>
        </p:nvSpPr>
        <p:spPr bwMode="auto">
          <a:xfrm>
            <a:off x="4867275" y="323056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26" name="Rectangle 182"/>
          <p:cNvSpPr>
            <a:spLocks noChangeAspect="1" noChangeArrowheads="1"/>
          </p:cNvSpPr>
          <p:nvPr/>
        </p:nvSpPr>
        <p:spPr bwMode="auto">
          <a:xfrm>
            <a:off x="5129213" y="32305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27" name="Rectangle 183"/>
          <p:cNvSpPr>
            <a:spLocks noChangeAspect="1" noChangeArrowheads="1"/>
          </p:cNvSpPr>
          <p:nvPr/>
        </p:nvSpPr>
        <p:spPr bwMode="auto">
          <a:xfrm>
            <a:off x="5129213" y="2968625"/>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28" name="Rectangle 184"/>
          <p:cNvSpPr>
            <a:spLocks noChangeAspect="1" noChangeArrowheads="1"/>
          </p:cNvSpPr>
          <p:nvPr/>
        </p:nvSpPr>
        <p:spPr bwMode="auto">
          <a:xfrm>
            <a:off x="5389563" y="2708275"/>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29" name="Rectangle 185"/>
          <p:cNvSpPr>
            <a:spLocks noChangeAspect="1" noChangeArrowheads="1"/>
          </p:cNvSpPr>
          <p:nvPr/>
        </p:nvSpPr>
        <p:spPr bwMode="auto">
          <a:xfrm>
            <a:off x="5648325" y="2447925"/>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30" name="Rectangle 186"/>
          <p:cNvSpPr>
            <a:spLocks noChangeAspect="1" noChangeArrowheads="1"/>
          </p:cNvSpPr>
          <p:nvPr/>
        </p:nvSpPr>
        <p:spPr bwMode="auto">
          <a:xfrm>
            <a:off x="5911850" y="218916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31" name="Rectangle 187"/>
          <p:cNvSpPr>
            <a:spLocks noChangeAspect="1" noChangeArrowheads="1"/>
          </p:cNvSpPr>
          <p:nvPr/>
        </p:nvSpPr>
        <p:spPr bwMode="auto">
          <a:xfrm>
            <a:off x="6170613" y="1928813"/>
            <a:ext cx="260350" cy="260350"/>
          </a:xfrm>
          <a:prstGeom prst="rect">
            <a:avLst/>
          </a:prstGeom>
          <a:solidFill>
            <a:srgbClr val="00FF00"/>
          </a:soli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32" name="Rectangle 188"/>
          <p:cNvSpPr>
            <a:spLocks noChangeAspect="1" noChangeArrowheads="1"/>
          </p:cNvSpPr>
          <p:nvPr/>
        </p:nvSpPr>
        <p:spPr bwMode="auto">
          <a:xfrm>
            <a:off x="5389563" y="2971800"/>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33" name="Rectangle 189"/>
          <p:cNvSpPr>
            <a:spLocks noChangeAspect="1" noChangeArrowheads="1"/>
          </p:cNvSpPr>
          <p:nvPr/>
        </p:nvSpPr>
        <p:spPr bwMode="auto">
          <a:xfrm>
            <a:off x="5651500" y="27098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34" name="Rectangle 190"/>
          <p:cNvSpPr>
            <a:spLocks noChangeAspect="1" noChangeArrowheads="1"/>
          </p:cNvSpPr>
          <p:nvPr/>
        </p:nvSpPr>
        <p:spPr bwMode="auto">
          <a:xfrm>
            <a:off x="5911850" y="24495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35" name="Rectangle 191"/>
          <p:cNvSpPr>
            <a:spLocks noChangeAspect="1" noChangeArrowheads="1"/>
          </p:cNvSpPr>
          <p:nvPr/>
        </p:nvSpPr>
        <p:spPr bwMode="auto">
          <a:xfrm>
            <a:off x="6170613" y="21891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36" name="Rectangle 192"/>
          <p:cNvSpPr>
            <a:spLocks noChangeAspect="1" noChangeArrowheads="1"/>
          </p:cNvSpPr>
          <p:nvPr/>
        </p:nvSpPr>
        <p:spPr bwMode="auto">
          <a:xfrm>
            <a:off x="6430963" y="19288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37" name="Rectangle 193"/>
          <p:cNvSpPr>
            <a:spLocks noChangeAspect="1" noChangeArrowheads="1"/>
          </p:cNvSpPr>
          <p:nvPr/>
        </p:nvSpPr>
        <p:spPr bwMode="auto">
          <a:xfrm>
            <a:off x="5389563" y="3232150"/>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38" name="Rectangle 194"/>
          <p:cNvSpPr>
            <a:spLocks noChangeAspect="1" noChangeArrowheads="1"/>
          </p:cNvSpPr>
          <p:nvPr/>
        </p:nvSpPr>
        <p:spPr bwMode="auto">
          <a:xfrm>
            <a:off x="5651500" y="29702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39" name="Rectangle 195"/>
          <p:cNvSpPr>
            <a:spLocks noChangeAspect="1" noChangeArrowheads="1"/>
          </p:cNvSpPr>
          <p:nvPr/>
        </p:nvSpPr>
        <p:spPr bwMode="auto">
          <a:xfrm>
            <a:off x="5911850" y="27098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40" name="Rectangle 196"/>
          <p:cNvSpPr>
            <a:spLocks noChangeAspect="1" noChangeArrowheads="1"/>
          </p:cNvSpPr>
          <p:nvPr/>
        </p:nvSpPr>
        <p:spPr bwMode="auto">
          <a:xfrm>
            <a:off x="6170613" y="24495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41" name="Rectangle 197"/>
          <p:cNvSpPr>
            <a:spLocks noChangeAspect="1" noChangeArrowheads="1"/>
          </p:cNvSpPr>
          <p:nvPr/>
        </p:nvSpPr>
        <p:spPr bwMode="auto">
          <a:xfrm>
            <a:off x="6430963" y="21891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42" name="Rectangle 198"/>
          <p:cNvSpPr>
            <a:spLocks noChangeAspect="1" noChangeArrowheads="1"/>
          </p:cNvSpPr>
          <p:nvPr/>
        </p:nvSpPr>
        <p:spPr bwMode="auto">
          <a:xfrm>
            <a:off x="6691313" y="192881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43" name="Rectangle 199"/>
          <p:cNvSpPr>
            <a:spLocks noChangeAspect="1" noChangeArrowheads="1"/>
          </p:cNvSpPr>
          <p:nvPr/>
        </p:nvSpPr>
        <p:spPr bwMode="auto">
          <a:xfrm>
            <a:off x="5649913" y="3232150"/>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4" name="Rectangle 200"/>
          <p:cNvSpPr>
            <a:spLocks noChangeAspect="1" noChangeArrowheads="1"/>
          </p:cNvSpPr>
          <p:nvPr/>
        </p:nvSpPr>
        <p:spPr bwMode="auto">
          <a:xfrm>
            <a:off x="5911850" y="29702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5" name="Rectangle 201"/>
          <p:cNvSpPr>
            <a:spLocks noChangeAspect="1" noChangeArrowheads="1"/>
          </p:cNvSpPr>
          <p:nvPr/>
        </p:nvSpPr>
        <p:spPr bwMode="auto">
          <a:xfrm>
            <a:off x="6172200" y="27098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6" name="Rectangle 202"/>
          <p:cNvSpPr>
            <a:spLocks noChangeAspect="1" noChangeArrowheads="1"/>
          </p:cNvSpPr>
          <p:nvPr/>
        </p:nvSpPr>
        <p:spPr bwMode="auto">
          <a:xfrm>
            <a:off x="6430963" y="24495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7" name="Rectangle 203"/>
          <p:cNvSpPr>
            <a:spLocks noChangeAspect="1" noChangeArrowheads="1"/>
          </p:cNvSpPr>
          <p:nvPr/>
        </p:nvSpPr>
        <p:spPr bwMode="auto">
          <a:xfrm>
            <a:off x="6691313" y="21891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8" name="Rectangle 204"/>
          <p:cNvSpPr>
            <a:spLocks noChangeAspect="1" noChangeArrowheads="1"/>
          </p:cNvSpPr>
          <p:nvPr/>
        </p:nvSpPr>
        <p:spPr bwMode="auto">
          <a:xfrm>
            <a:off x="6951663" y="192881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49" name="Rectangle 205"/>
          <p:cNvSpPr>
            <a:spLocks noChangeAspect="1" noChangeArrowheads="1"/>
          </p:cNvSpPr>
          <p:nvPr/>
        </p:nvSpPr>
        <p:spPr bwMode="auto">
          <a:xfrm>
            <a:off x="5129213" y="4273550"/>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50" name="Rectangle 206"/>
          <p:cNvSpPr>
            <a:spLocks noChangeAspect="1" noChangeArrowheads="1"/>
          </p:cNvSpPr>
          <p:nvPr/>
        </p:nvSpPr>
        <p:spPr bwMode="auto">
          <a:xfrm>
            <a:off x="4868863" y="4273550"/>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1" name="Rectangle 207"/>
          <p:cNvSpPr>
            <a:spLocks noChangeAspect="1" noChangeArrowheads="1"/>
          </p:cNvSpPr>
          <p:nvPr/>
        </p:nvSpPr>
        <p:spPr bwMode="auto">
          <a:xfrm>
            <a:off x="5389563" y="401161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52" name="Rectangle 208"/>
          <p:cNvSpPr>
            <a:spLocks noChangeAspect="1" noChangeArrowheads="1"/>
          </p:cNvSpPr>
          <p:nvPr/>
        </p:nvSpPr>
        <p:spPr bwMode="auto">
          <a:xfrm>
            <a:off x="5129213" y="401161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3" name="Rectangle 209"/>
          <p:cNvSpPr>
            <a:spLocks noChangeAspect="1" noChangeArrowheads="1"/>
          </p:cNvSpPr>
          <p:nvPr/>
        </p:nvSpPr>
        <p:spPr bwMode="auto">
          <a:xfrm>
            <a:off x="5649913" y="375126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54" name="Rectangle 210"/>
          <p:cNvSpPr>
            <a:spLocks noChangeAspect="1" noChangeArrowheads="1"/>
          </p:cNvSpPr>
          <p:nvPr/>
        </p:nvSpPr>
        <p:spPr bwMode="auto">
          <a:xfrm>
            <a:off x="5389563" y="375126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5" name="Rectangle 211"/>
          <p:cNvSpPr>
            <a:spLocks noChangeAspect="1" noChangeArrowheads="1"/>
          </p:cNvSpPr>
          <p:nvPr/>
        </p:nvSpPr>
        <p:spPr bwMode="auto">
          <a:xfrm>
            <a:off x="5910263" y="349091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56" name="Rectangle 212"/>
          <p:cNvSpPr>
            <a:spLocks noChangeAspect="1" noChangeArrowheads="1"/>
          </p:cNvSpPr>
          <p:nvPr/>
        </p:nvSpPr>
        <p:spPr bwMode="auto">
          <a:xfrm>
            <a:off x="5649913" y="349091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7" name="Rectangle 213"/>
          <p:cNvSpPr>
            <a:spLocks noChangeAspect="1" noChangeArrowheads="1"/>
          </p:cNvSpPr>
          <p:nvPr/>
        </p:nvSpPr>
        <p:spPr bwMode="auto">
          <a:xfrm>
            <a:off x="5910263" y="3232150"/>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8" name="Rectangle 214"/>
          <p:cNvSpPr>
            <a:spLocks noChangeAspect="1" noChangeArrowheads="1"/>
          </p:cNvSpPr>
          <p:nvPr/>
        </p:nvSpPr>
        <p:spPr bwMode="auto">
          <a:xfrm>
            <a:off x="6172200" y="297021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59" name="Rectangle 215"/>
          <p:cNvSpPr>
            <a:spLocks noChangeAspect="1" noChangeArrowheads="1"/>
          </p:cNvSpPr>
          <p:nvPr/>
        </p:nvSpPr>
        <p:spPr bwMode="auto">
          <a:xfrm>
            <a:off x="6432550" y="270986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60" name="Rectangle 216"/>
          <p:cNvSpPr>
            <a:spLocks noChangeAspect="1" noChangeArrowheads="1"/>
          </p:cNvSpPr>
          <p:nvPr/>
        </p:nvSpPr>
        <p:spPr bwMode="auto">
          <a:xfrm>
            <a:off x="6691313" y="244951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61" name="Rectangle 217"/>
          <p:cNvSpPr>
            <a:spLocks noChangeAspect="1" noChangeArrowheads="1"/>
          </p:cNvSpPr>
          <p:nvPr/>
        </p:nvSpPr>
        <p:spPr bwMode="auto">
          <a:xfrm>
            <a:off x="6951663" y="218916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62" name="Rectangle 218"/>
          <p:cNvSpPr>
            <a:spLocks noChangeAspect="1" noChangeArrowheads="1"/>
          </p:cNvSpPr>
          <p:nvPr/>
        </p:nvSpPr>
        <p:spPr bwMode="auto">
          <a:xfrm>
            <a:off x="7212013" y="1928813"/>
            <a:ext cx="260350" cy="260350"/>
          </a:xfrm>
          <a:prstGeom prst="rect">
            <a:avLst/>
          </a:prstGeom>
          <a:solidFill>
            <a:srgbClr val="CCFF66"/>
          </a:solidFill>
          <a:ln w="28575" algn="ctr">
            <a:solidFill>
              <a:schemeClr val="tx1"/>
            </a:solidFill>
            <a:miter lim="800000"/>
          </a:ln>
          <a:effectLst/>
        </p:spPr>
        <p:txBody>
          <a:bodyPr wrap="none" anchor="ctr"/>
          <a:lstStyle/>
          <a:p>
            <a:r>
              <a:rPr lang="en-US" altLang="zh-CN" sz="1400"/>
              <a:t>I</a:t>
            </a:r>
            <a:r>
              <a:rPr lang="en-US" altLang="zh-CN" sz="1400" baseline="-25000"/>
              <a:t>14</a:t>
            </a:r>
            <a:endParaRPr lang="en-US" altLang="zh-CN" sz="1400" baseline="-25000"/>
          </a:p>
        </p:txBody>
      </p:sp>
      <p:sp>
        <p:nvSpPr>
          <p:cNvPr id="1388763" name="Rectangle 219"/>
          <p:cNvSpPr>
            <a:spLocks noChangeAspect="1" noChangeArrowheads="1"/>
          </p:cNvSpPr>
          <p:nvPr/>
        </p:nvSpPr>
        <p:spPr bwMode="auto">
          <a:xfrm>
            <a:off x="6170613" y="3232150"/>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4" name="Rectangle 220"/>
          <p:cNvSpPr>
            <a:spLocks noChangeAspect="1" noChangeArrowheads="1"/>
          </p:cNvSpPr>
          <p:nvPr/>
        </p:nvSpPr>
        <p:spPr bwMode="auto">
          <a:xfrm>
            <a:off x="6432550" y="297021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5" name="Rectangle 221"/>
          <p:cNvSpPr>
            <a:spLocks noChangeAspect="1" noChangeArrowheads="1"/>
          </p:cNvSpPr>
          <p:nvPr/>
        </p:nvSpPr>
        <p:spPr bwMode="auto">
          <a:xfrm>
            <a:off x="6692900" y="270986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6" name="Rectangle 222"/>
          <p:cNvSpPr>
            <a:spLocks noChangeAspect="1" noChangeArrowheads="1"/>
          </p:cNvSpPr>
          <p:nvPr/>
        </p:nvSpPr>
        <p:spPr bwMode="auto">
          <a:xfrm>
            <a:off x="6951663" y="244951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7" name="Rectangle 223"/>
          <p:cNvSpPr>
            <a:spLocks noChangeAspect="1" noChangeArrowheads="1"/>
          </p:cNvSpPr>
          <p:nvPr/>
        </p:nvSpPr>
        <p:spPr bwMode="auto">
          <a:xfrm>
            <a:off x="7212013" y="218916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8" name="Rectangle 224"/>
          <p:cNvSpPr>
            <a:spLocks noChangeAspect="1" noChangeArrowheads="1"/>
          </p:cNvSpPr>
          <p:nvPr/>
        </p:nvSpPr>
        <p:spPr bwMode="auto">
          <a:xfrm>
            <a:off x="7472363" y="1928813"/>
            <a:ext cx="260350" cy="260350"/>
          </a:xfrm>
          <a:prstGeom prst="rect">
            <a:avLst/>
          </a:prstGeom>
          <a:solidFill>
            <a:srgbClr val="CC99FF"/>
          </a:solidFill>
          <a:ln w="28575" algn="ctr">
            <a:solidFill>
              <a:schemeClr val="tx1"/>
            </a:solidFill>
            <a:miter lim="800000"/>
          </a:ln>
          <a:effectLst/>
        </p:spPr>
        <p:txBody>
          <a:bodyPr wrap="none" anchor="ctr"/>
          <a:lstStyle/>
          <a:p>
            <a:r>
              <a:rPr lang="en-US" altLang="zh-CN" sz="1400"/>
              <a:t>I</a:t>
            </a:r>
            <a:r>
              <a:rPr lang="en-US" altLang="zh-CN" sz="1400" baseline="-25000"/>
              <a:t>15</a:t>
            </a:r>
            <a:endParaRPr lang="en-US" altLang="zh-CN" sz="1400" baseline="-25000"/>
          </a:p>
        </p:txBody>
      </p:sp>
      <p:sp>
        <p:nvSpPr>
          <p:cNvPr id="1388769" name="Rectangle 225"/>
          <p:cNvSpPr>
            <a:spLocks noChangeAspect="1" noChangeArrowheads="1"/>
          </p:cNvSpPr>
          <p:nvPr/>
        </p:nvSpPr>
        <p:spPr bwMode="auto">
          <a:xfrm>
            <a:off x="252412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770" name="Rectangle 226"/>
          <p:cNvSpPr>
            <a:spLocks noChangeAspect="1" noChangeArrowheads="1"/>
          </p:cNvSpPr>
          <p:nvPr/>
        </p:nvSpPr>
        <p:spPr bwMode="auto">
          <a:xfrm>
            <a:off x="278447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771" name="Rectangle 227"/>
          <p:cNvSpPr>
            <a:spLocks noChangeAspect="1" noChangeArrowheads="1"/>
          </p:cNvSpPr>
          <p:nvPr/>
        </p:nvSpPr>
        <p:spPr bwMode="auto">
          <a:xfrm>
            <a:off x="304482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772" name="Rectangle 228"/>
          <p:cNvSpPr>
            <a:spLocks noChangeAspect="1" noChangeArrowheads="1"/>
          </p:cNvSpPr>
          <p:nvPr/>
        </p:nvSpPr>
        <p:spPr bwMode="auto">
          <a:xfrm>
            <a:off x="330517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773" name="Rectangle 229"/>
          <p:cNvSpPr>
            <a:spLocks noChangeAspect="1" noChangeArrowheads="1"/>
          </p:cNvSpPr>
          <p:nvPr/>
        </p:nvSpPr>
        <p:spPr bwMode="auto">
          <a:xfrm>
            <a:off x="3565525" y="21891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774" name="Rectangle 230"/>
          <p:cNvSpPr>
            <a:spLocks noChangeAspect="1" noChangeArrowheads="1"/>
          </p:cNvSpPr>
          <p:nvPr/>
        </p:nvSpPr>
        <p:spPr bwMode="auto">
          <a:xfrm>
            <a:off x="2784475" y="32321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775" name="Rectangle 231"/>
          <p:cNvSpPr>
            <a:spLocks noChangeAspect="1" noChangeArrowheads="1"/>
          </p:cNvSpPr>
          <p:nvPr/>
        </p:nvSpPr>
        <p:spPr bwMode="auto">
          <a:xfrm>
            <a:off x="30448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776" name="Rectangle 232"/>
          <p:cNvSpPr>
            <a:spLocks noChangeAspect="1" noChangeArrowheads="1"/>
          </p:cNvSpPr>
          <p:nvPr/>
        </p:nvSpPr>
        <p:spPr bwMode="auto">
          <a:xfrm>
            <a:off x="3305175" y="27098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777" name="Rectangle 233"/>
          <p:cNvSpPr>
            <a:spLocks noChangeAspect="1" noChangeArrowheads="1"/>
          </p:cNvSpPr>
          <p:nvPr/>
        </p:nvSpPr>
        <p:spPr bwMode="auto">
          <a:xfrm>
            <a:off x="3565525" y="24495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778" name="Rectangle 234"/>
          <p:cNvSpPr>
            <a:spLocks noChangeAspect="1" noChangeArrowheads="1"/>
          </p:cNvSpPr>
          <p:nvPr/>
        </p:nvSpPr>
        <p:spPr bwMode="auto">
          <a:xfrm>
            <a:off x="3044825"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779" name="Rectangle 235"/>
          <p:cNvSpPr>
            <a:spLocks noChangeAspect="1" noChangeArrowheads="1"/>
          </p:cNvSpPr>
          <p:nvPr/>
        </p:nvSpPr>
        <p:spPr bwMode="auto">
          <a:xfrm>
            <a:off x="3306763"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780" name="Rectangle 236"/>
          <p:cNvSpPr>
            <a:spLocks noChangeAspect="1" noChangeArrowheads="1"/>
          </p:cNvSpPr>
          <p:nvPr/>
        </p:nvSpPr>
        <p:spPr bwMode="auto">
          <a:xfrm>
            <a:off x="3567113"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781" name="Rectangle 237"/>
          <p:cNvSpPr>
            <a:spLocks noChangeAspect="1" noChangeArrowheads="1"/>
          </p:cNvSpPr>
          <p:nvPr/>
        </p:nvSpPr>
        <p:spPr bwMode="auto">
          <a:xfrm>
            <a:off x="33067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782" name="Rectangle 238"/>
          <p:cNvSpPr>
            <a:spLocks noChangeAspect="1" noChangeArrowheads="1"/>
          </p:cNvSpPr>
          <p:nvPr/>
        </p:nvSpPr>
        <p:spPr bwMode="auto">
          <a:xfrm>
            <a:off x="3565525" y="29702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783" name="Rectangle 239"/>
          <p:cNvSpPr>
            <a:spLocks noChangeAspect="1" noChangeArrowheads="1"/>
          </p:cNvSpPr>
          <p:nvPr/>
        </p:nvSpPr>
        <p:spPr bwMode="auto">
          <a:xfrm>
            <a:off x="25241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784" name="Rectangle 240"/>
          <p:cNvSpPr>
            <a:spLocks noChangeAspect="1" noChangeArrowheads="1"/>
          </p:cNvSpPr>
          <p:nvPr/>
        </p:nvSpPr>
        <p:spPr bwMode="auto">
          <a:xfrm>
            <a:off x="2784475"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785" name="Rectangle 241"/>
          <p:cNvSpPr>
            <a:spLocks noChangeAspect="1" noChangeArrowheads="1"/>
          </p:cNvSpPr>
          <p:nvPr/>
        </p:nvSpPr>
        <p:spPr bwMode="auto">
          <a:xfrm>
            <a:off x="3044825"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786" name="Rectangle 242"/>
          <p:cNvSpPr>
            <a:spLocks noChangeAspect="1" noChangeArrowheads="1"/>
          </p:cNvSpPr>
          <p:nvPr/>
        </p:nvSpPr>
        <p:spPr bwMode="auto">
          <a:xfrm>
            <a:off x="330517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787" name="Rectangle 243"/>
          <p:cNvSpPr>
            <a:spLocks noChangeAspect="1" noChangeArrowheads="1"/>
          </p:cNvSpPr>
          <p:nvPr/>
        </p:nvSpPr>
        <p:spPr bwMode="auto">
          <a:xfrm>
            <a:off x="3567113"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788" name="Rectangle 244"/>
          <p:cNvSpPr>
            <a:spLocks noChangeAspect="1" noChangeArrowheads="1"/>
          </p:cNvSpPr>
          <p:nvPr/>
        </p:nvSpPr>
        <p:spPr bwMode="auto">
          <a:xfrm>
            <a:off x="278447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89" name="Rectangle 245"/>
          <p:cNvSpPr>
            <a:spLocks noChangeAspect="1" noChangeArrowheads="1"/>
          </p:cNvSpPr>
          <p:nvPr/>
        </p:nvSpPr>
        <p:spPr bwMode="auto">
          <a:xfrm>
            <a:off x="30464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90" name="Rectangle 246"/>
          <p:cNvSpPr>
            <a:spLocks noChangeAspect="1" noChangeArrowheads="1"/>
          </p:cNvSpPr>
          <p:nvPr/>
        </p:nvSpPr>
        <p:spPr bwMode="auto">
          <a:xfrm>
            <a:off x="3306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91" name="Rectangle 247"/>
          <p:cNvSpPr>
            <a:spLocks noChangeAspect="1" noChangeArrowheads="1"/>
          </p:cNvSpPr>
          <p:nvPr/>
        </p:nvSpPr>
        <p:spPr bwMode="auto">
          <a:xfrm>
            <a:off x="3565525"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792" name="Rectangle 248"/>
          <p:cNvSpPr>
            <a:spLocks noChangeAspect="1" noChangeArrowheads="1"/>
          </p:cNvSpPr>
          <p:nvPr/>
        </p:nvSpPr>
        <p:spPr bwMode="auto">
          <a:xfrm>
            <a:off x="30448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93" name="Rectangle 249"/>
          <p:cNvSpPr>
            <a:spLocks noChangeAspect="1" noChangeArrowheads="1"/>
          </p:cNvSpPr>
          <p:nvPr/>
        </p:nvSpPr>
        <p:spPr bwMode="auto">
          <a:xfrm>
            <a:off x="330517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94" name="Rectangle 250"/>
          <p:cNvSpPr>
            <a:spLocks noChangeAspect="1" noChangeArrowheads="1"/>
          </p:cNvSpPr>
          <p:nvPr/>
        </p:nvSpPr>
        <p:spPr bwMode="auto">
          <a:xfrm>
            <a:off x="3565525" y="37528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795" name="Rectangle 251"/>
          <p:cNvSpPr>
            <a:spLocks noChangeAspect="1" noChangeArrowheads="1"/>
          </p:cNvSpPr>
          <p:nvPr/>
        </p:nvSpPr>
        <p:spPr bwMode="auto">
          <a:xfrm>
            <a:off x="33067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96" name="Rectangle 252"/>
          <p:cNvSpPr>
            <a:spLocks noChangeAspect="1" noChangeArrowheads="1"/>
          </p:cNvSpPr>
          <p:nvPr/>
        </p:nvSpPr>
        <p:spPr bwMode="auto">
          <a:xfrm>
            <a:off x="3565525" y="401320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797" name="Rectangle 253"/>
          <p:cNvSpPr>
            <a:spLocks noChangeAspect="1" noChangeArrowheads="1"/>
          </p:cNvSpPr>
          <p:nvPr/>
        </p:nvSpPr>
        <p:spPr bwMode="auto">
          <a:xfrm>
            <a:off x="3565525"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799" name="Rectangle 255"/>
          <p:cNvSpPr>
            <a:spLocks noChangeAspect="1" noChangeArrowheads="1"/>
          </p:cNvSpPr>
          <p:nvPr/>
        </p:nvSpPr>
        <p:spPr bwMode="auto">
          <a:xfrm>
            <a:off x="5649913" y="427196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00" name="Rectangle 256"/>
          <p:cNvSpPr>
            <a:spLocks noChangeAspect="1" noChangeArrowheads="1"/>
          </p:cNvSpPr>
          <p:nvPr/>
        </p:nvSpPr>
        <p:spPr bwMode="auto">
          <a:xfrm>
            <a:off x="6170613" y="42719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01" name="Rectangle 257"/>
          <p:cNvSpPr>
            <a:spLocks noChangeAspect="1" noChangeArrowheads="1"/>
          </p:cNvSpPr>
          <p:nvPr/>
        </p:nvSpPr>
        <p:spPr bwMode="auto">
          <a:xfrm>
            <a:off x="5910263" y="42719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03" name="Rectangle 259"/>
          <p:cNvSpPr>
            <a:spLocks noChangeAspect="1" noChangeArrowheads="1"/>
          </p:cNvSpPr>
          <p:nvPr/>
        </p:nvSpPr>
        <p:spPr bwMode="auto">
          <a:xfrm>
            <a:off x="5911850" y="401002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04" name="Rectangle 260"/>
          <p:cNvSpPr>
            <a:spLocks noChangeAspect="1" noChangeArrowheads="1"/>
          </p:cNvSpPr>
          <p:nvPr/>
        </p:nvSpPr>
        <p:spPr bwMode="auto">
          <a:xfrm>
            <a:off x="6432550" y="401002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05" name="Rectangle 261"/>
          <p:cNvSpPr>
            <a:spLocks noChangeAspect="1" noChangeArrowheads="1"/>
          </p:cNvSpPr>
          <p:nvPr/>
        </p:nvSpPr>
        <p:spPr bwMode="auto">
          <a:xfrm>
            <a:off x="6172200" y="401002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07" name="Rectangle 263"/>
          <p:cNvSpPr>
            <a:spLocks noChangeAspect="1" noChangeArrowheads="1"/>
          </p:cNvSpPr>
          <p:nvPr/>
        </p:nvSpPr>
        <p:spPr bwMode="auto">
          <a:xfrm>
            <a:off x="6172200" y="374967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08" name="Rectangle 264"/>
          <p:cNvSpPr>
            <a:spLocks noChangeAspect="1" noChangeArrowheads="1"/>
          </p:cNvSpPr>
          <p:nvPr/>
        </p:nvSpPr>
        <p:spPr bwMode="auto">
          <a:xfrm>
            <a:off x="6692900" y="374967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09" name="Rectangle 265"/>
          <p:cNvSpPr>
            <a:spLocks noChangeAspect="1" noChangeArrowheads="1"/>
          </p:cNvSpPr>
          <p:nvPr/>
        </p:nvSpPr>
        <p:spPr bwMode="auto">
          <a:xfrm>
            <a:off x="6432550" y="374967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11" name="Rectangle 267"/>
          <p:cNvSpPr>
            <a:spLocks noChangeAspect="1" noChangeArrowheads="1"/>
          </p:cNvSpPr>
          <p:nvPr/>
        </p:nvSpPr>
        <p:spPr bwMode="auto">
          <a:xfrm>
            <a:off x="6430963" y="348932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12" name="Rectangle 268"/>
          <p:cNvSpPr>
            <a:spLocks noChangeAspect="1" noChangeArrowheads="1"/>
          </p:cNvSpPr>
          <p:nvPr/>
        </p:nvSpPr>
        <p:spPr bwMode="auto">
          <a:xfrm>
            <a:off x="6951663" y="348932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13" name="Rectangle 269"/>
          <p:cNvSpPr>
            <a:spLocks noChangeAspect="1" noChangeArrowheads="1"/>
          </p:cNvSpPr>
          <p:nvPr/>
        </p:nvSpPr>
        <p:spPr bwMode="auto">
          <a:xfrm>
            <a:off x="6691313" y="348932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14" name="Rectangle 270"/>
          <p:cNvSpPr>
            <a:spLocks noChangeAspect="1" noChangeArrowheads="1"/>
          </p:cNvSpPr>
          <p:nvPr/>
        </p:nvSpPr>
        <p:spPr bwMode="auto">
          <a:xfrm>
            <a:off x="64309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15" name="Rectangle 271"/>
          <p:cNvSpPr>
            <a:spLocks noChangeAspect="1" noChangeArrowheads="1"/>
          </p:cNvSpPr>
          <p:nvPr/>
        </p:nvSpPr>
        <p:spPr bwMode="auto">
          <a:xfrm>
            <a:off x="72120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16" name="Rectangle 272"/>
          <p:cNvSpPr>
            <a:spLocks noChangeAspect="1" noChangeArrowheads="1"/>
          </p:cNvSpPr>
          <p:nvPr/>
        </p:nvSpPr>
        <p:spPr bwMode="auto">
          <a:xfrm>
            <a:off x="669131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17" name="Rectangle 273"/>
          <p:cNvSpPr>
            <a:spLocks noChangeAspect="1" noChangeArrowheads="1"/>
          </p:cNvSpPr>
          <p:nvPr/>
        </p:nvSpPr>
        <p:spPr bwMode="auto">
          <a:xfrm>
            <a:off x="6951663" y="4273550"/>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18" name="Rectangle 274"/>
          <p:cNvSpPr>
            <a:spLocks noChangeAspect="1" noChangeArrowheads="1"/>
          </p:cNvSpPr>
          <p:nvPr/>
        </p:nvSpPr>
        <p:spPr bwMode="auto">
          <a:xfrm>
            <a:off x="66913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19" name="Rectangle 275"/>
          <p:cNvSpPr>
            <a:spLocks noChangeAspect="1" noChangeArrowheads="1"/>
          </p:cNvSpPr>
          <p:nvPr/>
        </p:nvSpPr>
        <p:spPr bwMode="auto">
          <a:xfrm>
            <a:off x="74723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20" name="Rectangle 276"/>
          <p:cNvSpPr>
            <a:spLocks noChangeAspect="1" noChangeArrowheads="1"/>
          </p:cNvSpPr>
          <p:nvPr/>
        </p:nvSpPr>
        <p:spPr bwMode="auto">
          <a:xfrm>
            <a:off x="695166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21" name="Rectangle 277"/>
          <p:cNvSpPr>
            <a:spLocks noChangeAspect="1" noChangeArrowheads="1"/>
          </p:cNvSpPr>
          <p:nvPr/>
        </p:nvSpPr>
        <p:spPr bwMode="auto">
          <a:xfrm>
            <a:off x="7212013"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22" name="Rectangle 278"/>
          <p:cNvSpPr>
            <a:spLocks noChangeAspect="1" noChangeArrowheads="1"/>
          </p:cNvSpPr>
          <p:nvPr/>
        </p:nvSpPr>
        <p:spPr bwMode="auto">
          <a:xfrm>
            <a:off x="69516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23" name="Rectangle 279"/>
          <p:cNvSpPr>
            <a:spLocks noChangeAspect="1" noChangeArrowheads="1"/>
          </p:cNvSpPr>
          <p:nvPr/>
        </p:nvSpPr>
        <p:spPr bwMode="auto">
          <a:xfrm>
            <a:off x="77327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24" name="Rectangle 280"/>
          <p:cNvSpPr>
            <a:spLocks noChangeAspect="1" noChangeArrowheads="1"/>
          </p:cNvSpPr>
          <p:nvPr/>
        </p:nvSpPr>
        <p:spPr bwMode="auto">
          <a:xfrm>
            <a:off x="721201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25" name="Rectangle 281"/>
          <p:cNvSpPr>
            <a:spLocks noChangeAspect="1" noChangeArrowheads="1"/>
          </p:cNvSpPr>
          <p:nvPr/>
        </p:nvSpPr>
        <p:spPr bwMode="auto">
          <a:xfrm>
            <a:off x="74723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26" name="Rectangle 282"/>
          <p:cNvSpPr>
            <a:spLocks noChangeAspect="1" noChangeArrowheads="1"/>
          </p:cNvSpPr>
          <p:nvPr/>
        </p:nvSpPr>
        <p:spPr bwMode="auto">
          <a:xfrm>
            <a:off x="72120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27" name="Rectangle 283"/>
          <p:cNvSpPr>
            <a:spLocks noChangeAspect="1" noChangeArrowheads="1"/>
          </p:cNvSpPr>
          <p:nvPr/>
        </p:nvSpPr>
        <p:spPr bwMode="auto">
          <a:xfrm>
            <a:off x="79930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28" name="Rectangle 284"/>
          <p:cNvSpPr>
            <a:spLocks noChangeAspect="1" noChangeArrowheads="1"/>
          </p:cNvSpPr>
          <p:nvPr/>
        </p:nvSpPr>
        <p:spPr bwMode="auto">
          <a:xfrm>
            <a:off x="747236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29" name="Rectangle 285"/>
          <p:cNvSpPr>
            <a:spLocks noChangeAspect="1" noChangeArrowheads="1"/>
          </p:cNvSpPr>
          <p:nvPr/>
        </p:nvSpPr>
        <p:spPr bwMode="auto">
          <a:xfrm>
            <a:off x="7732713" y="34909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30" name="Line 286"/>
          <p:cNvSpPr>
            <a:spLocks noChangeAspect="1" noChangeShapeType="1"/>
          </p:cNvSpPr>
          <p:nvPr/>
        </p:nvSpPr>
        <p:spPr bwMode="auto">
          <a:xfrm>
            <a:off x="8775700" y="2187575"/>
            <a:ext cx="0" cy="2344738"/>
          </a:xfrm>
          <a:prstGeom prst="line">
            <a:avLst/>
          </a:prstGeom>
          <a:noFill/>
          <a:ln w="19050">
            <a:solidFill>
              <a:srgbClr val="FF6600"/>
            </a:solidFill>
            <a:prstDash val="dash"/>
            <a:round/>
          </a:ln>
          <a:effectLst/>
        </p:spPr>
        <p:txBody>
          <a:bodyPr wrap="none" anchor="ctr"/>
          <a:lstStyle/>
          <a:p>
            <a:endParaRPr lang="zh-CN" altLang="en-US"/>
          </a:p>
        </p:txBody>
      </p:sp>
      <p:sp>
        <p:nvSpPr>
          <p:cNvPr id="1388832" name="Rectangle 288"/>
          <p:cNvSpPr>
            <a:spLocks noChangeAspect="1" noChangeArrowheads="1"/>
          </p:cNvSpPr>
          <p:nvPr/>
        </p:nvSpPr>
        <p:spPr bwMode="auto">
          <a:xfrm>
            <a:off x="6691313" y="322897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38" name="Rectangle 294"/>
          <p:cNvSpPr>
            <a:spLocks noChangeAspect="1" noChangeArrowheads="1"/>
          </p:cNvSpPr>
          <p:nvPr/>
        </p:nvSpPr>
        <p:spPr bwMode="auto">
          <a:xfrm>
            <a:off x="6953250" y="2970213"/>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39" name="Rectangle 295"/>
          <p:cNvSpPr>
            <a:spLocks noChangeAspect="1" noChangeArrowheads="1"/>
          </p:cNvSpPr>
          <p:nvPr/>
        </p:nvSpPr>
        <p:spPr bwMode="auto">
          <a:xfrm>
            <a:off x="7215188" y="270827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40" name="Rectangle 296"/>
          <p:cNvSpPr>
            <a:spLocks noChangeAspect="1" noChangeArrowheads="1"/>
          </p:cNvSpPr>
          <p:nvPr/>
        </p:nvSpPr>
        <p:spPr bwMode="auto">
          <a:xfrm>
            <a:off x="7475538" y="244792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41" name="Rectangle 297"/>
          <p:cNvSpPr>
            <a:spLocks noChangeAspect="1" noChangeArrowheads="1"/>
          </p:cNvSpPr>
          <p:nvPr/>
        </p:nvSpPr>
        <p:spPr bwMode="auto">
          <a:xfrm>
            <a:off x="7734300" y="218757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42" name="Rectangle 298"/>
          <p:cNvSpPr>
            <a:spLocks noChangeAspect="1" noChangeArrowheads="1"/>
          </p:cNvSpPr>
          <p:nvPr/>
        </p:nvSpPr>
        <p:spPr bwMode="auto">
          <a:xfrm>
            <a:off x="7994650" y="1927225"/>
            <a:ext cx="260350" cy="260350"/>
          </a:xfrm>
          <a:prstGeom prst="rect">
            <a:avLst/>
          </a:prstGeom>
          <a:solidFill>
            <a:srgbClr val="FFFF00"/>
          </a:solidFill>
          <a:ln w="28575" algn="ctr">
            <a:solidFill>
              <a:schemeClr val="tx1"/>
            </a:solidFill>
            <a:miter lim="800000"/>
          </a:ln>
          <a:effectLst/>
        </p:spPr>
        <p:txBody>
          <a:bodyPr wrap="none" anchor="ctr"/>
          <a:lstStyle/>
          <a:p>
            <a:r>
              <a:rPr lang="en-US" altLang="zh-CN" sz="1400"/>
              <a:t>I</a:t>
            </a:r>
            <a:r>
              <a:rPr lang="en-US" altLang="zh-CN" sz="1400" baseline="-25000"/>
              <a:t>2</a:t>
            </a:r>
            <a:endParaRPr lang="en-US" altLang="zh-CN" sz="1400" baseline="-25000"/>
          </a:p>
        </p:txBody>
      </p:sp>
      <p:sp>
        <p:nvSpPr>
          <p:cNvPr id="1388843" name="Rectangle 299"/>
          <p:cNvSpPr>
            <a:spLocks noChangeAspect="1" noChangeArrowheads="1"/>
          </p:cNvSpPr>
          <p:nvPr/>
        </p:nvSpPr>
        <p:spPr bwMode="auto">
          <a:xfrm>
            <a:off x="6953250" y="3230563"/>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4" name="Rectangle 300"/>
          <p:cNvSpPr>
            <a:spLocks noChangeAspect="1" noChangeArrowheads="1"/>
          </p:cNvSpPr>
          <p:nvPr/>
        </p:nvSpPr>
        <p:spPr bwMode="auto">
          <a:xfrm>
            <a:off x="7215188" y="296862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5" name="Rectangle 301"/>
          <p:cNvSpPr>
            <a:spLocks noChangeAspect="1" noChangeArrowheads="1"/>
          </p:cNvSpPr>
          <p:nvPr/>
        </p:nvSpPr>
        <p:spPr bwMode="auto">
          <a:xfrm>
            <a:off x="7475538" y="270827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6" name="Rectangle 302"/>
          <p:cNvSpPr>
            <a:spLocks noChangeAspect="1" noChangeArrowheads="1"/>
          </p:cNvSpPr>
          <p:nvPr/>
        </p:nvSpPr>
        <p:spPr bwMode="auto">
          <a:xfrm>
            <a:off x="7734300" y="244792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7" name="Rectangle 303"/>
          <p:cNvSpPr>
            <a:spLocks noChangeAspect="1" noChangeArrowheads="1"/>
          </p:cNvSpPr>
          <p:nvPr/>
        </p:nvSpPr>
        <p:spPr bwMode="auto">
          <a:xfrm>
            <a:off x="7994650" y="218757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8" name="Rectangle 304"/>
          <p:cNvSpPr>
            <a:spLocks noChangeAspect="1" noChangeArrowheads="1"/>
          </p:cNvSpPr>
          <p:nvPr/>
        </p:nvSpPr>
        <p:spPr bwMode="auto">
          <a:xfrm>
            <a:off x="8253413" y="1927225"/>
            <a:ext cx="260350" cy="260350"/>
          </a:xfrm>
          <a:prstGeom prst="rect">
            <a:avLst/>
          </a:prstGeom>
          <a:solidFill>
            <a:srgbClr val="FF66CC"/>
          </a:solidFill>
          <a:ln w="28575" algn="ctr">
            <a:solidFill>
              <a:schemeClr val="tx1"/>
            </a:solidFill>
            <a:miter lim="800000"/>
          </a:ln>
          <a:effectLst/>
        </p:spPr>
        <p:txBody>
          <a:bodyPr wrap="none" anchor="ctr"/>
          <a:lstStyle/>
          <a:p>
            <a:r>
              <a:rPr lang="en-US" altLang="zh-CN" sz="1400"/>
              <a:t>I</a:t>
            </a:r>
            <a:r>
              <a:rPr lang="en-US" altLang="zh-CN" sz="1400" baseline="-25000"/>
              <a:t>3</a:t>
            </a:r>
            <a:endParaRPr lang="en-US" altLang="zh-CN" sz="1400" baseline="-25000"/>
          </a:p>
        </p:txBody>
      </p:sp>
      <p:sp>
        <p:nvSpPr>
          <p:cNvPr id="1388849" name="Rectangle 305"/>
          <p:cNvSpPr>
            <a:spLocks noChangeAspect="1" noChangeArrowheads="1"/>
          </p:cNvSpPr>
          <p:nvPr/>
        </p:nvSpPr>
        <p:spPr bwMode="auto">
          <a:xfrm>
            <a:off x="7213600" y="3230563"/>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0" name="Rectangle 306"/>
          <p:cNvSpPr>
            <a:spLocks noChangeAspect="1" noChangeArrowheads="1"/>
          </p:cNvSpPr>
          <p:nvPr/>
        </p:nvSpPr>
        <p:spPr bwMode="auto">
          <a:xfrm>
            <a:off x="7475538" y="296862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1" name="Rectangle 307"/>
          <p:cNvSpPr>
            <a:spLocks noChangeAspect="1" noChangeArrowheads="1"/>
          </p:cNvSpPr>
          <p:nvPr/>
        </p:nvSpPr>
        <p:spPr bwMode="auto">
          <a:xfrm>
            <a:off x="7735888" y="270827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2" name="Rectangle 308"/>
          <p:cNvSpPr>
            <a:spLocks noChangeAspect="1" noChangeArrowheads="1"/>
          </p:cNvSpPr>
          <p:nvPr/>
        </p:nvSpPr>
        <p:spPr bwMode="auto">
          <a:xfrm>
            <a:off x="7994650" y="244792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3" name="Rectangle 309"/>
          <p:cNvSpPr>
            <a:spLocks noChangeAspect="1" noChangeArrowheads="1"/>
          </p:cNvSpPr>
          <p:nvPr/>
        </p:nvSpPr>
        <p:spPr bwMode="auto">
          <a:xfrm>
            <a:off x="8255000" y="218757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4" name="Rectangle 310"/>
          <p:cNvSpPr>
            <a:spLocks noChangeAspect="1" noChangeArrowheads="1"/>
          </p:cNvSpPr>
          <p:nvPr/>
        </p:nvSpPr>
        <p:spPr bwMode="auto">
          <a:xfrm>
            <a:off x="8513763" y="1927225"/>
            <a:ext cx="260350" cy="260350"/>
          </a:xfrm>
          <a:prstGeom prst="rect">
            <a:avLst/>
          </a:prstGeom>
          <a:solidFill>
            <a:srgbClr val="CCECFF"/>
          </a:solidFill>
          <a:ln w="28575" algn="ctr">
            <a:solidFill>
              <a:schemeClr val="tx1"/>
            </a:solidFill>
            <a:miter lim="800000"/>
          </a:ln>
          <a:effectLst/>
        </p:spPr>
        <p:txBody>
          <a:bodyPr wrap="none" anchor="ctr"/>
          <a:lstStyle/>
          <a:p>
            <a:r>
              <a:rPr lang="en-US" altLang="zh-CN" sz="1400"/>
              <a:t>I</a:t>
            </a:r>
            <a:r>
              <a:rPr lang="en-US" altLang="zh-CN" sz="1400" baseline="-25000"/>
              <a:t>4</a:t>
            </a:r>
            <a:endParaRPr lang="en-US" altLang="zh-CN" sz="1400" baseline="-25000"/>
          </a:p>
        </p:txBody>
      </p:sp>
      <p:sp>
        <p:nvSpPr>
          <p:cNvPr id="1388855" name="Rectangle 311"/>
          <p:cNvSpPr>
            <a:spLocks noChangeAspect="1" noChangeArrowheads="1"/>
          </p:cNvSpPr>
          <p:nvPr/>
        </p:nvSpPr>
        <p:spPr bwMode="auto">
          <a:xfrm>
            <a:off x="747236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56" name="Rectangle 312"/>
          <p:cNvSpPr>
            <a:spLocks noChangeAspect="1" noChangeArrowheads="1"/>
          </p:cNvSpPr>
          <p:nvPr/>
        </p:nvSpPr>
        <p:spPr bwMode="auto">
          <a:xfrm>
            <a:off x="773430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57" name="Rectangle 313"/>
          <p:cNvSpPr>
            <a:spLocks noChangeAspect="1" noChangeArrowheads="1"/>
          </p:cNvSpPr>
          <p:nvPr/>
        </p:nvSpPr>
        <p:spPr bwMode="auto">
          <a:xfrm>
            <a:off x="799465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58" name="Rectangle 314"/>
          <p:cNvSpPr>
            <a:spLocks noChangeAspect="1" noChangeArrowheads="1"/>
          </p:cNvSpPr>
          <p:nvPr/>
        </p:nvSpPr>
        <p:spPr bwMode="auto">
          <a:xfrm>
            <a:off x="825341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59" name="Rectangle 315"/>
          <p:cNvSpPr>
            <a:spLocks noChangeAspect="1" noChangeArrowheads="1"/>
          </p:cNvSpPr>
          <p:nvPr/>
        </p:nvSpPr>
        <p:spPr bwMode="auto">
          <a:xfrm>
            <a:off x="8515350" y="21875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5</a:t>
            </a:r>
            <a:endParaRPr lang="en-US" altLang="zh-CN" sz="1400" baseline="-25000"/>
          </a:p>
        </p:txBody>
      </p:sp>
      <p:sp>
        <p:nvSpPr>
          <p:cNvPr id="1388860" name="Rectangle 316"/>
          <p:cNvSpPr>
            <a:spLocks noChangeAspect="1" noChangeArrowheads="1"/>
          </p:cNvSpPr>
          <p:nvPr/>
        </p:nvSpPr>
        <p:spPr bwMode="auto">
          <a:xfrm>
            <a:off x="7732713" y="32305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61" name="Rectangle 317"/>
          <p:cNvSpPr>
            <a:spLocks noChangeAspect="1" noChangeArrowheads="1"/>
          </p:cNvSpPr>
          <p:nvPr/>
        </p:nvSpPr>
        <p:spPr bwMode="auto">
          <a:xfrm>
            <a:off x="79946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62" name="Rectangle 318"/>
          <p:cNvSpPr>
            <a:spLocks noChangeAspect="1" noChangeArrowheads="1"/>
          </p:cNvSpPr>
          <p:nvPr/>
        </p:nvSpPr>
        <p:spPr bwMode="auto">
          <a:xfrm>
            <a:off x="8255000"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63" name="Rectangle 319"/>
          <p:cNvSpPr>
            <a:spLocks noChangeAspect="1" noChangeArrowheads="1"/>
          </p:cNvSpPr>
          <p:nvPr/>
        </p:nvSpPr>
        <p:spPr bwMode="auto">
          <a:xfrm>
            <a:off x="8513763" y="24479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6</a:t>
            </a:r>
            <a:endParaRPr lang="en-US" altLang="zh-CN" sz="1400" baseline="-25000"/>
          </a:p>
        </p:txBody>
      </p:sp>
      <p:sp>
        <p:nvSpPr>
          <p:cNvPr id="1388864" name="Rectangle 320"/>
          <p:cNvSpPr>
            <a:spLocks noChangeAspect="1" noChangeArrowheads="1"/>
          </p:cNvSpPr>
          <p:nvPr/>
        </p:nvSpPr>
        <p:spPr bwMode="auto">
          <a:xfrm>
            <a:off x="7994650"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65" name="Rectangle 321"/>
          <p:cNvSpPr>
            <a:spLocks noChangeAspect="1" noChangeArrowheads="1"/>
          </p:cNvSpPr>
          <p:nvPr/>
        </p:nvSpPr>
        <p:spPr bwMode="auto">
          <a:xfrm>
            <a:off x="8256588"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66" name="Rectangle 322"/>
          <p:cNvSpPr>
            <a:spLocks noChangeAspect="1" noChangeArrowheads="1"/>
          </p:cNvSpPr>
          <p:nvPr/>
        </p:nvSpPr>
        <p:spPr bwMode="auto">
          <a:xfrm>
            <a:off x="8516938" y="27082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7</a:t>
            </a:r>
            <a:endParaRPr lang="en-US" altLang="zh-CN" sz="1400" baseline="-25000"/>
          </a:p>
        </p:txBody>
      </p:sp>
      <p:sp>
        <p:nvSpPr>
          <p:cNvPr id="1388867" name="Rectangle 323"/>
          <p:cNvSpPr>
            <a:spLocks noChangeAspect="1" noChangeArrowheads="1"/>
          </p:cNvSpPr>
          <p:nvPr/>
        </p:nvSpPr>
        <p:spPr bwMode="auto">
          <a:xfrm>
            <a:off x="825658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68" name="Rectangle 324"/>
          <p:cNvSpPr>
            <a:spLocks noChangeAspect="1" noChangeArrowheads="1"/>
          </p:cNvSpPr>
          <p:nvPr/>
        </p:nvSpPr>
        <p:spPr bwMode="auto">
          <a:xfrm>
            <a:off x="8515350" y="29686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8</a:t>
            </a:r>
            <a:endParaRPr lang="en-US" altLang="zh-CN" sz="1400" baseline="-25000"/>
          </a:p>
        </p:txBody>
      </p:sp>
      <p:sp>
        <p:nvSpPr>
          <p:cNvPr id="1388869" name="Rectangle 325"/>
          <p:cNvSpPr>
            <a:spLocks noChangeAspect="1" noChangeArrowheads="1"/>
          </p:cNvSpPr>
          <p:nvPr/>
        </p:nvSpPr>
        <p:spPr bwMode="auto">
          <a:xfrm>
            <a:off x="7472363"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870" name="Rectangle 326"/>
          <p:cNvSpPr>
            <a:spLocks noChangeAspect="1" noChangeArrowheads="1"/>
          </p:cNvSpPr>
          <p:nvPr/>
        </p:nvSpPr>
        <p:spPr bwMode="auto">
          <a:xfrm>
            <a:off x="7734300"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871" name="Rectangle 327"/>
          <p:cNvSpPr>
            <a:spLocks noChangeAspect="1" noChangeArrowheads="1"/>
          </p:cNvSpPr>
          <p:nvPr/>
        </p:nvSpPr>
        <p:spPr bwMode="auto">
          <a:xfrm>
            <a:off x="7994650"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872" name="Rectangle 328"/>
          <p:cNvSpPr>
            <a:spLocks noChangeAspect="1" noChangeArrowheads="1"/>
          </p:cNvSpPr>
          <p:nvPr/>
        </p:nvSpPr>
        <p:spPr bwMode="auto">
          <a:xfrm>
            <a:off x="8253413"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873" name="Rectangle 329"/>
          <p:cNvSpPr>
            <a:spLocks noChangeAspect="1" noChangeArrowheads="1"/>
          </p:cNvSpPr>
          <p:nvPr/>
        </p:nvSpPr>
        <p:spPr bwMode="auto">
          <a:xfrm>
            <a:off x="8516938" y="32289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9</a:t>
            </a:r>
            <a:endParaRPr lang="en-US" altLang="zh-CN" sz="1400" baseline="-25000"/>
          </a:p>
        </p:txBody>
      </p:sp>
      <p:sp>
        <p:nvSpPr>
          <p:cNvPr id="1388874" name="Rectangle 330"/>
          <p:cNvSpPr>
            <a:spLocks noChangeAspect="1" noChangeArrowheads="1"/>
          </p:cNvSpPr>
          <p:nvPr/>
        </p:nvSpPr>
        <p:spPr bwMode="auto">
          <a:xfrm>
            <a:off x="773430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875" name="Rectangle 331"/>
          <p:cNvSpPr>
            <a:spLocks noChangeAspect="1" noChangeArrowheads="1"/>
          </p:cNvSpPr>
          <p:nvPr/>
        </p:nvSpPr>
        <p:spPr bwMode="auto">
          <a:xfrm>
            <a:off x="7996238" y="40100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876" name="Rectangle 332"/>
          <p:cNvSpPr>
            <a:spLocks noChangeAspect="1" noChangeArrowheads="1"/>
          </p:cNvSpPr>
          <p:nvPr/>
        </p:nvSpPr>
        <p:spPr bwMode="auto">
          <a:xfrm>
            <a:off x="8256588" y="374967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877" name="Rectangle 333"/>
          <p:cNvSpPr>
            <a:spLocks noChangeAspect="1" noChangeArrowheads="1"/>
          </p:cNvSpPr>
          <p:nvPr/>
        </p:nvSpPr>
        <p:spPr bwMode="auto">
          <a:xfrm>
            <a:off x="8515350" y="3489325"/>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10</a:t>
            </a:r>
            <a:endParaRPr lang="en-US" altLang="zh-CN" sz="1400" baseline="-25000"/>
          </a:p>
        </p:txBody>
      </p:sp>
      <p:sp>
        <p:nvSpPr>
          <p:cNvPr id="1388878" name="Rectangle 334"/>
          <p:cNvSpPr>
            <a:spLocks noChangeAspect="1" noChangeArrowheads="1"/>
          </p:cNvSpPr>
          <p:nvPr/>
        </p:nvSpPr>
        <p:spPr bwMode="auto">
          <a:xfrm>
            <a:off x="79946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879" name="Rectangle 335"/>
          <p:cNvSpPr>
            <a:spLocks noChangeAspect="1" noChangeArrowheads="1"/>
          </p:cNvSpPr>
          <p:nvPr/>
        </p:nvSpPr>
        <p:spPr bwMode="auto">
          <a:xfrm>
            <a:off x="825500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880" name="Rectangle 336"/>
          <p:cNvSpPr>
            <a:spLocks noChangeAspect="1" noChangeArrowheads="1"/>
          </p:cNvSpPr>
          <p:nvPr/>
        </p:nvSpPr>
        <p:spPr bwMode="auto">
          <a:xfrm>
            <a:off x="8513763" y="37512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11</a:t>
            </a:r>
            <a:endParaRPr lang="en-US" altLang="zh-CN" sz="1400" baseline="-25000"/>
          </a:p>
        </p:txBody>
      </p:sp>
      <p:sp>
        <p:nvSpPr>
          <p:cNvPr id="1388881" name="Rectangle 337"/>
          <p:cNvSpPr>
            <a:spLocks noChangeAspect="1" noChangeArrowheads="1"/>
          </p:cNvSpPr>
          <p:nvPr/>
        </p:nvSpPr>
        <p:spPr bwMode="auto">
          <a:xfrm>
            <a:off x="8256588"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882" name="Rectangle 338"/>
          <p:cNvSpPr>
            <a:spLocks noChangeAspect="1" noChangeArrowheads="1"/>
          </p:cNvSpPr>
          <p:nvPr/>
        </p:nvSpPr>
        <p:spPr bwMode="auto">
          <a:xfrm>
            <a:off x="8515350" y="401161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12</a:t>
            </a:r>
            <a:endParaRPr lang="en-US" altLang="zh-CN" sz="1400" baseline="-25000"/>
          </a:p>
        </p:txBody>
      </p:sp>
      <p:sp>
        <p:nvSpPr>
          <p:cNvPr id="1388883" name="Rectangle 339"/>
          <p:cNvSpPr>
            <a:spLocks noChangeAspect="1" noChangeArrowheads="1"/>
          </p:cNvSpPr>
          <p:nvPr/>
        </p:nvSpPr>
        <p:spPr bwMode="auto">
          <a:xfrm>
            <a:off x="8515350" y="4271963"/>
            <a:ext cx="260350" cy="260350"/>
          </a:xfrm>
          <a:prstGeom prst="rect">
            <a:avLst/>
          </a:prstGeom>
          <a:gradFill rotWithShape="1">
            <a:gsLst>
              <a:gs pos="0">
                <a:srgbClr val="DDDDDD"/>
              </a:gs>
              <a:gs pos="100000">
                <a:srgbClr val="DDDDDD">
                  <a:gamma/>
                  <a:shade val="46275"/>
                  <a:invGamma/>
                </a:srgbClr>
              </a:gs>
            </a:gsLst>
            <a:path path="shape">
              <a:fillToRect l="50000" t="50000" r="50000" b="50000"/>
            </a:path>
          </a:gradFill>
          <a:ln w="28575" algn="ctr">
            <a:solidFill>
              <a:schemeClr val="tx1"/>
            </a:solidFill>
            <a:miter lim="800000"/>
          </a:ln>
          <a:effectLst/>
        </p:spPr>
        <p:txBody>
          <a:bodyPr wrap="none" anchor="ctr"/>
          <a:lstStyle/>
          <a:p>
            <a:r>
              <a:rPr lang="en-US" altLang="zh-CN" sz="1400"/>
              <a:t>I</a:t>
            </a:r>
            <a:r>
              <a:rPr lang="en-US" altLang="zh-CN" sz="1400" baseline="-25000"/>
              <a:t>13</a:t>
            </a:r>
            <a:endParaRPr lang="en-US" altLang="zh-CN" sz="1400" baseline="-25000"/>
          </a:p>
        </p:txBody>
      </p:sp>
      <p:sp>
        <p:nvSpPr>
          <p:cNvPr id="1388613" name="Rectangle 69"/>
          <p:cNvSpPr>
            <a:spLocks noChangeAspect="1" noChangeArrowheads="1"/>
          </p:cNvSpPr>
          <p:nvPr/>
        </p:nvSpPr>
        <p:spPr bwMode="auto">
          <a:xfrm>
            <a:off x="439738" y="4273550"/>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21" name="Rectangle 77"/>
          <p:cNvSpPr>
            <a:spLocks noChangeAspect="1" noChangeArrowheads="1"/>
          </p:cNvSpPr>
          <p:nvPr/>
        </p:nvSpPr>
        <p:spPr bwMode="auto">
          <a:xfrm>
            <a:off x="701675" y="401161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29" name="Rectangle 85"/>
          <p:cNvSpPr>
            <a:spLocks noChangeAspect="1" noChangeArrowheads="1"/>
          </p:cNvSpPr>
          <p:nvPr/>
        </p:nvSpPr>
        <p:spPr bwMode="auto">
          <a:xfrm>
            <a:off x="962025" y="375126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37" name="Rectangle 93"/>
          <p:cNvSpPr>
            <a:spLocks noChangeAspect="1" noChangeArrowheads="1"/>
          </p:cNvSpPr>
          <p:nvPr/>
        </p:nvSpPr>
        <p:spPr bwMode="auto">
          <a:xfrm>
            <a:off x="1220788" y="349091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71" name="Rectangle 127"/>
          <p:cNvSpPr>
            <a:spLocks noChangeAspect="1" noChangeArrowheads="1"/>
          </p:cNvSpPr>
          <p:nvPr/>
        </p:nvSpPr>
        <p:spPr bwMode="auto">
          <a:xfrm>
            <a:off x="1481138" y="323056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73" name="Rectangle 129"/>
          <p:cNvSpPr>
            <a:spLocks noChangeAspect="1" noChangeArrowheads="1"/>
          </p:cNvSpPr>
          <p:nvPr/>
        </p:nvSpPr>
        <p:spPr bwMode="auto">
          <a:xfrm>
            <a:off x="1743075" y="29686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74" name="Rectangle 130"/>
          <p:cNvSpPr>
            <a:spLocks noChangeAspect="1" noChangeArrowheads="1"/>
          </p:cNvSpPr>
          <p:nvPr/>
        </p:nvSpPr>
        <p:spPr bwMode="auto">
          <a:xfrm>
            <a:off x="2003425" y="270827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75" name="Rectangle 131"/>
          <p:cNvSpPr>
            <a:spLocks noChangeAspect="1" noChangeArrowheads="1"/>
          </p:cNvSpPr>
          <p:nvPr/>
        </p:nvSpPr>
        <p:spPr bwMode="auto">
          <a:xfrm>
            <a:off x="2262188" y="24479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84" name="Rectangle 140"/>
          <p:cNvSpPr>
            <a:spLocks noChangeAspect="1" noChangeArrowheads="1"/>
          </p:cNvSpPr>
          <p:nvPr/>
        </p:nvSpPr>
        <p:spPr bwMode="auto">
          <a:xfrm>
            <a:off x="2525713" y="218916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685" name="Rectangle 141"/>
          <p:cNvSpPr>
            <a:spLocks noChangeAspect="1" noChangeArrowheads="1"/>
          </p:cNvSpPr>
          <p:nvPr/>
        </p:nvSpPr>
        <p:spPr bwMode="auto">
          <a:xfrm>
            <a:off x="2784475" y="192881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798" name="Rectangle 254"/>
          <p:cNvSpPr>
            <a:spLocks noChangeAspect="1" noChangeArrowheads="1"/>
          </p:cNvSpPr>
          <p:nvPr/>
        </p:nvSpPr>
        <p:spPr bwMode="auto">
          <a:xfrm>
            <a:off x="5389563" y="4271963"/>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02" name="Rectangle 258"/>
          <p:cNvSpPr>
            <a:spLocks noChangeAspect="1" noChangeArrowheads="1"/>
          </p:cNvSpPr>
          <p:nvPr/>
        </p:nvSpPr>
        <p:spPr bwMode="auto">
          <a:xfrm>
            <a:off x="5649913" y="40100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06" name="Rectangle 262"/>
          <p:cNvSpPr>
            <a:spLocks noChangeAspect="1" noChangeArrowheads="1"/>
          </p:cNvSpPr>
          <p:nvPr/>
        </p:nvSpPr>
        <p:spPr bwMode="auto">
          <a:xfrm>
            <a:off x="5910263" y="374967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10" name="Rectangle 266"/>
          <p:cNvSpPr>
            <a:spLocks noChangeAspect="1" noChangeArrowheads="1"/>
          </p:cNvSpPr>
          <p:nvPr/>
        </p:nvSpPr>
        <p:spPr bwMode="auto">
          <a:xfrm>
            <a:off x="6170613" y="34893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1" name="Rectangle 287"/>
          <p:cNvSpPr>
            <a:spLocks noChangeAspect="1" noChangeArrowheads="1"/>
          </p:cNvSpPr>
          <p:nvPr/>
        </p:nvSpPr>
        <p:spPr bwMode="auto">
          <a:xfrm>
            <a:off x="6430963" y="322897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3" name="Rectangle 289"/>
          <p:cNvSpPr>
            <a:spLocks noChangeAspect="1" noChangeArrowheads="1"/>
          </p:cNvSpPr>
          <p:nvPr/>
        </p:nvSpPr>
        <p:spPr bwMode="auto">
          <a:xfrm>
            <a:off x="6691313" y="29686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4" name="Rectangle 290"/>
          <p:cNvSpPr>
            <a:spLocks noChangeAspect="1" noChangeArrowheads="1"/>
          </p:cNvSpPr>
          <p:nvPr/>
        </p:nvSpPr>
        <p:spPr bwMode="auto">
          <a:xfrm>
            <a:off x="6951663" y="270827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5" name="Rectangle 291"/>
          <p:cNvSpPr>
            <a:spLocks noChangeAspect="1" noChangeArrowheads="1"/>
          </p:cNvSpPr>
          <p:nvPr/>
        </p:nvSpPr>
        <p:spPr bwMode="auto">
          <a:xfrm>
            <a:off x="7212013" y="24479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6" name="Rectangle 292"/>
          <p:cNvSpPr>
            <a:spLocks noChangeAspect="1" noChangeArrowheads="1"/>
          </p:cNvSpPr>
          <p:nvPr/>
        </p:nvSpPr>
        <p:spPr bwMode="auto">
          <a:xfrm>
            <a:off x="7475538" y="218757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37" name="Rectangle 293"/>
          <p:cNvSpPr>
            <a:spLocks noChangeAspect="1" noChangeArrowheads="1"/>
          </p:cNvSpPr>
          <p:nvPr/>
        </p:nvSpPr>
        <p:spPr bwMode="auto">
          <a:xfrm>
            <a:off x="7734300" y="1927225"/>
            <a:ext cx="260350" cy="260350"/>
          </a:xfrm>
          <a:prstGeom prst="rect">
            <a:avLst/>
          </a:prstGeom>
          <a:solidFill>
            <a:srgbClr val="CCFF99"/>
          </a:solidFill>
          <a:ln w="28575" algn="ctr">
            <a:solidFill>
              <a:srgbClr val="FF0000"/>
            </a:solidFill>
            <a:miter lim="800000"/>
          </a:ln>
          <a:effectLst/>
        </p:spPr>
        <p:txBody>
          <a:bodyPr wrap="none" anchor="ctr"/>
          <a:lstStyle/>
          <a:p>
            <a:r>
              <a:rPr lang="en-US" altLang="zh-CN" sz="1400"/>
              <a:t>I</a:t>
            </a:r>
            <a:r>
              <a:rPr lang="en-US" altLang="zh-CN" sz="1400" baseline="-25000"/>
              <a:t>1</a:t>
            </a:r>
            <a:endParaRPr lang="en-US" altLang="zh-CN" sz="1400" baseline="-25000"/>
          </a:p>
        </p:txBody>
      </p:sp>
      <p:sp>
        <p:nvSpPr>
          <p:cNvPr id="1388885" name="Rectangle 341"/>
          <p:cNvSpPr>
            <a:spLocks noChangeAspect="1" noChangeArrowheads="1"/>
          </p:cNvSpPr>
          <p:nvPr/>
        </p:nvSpPr>
        <p:spPr bwMode="auto">
          <a:xfrm>
            <a:off x="5391150" y="4508500"/>
            <a:ext cx="260350" cy="260350"/>
          </a:xfrm>
          <a:prstGeom prst="rect">
            <a:avLst/>
          </a:prstGeom>
          <a:noFill/>
          <a:ln w="28575" algn="ctr">
            <a:noFill/>
            <a:miter lim="800000"/>
          </a:ln>
          <a:effectLst/>
        </p:spPr>
        <p:txBody>
          <a:bodyPr wrap="none" anchor="ctr"/>
          <a:lstStyle/>
          <a:p>
            <a:r>
              <a:rPr lang="en-US" altLang="zh-CN" sz="1400">
                <a:solidFill>
                  <a:srgbClr val="CC0099"/>
                </a:solidFill>
              </a:rPr>
              <a:t>20</a:t>
            </a:r>
            <a:endParaRPr lang="en-US" altLang="zh-CN" sz="1400" baseline="-25000">
              <a:solidFill>
                <a:srgbClr val="CC0099"/>
              </a:solidFill>
            </a:endParaRPr>
          </a:p>
        </p:txBody>
      </p:sp>
      <p:sp>
        <p:nvSpPr>
          <p:cNvPr id="1388886" name="Rectangle 342"/>
          <p:cNvSpPr>
            <a:spLocks noChangeAspect="1" noChangeArrowheads="1"/>
          </p:cNvSpPr>
          <p:nvPr/>
        </p:nvSpPr>
        <p:spPr bwMode="auto">
          <a:xfrm>
            <a:off x="6659563" y="4508500"/>
            <a:ext cx="260350" cy="260350"/>
          </a:xfrm>
          <a:prstGeom prst="rect">
            <a:avLst/>
          </a:prstGeom>
          <a:noFill/>
          <a:ln w="28575" algn="ctr">
            <a:noFill/>
            <a:miter lim="800000"/>
          </a:ln>
          <a:effectLst/>
        </p:spPr>
        <p:txBody>
          <a:bodyPr wrap="none" anchor="ctr"/>
          <a:lstStyle/>
          <a:p>
            <a:r>
              <a:rPr lang="en-US" altLang="zh-CN" sz="1400">
                <a:solidFill>
                  <a:srgbClr val="CC0099"/>
                </a:solidFill>
              </a:rPr>
              <a:t>25</a:t>
            </a:r>
            <a:endParaRPr lang="en-US" altLang="zh-CN" sz="1400" baseline="-25000">
              <a:solidFill>
                <a:srgbClr val="CC0099"/>
              </a:solidFill>
            </a:endParaRPr>
          </a:p>
        </p:txBody>
      </p:sp>
      <p:sp>
        <p:nvSpPr>
          <p:cNvPr id="1388887" name="Rectangle 343"/>
          <p:cNvSpPr>
            <a:spLocks noChangeAspect="1" noChangeArrowheads="1"/>
          </p:cNvSpPr>
          <p:nvPr/>
        </p:nvSpPr>
        <p:spPr bwMode="auto">
          <a:xfrm>
            <a:off x="7983538" y="4508500"/>
            <a:ext cx="260350" cy="260350"/>
          </a:xfrm>
          <a:prstGeom prst="rect">
            <a:avLst/>
          </a:prstGeom>
          <a:noFill/>
          <a:ln w="28575" algn="ctr">
            <a:noFill/>
            <a:miter lim="800000"/>
          </a:ln>
          <a:effectLst/>
        </p:spPr>
        <p:txBody>
          <a:bodyPr wrap="none" anchor="ctr"/>
          <a:lstStyle/>
          <a:p>
            <a:r>
              <a:rPr lang="en-US" altLang="zh-CN" sz="1400">
                <a:solidFill>
                  <a:srgbClr val="CC0099"/>
                </a:solidFill>
              </a:rPr>
              <a:t>30</a:t>
            </a:r>
            <a:endParaRPr lang="en-US" altLang="zh-CN" sz="1400" baseline="-25000">
              <a:solidFill>
                <a:srgbClr val="CC0099"/>
              </a:solidFill>
            </a:endParaRPr>
          </a:p>
        </p:txBody>
      </p:sp>
      <p:sp>
        <p:nvSpPr>
          <p:cNvPr id="1388890" name="Line 346"/>
          <p:cNvSpPr>
            <a:spLocks noChangeShapeType="1"/>
          </p:cNvSpPr>
          <p:nvPr/>
        </p:nvSpPr>
        <p:spPr bwMode="auto">
          <a:xfrm flipV="1">
            <a:off x="427466" y="4621332"/>
            <a:ext cx="0" cy="745798"/>
          </a:xfrm>
          <a:prstGeom prst="line">
            <a:avLst/>
          </a:prstGeom>
          <a:noFill/>
          <a:ln w="19050">
            <a:solidFill>
              <a:srgbClr val="FF6600"/>
            </a:solidFill>
            <a:round/>
          </a:ln>
          <a:effectLst/>
        </p:spPr>
        <p:txBody>
          <a:bodyPr wrap="none" anchor="ctr"/>
          <a:lstStyle/>
          <a:p>
            <a:endParaRPr lang="zh-CN" altLang="en-US"/>
          </a:p>
        </p:txBody>
      </p:sp>
      <p:sp>
        <p:nvSpPr>
          <p:cNvPr id="1388891" name="Line 347"/>
          <p:cNvSpPr>
            <a:spLocks noChangeShapeType="1"/>
          </p:cNvSpPr>
          <p:nvPr/>
        </p:nvSpPr>
        <p:spPr bwMode="auto">
          <a:xfrm flipV="1">
            <a:off x="5396341" y="4621332"/>
            <a:ext cx="0" cy="729896"/>
          </a:xfrm>
          <a:prstGeom prst="line">
            <a:avLst/>
          </a:prstGeom>
          <a:noFill/>
          <a:ln w="19050">
            <a:solidFill>
              <a:srgbClr val="FF6600"/>
            </a:solidFill>
            <a:round/>
          </a:ln>
          <a:effectLst/>
        </p:spPr>
        <p:txBody>
          <a:bodyPr wrap="none" anchor="ctr"/>
          <a:lstStyle/>
          <a:p>
            <a:endParaRPr lang="zh-CN" altLang="en-US"/>
          </a:p>
        </p:txBody>
      </p:sp>
      <p:sp>
        <p:nvSpPr>
          <p:cNvPr id="1388892" name="Line 348"/>
          <p:cNvSpPr>
            <a:spLocks noChangeShapeType="1"/>
          </p:cNvSpPr>
          <p:nvPr/>
        </p:nvSpPr>
        <p:spPr bwMode="auto">
          <a:xfrm flipH="1">
            <a:off x="427466" y="5197074"/>
            <a:ext cx="1512888" cy="0"/>
          </a:xfrm>
          <a:prstGeom prst="line">
            <a:avLst/>
          </a:prstGeom>
          <a:noFill/>
          <a:ln w="19050">
            <a:solidFill>
              <a:srgbClr val="FF6600"/>
            </a:solidFill>
            <a:round/>
            <a:tailEnd type="triangle" w="med" len="lg"/>
          </a:ln>
          <a:effectLst/>
        </p:spPr>
        <p:txBody>
          <a:bodyPr wrap="none" anchor="ctr"/>
          <a:lstStyle/>
          <a:p>
            <a:endParaRPr lang="zh-CN" altLang="en-US"/>
          </a:p>
        </p:txBody>
      </p:sp>
      <p:sp>
        <p:nvSpPr>
          <p:cNvPr id="1388893" name="Line 349"/>
          <p:cNvSpPr>
            <a:spLocks noChangeShapeType="1"/>
          </p:cNvSpPr>
          <p:nvPr/>
        </p:nvSpPr>
        <p:spPr bwMode="auto">
          <a:xfrm>
            <a:off x="3883454" y="5197074"/>
            <a:ext cx="1512887" cy="0"/>
          </a:xfrm>
          <a:prstGeom prst="line">
            <a:avLst/>
          </a:prstGeom>
          <a:noFill/>
          <a:ln w="19050">
            <a:solidFill>
              <a:srgbClr val="FF6600"/>
            </a:solidFill>
            <a:round/>
            <a:tailEnd type="triangle" w="med" len="lg"/>
          </a:ln>
          <a:effectLst/>
        </p:spPr>
        <p:txBody>
          <a:bodyPr wrap="none" anchor="ctr"/>
          <a:lstStyle/>
          <a:p>
            <a:endParaRPr lang="zh-CN" altLang="en-US"/>
          </a:p>
        </p:txBody>
      </p:sp>
      <p:sp>
        <p:nvSpPr>
          <p:cNvPr id="1388894" name="Text Box 350"/>
          <p:cNvSpPr txBox="1">
            <a:spLocks noChangeArrowheads="1"/>
          </p:cNvSpPr>
          <p:nvPr/>
        </p:nvSpPr>
        <p:spPr bwMode="auto">
          <a:xfrm>
            <a:off x="1795891" y="4774866"/>
            <a:ext cx="2160588" cy="822325"/>
          </a:xfrm>
          <a:prstGeom prst="rect">
            <a:avLst/>
          </a:prstGeom>
          <a:noFill/>
          <a:ln w="28575" algn="ctr">
            <a:noFill/>
            <a:miter lim="800000"/>
          </a:ln>
          <a:effectLst/>
        </p:spPr>
        <p:txBody>
          <a:bodyPr>
            <a:spAutoFit/>
          </a:bodyPr>
          <a:lstStyle/>
          <a:p>
            <a:r>
              <a:rPr lang="zh-CN" altLang="en-US">
                <a:solidFill>
                  <a:srgbClr val="0000FF"/>
                </a:solidFill>
                <a:ea typeface="楷体_GB2312" pitchFamily="49" charset="-122"/>
              </a:rPr>
              <a:t>一个程序段</a:t>
            </a:r>
            <a:endParaRPr lang="zh-CN" altLang="en-US">
              <a:solidFill>
                <a:srgbClr val="0000FF"/>
              </a:solidFill>
              <a:ea typeface="楷体_GB2312" pitchFamily="49" charset="-122"/>
            </a:endParaRPr>
          </a:p>
          <a:p>
            <a:r>
              <a:rPr lang="zh-CN" altLang="en-US">
                <a:solidFill>
                  <a:srgbClr val="0000FF"/>
                </a:solidFill>
                <a:ea typeface="楷体_GB2312" pitchFamily="49" charset="-122"/>
              </a:rPr>
              <a:t>（</a:t>
            </a:r>
            <a:r>
              <a:rPr lang="en-US" altLang="zh-CN">
                <a:solidFill>
                  <a:srgbClr val="0000FF"/>
                </a:solidFill>
                <a:ea typeface="楷体_GB2312" pitchFamily="49" charset="-122"/>
              </a:rPr>
              <a:t>10</a:t>
            </a:r>
            <a:r>
              <a:rPr lang="zh-CN" altLang="en-US">
                <a:solidFill>
                  <a:srgbClr val="0000FF"/>
                </a:solidFill>
                <a:ea typeface="楷体_GB2312" pitchFamily="49" charset="-122"/>
              </a:rPr>
              <a:t>条指令）</a:t>
            </a:r>
            <a:endParaRPr lang="zh-CN" altLang="en-US">
              <a:solidFill>
                <a:srgbClr val="0000FF"/>
              </a:solidFill>
              <a:ea typeface="楷体_GB2312" pitchFamily="49" charset="-122"/>
            </a:endParaRPr>
          </a:p>
        </p:txBody>
      </p:sp>
      <p:grpSp>
        <p:nvGrpSpPr>
          <p:cNvPr id="1388928" name="Group 384"/>
          <p:cNvGrpSpPr/>
          <p:nvPr/>
        </p:nvGrpSpPr>
        <p:grpSpPr bwMode="auto">
          <a:xfrm>
            <a:off x="1476375" y="2184400"/>
            <a:ext cx="2349500" cy="2349500"/>
            <a:chOff x="930" y="1376"/>
            <a:chExt cx="1480" cy="1480"/>
          </a:xfrm>
        </p:grpSpPr>
        <p:grpSp>
          <p:nvGrpSpPr>
            <p:cNvPr id="1388901" name="Group 357"/>
            <p:cNvGrpSpPr/>
            <p:nvPr/>
          </p:nvGrpSpPr>
          <p:grpSpPr bwMode="auto">
            <a:xfrm>
              <a:off x="2246" y="1376"/>
              <a:ext cx="164" cy="164"/>
              <a:chOff x="2570" y="1248"/>
              <a:chExt cx="164" cy="164"/>
            </a:xfrm>
          </p:grpSpPr>
          <p:sp>
            <p:nvSpPr>
              <p:cNvPr id="1388899" name="Line 355"/>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00" name="Line 356"/>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02" name="Group 358"/>
            <p:cNvGrpSpPr/>
            <p:nvPr/>
          </p:nvGrpSpPr>
          <p:grpSpPr bwMode="auto">
            <a:xfrm>
              <a:off x="2082" y="1540"/>
              <a:ext cx="164" cy="164"/>
              <a:chOff x="2570" y="1248"/>
              <a:chExt cx="164" cy="164"/>
            </a:xfrm>
          </p:grpSpPr>
          <p:sp>
            <p:nvSpPr>
              <p:cNvPr id="1388903" name="Line 359"/>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04" name="Line 360"/>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05" name="Group 361"/>
            <p:cNvGrpSpPr/>
            <p:nvPr/>
          </p:nvGrpSpPr>
          <p:grpSpPr bwMode="auto">
            <a:xfrm>
              <a:off x="1918" y="1706"/>
              <a:ext cx="164" cy="164"/>
              <a:chOff x="2570" y="1248"/>
              <a:chExt cx="164" cy="164"/>
            </a:xfrm>
          </p:grpSpPr>
          <p:sp>
            <p:nvSpPr>
              <p:cNvPr id="1388906" name="Line 362"/>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07" name="Line 363"/>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08" name="Group 364"/>
            <p:cNvGrpSpPr/>
            <p:nvPr/>
          </p:nvGrpSpPr>
          <p:grpSpPr bwMode="auto">
            <a:xfrm>
              <a:off x="1754" y="1870"/>
              <a:ext cx="164" cy="164"/>
              <a:chOff x="2570" y="1248"/>
              <a:chExt cx="164" cy="164"/>
            </a:xfrm>
          </p:grpSpPr>
          <p:sp>
            <p:nvSpPr>
              <p:cNvPr id="1388909" name="Line 365"/>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10" name="Line 366"/>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11" name="Group 367"/>
            <p:cNvGrpSpPr/>
            <p:nvPr/>
          </p:nvGrpSpPr>
          <p:grpSpPr bwMode="auto">
            <a:xfrm>
              <a:off x="1588" y="2034"/>
              <a:ext cx="164" cy="164"/>
              <a:chOff x="2570" y="1248"/>
              <a:chExt cx="164" cy="164"/>
            </a:xfrm>
          </p:grpSpPr>
          <p:sp>
            <p:nvSpPr>
              <p:cNvPr id="1388912" name="Line 368"/>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13" name="Line 369"/>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14" name="Group 370"/>
            <p:cNvGrpSpPr/>
            <p:nvPr/>
          </p:nvGrpSpPr>
          <p:grpSpPr bwMode="auto">
            <a:xfrm>
              <a:off x="1424" y="2198"/>
              <a:ext cx="164" cy="164"/>
              <a:chOff x="2570" y="1248"/>
              <a:chExt cx="164" cy="164"/>
            </a:xfrm>
          </p:grpSpPr>
          <p:sp>
            <p:nvSpPr>
              <p:cNvPr id="1388915" name="Line 371"/>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16" name="Line 372"/>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17" name="Group 373"/>
            <p:cNvGrpSpPr/>
            <p:nvPr/>
          </p:nvGrpSpPr>
          <p:grpSpPr bwMode="auto">
            <a:xfrm>
              <a:off x="1260" y="2364"/>
              <a:ext cx="164" cy="164"/>
              <a:chOff x="2570" y="1248"/>
              <a:chExt cx="164" cy="164"/>
            </a:xfrm>
          </p:grpSpPr>
          <p:sp>
            <p:nvSpPr>
              <p:cNvPr id="1388918" name="Line 374"/>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19" name="Line 375"/>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20" name="Group 376"/>
            <p:cNvGrpSpPr/>
            <p:nvPr/>
          </p:nvGrpSpPr>
          <p:grpSpPr bwMode="auto">
            <a:xfrm>
              <a:off x="1096" y="2528"/>
              <a:ext cx="164" cy="164"/>
              <a:chOff x="2570" y="1248"/>
              <a:chExt cx="164" cy="164"/>
            </a:xfrm>
          </p:grpSpPr>
          <p:sp>
            <p:nvSpPr>
              <p:cNvPr id="1388921" name="Line 377"/>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22" name="Line 378"/>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23" name="Group 379"/>
            <p:cNvGrpSpPr/>
            <p:nvPr/>
          </p:nvGrpSpPr>
          <p:grpSpPr bwMode="auto">
            <a:xfrm>
              <a:off x="934" y="2688"/>
              <a:ext cx="164" cy="164"/>
              <a:chOff x="2570" y="1248"/>
              <a:chExt cx="164" cy="164"/>
            </a:xfrm>
          </p:grpSpPr>
          <p:sp>
            <p:nvSpPr>
              <p:cNvPr id="1388924" name="Line 380"/>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25" name="Line 381"/>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sp>
          <p:nvSpPr>
            <p:cNvPr id="1388926" name="Line 382"/>
            <p:cNvSpPr>
              <a:spLocks noChangeShapeType="1"/>
            </p:cNvSpPr>
            <p:nvPr/>
          </p:nvSpPr>
          <p:spPr bwMode="auto">
            <a:xfrm>
              <a:off x="2409" y="1380"/>
              <a:ext cx="0" cy="1476"/>
            </a:xfrm>
            <a:prstGeom prst="line">
              <a:avLst/>
            </a:prstGeom>
            <a:noFill/>
            <a:ln w="12700">
              <a:solidFill>
                <a:srgbClr val="FF6600"/>
              </a:solidFill>
              <a:round/>
            </a:ln>
            <a:effectLst/>
          </p:spPr>
          <p:txBody>
            <a:bodyPr wrap="none" anchor="ctr"/>
            <a:lstStyle/>
            <a:p>
              <a:endParaRPr lang="zh-CN" altLang="en-US"/>
            </a:p>
          </p:txBody>
        </p:sp>
        <p:sp>
          <p:nvSpPr>
            <p:cNvPr id="1388927" name="Line 383"/>
            <p:cNvSpPr>
              <a:spLocks noChangeShapeType="1"/>
            </p:cNvSpPr>
            <p:nvPr/>
          </p:nvSpPr>
          <p:spPr bwMode="auto">
            <a:xfrm flipH="1">
              <a:off x="930" y="2856"/>
              <a:ext cx="1479" cy="0"/>
            </a:xfrm>
            <a:prstGeom prst="line">
              <a:avLst/>
            </a:prstGeom>
            <a:noFill/>
            <a:ln w="12700">
              <a:solidFill>
                <a:srgbClr val="FF6600"/>
              </a:solidFill>
              <a:round/>
            </a:ln>
            <a:effectLst/>
          </p:spPr>
          <p:txBody>
            <a:bodyPr wrap="none" anchor="ctr"/>
            <a:lstStyle/>
            <a:p>
              <a:endParaRPr lang="zh-CN" altLang="en-US"/>
            </a:p>
          </p:txBody>
        </p:sp>
      </p:grpSp>
      <p:grpSp>
        <p:nvGrpSpPr>
          <p:cNvPr id="1388929" name="Group 385"/>
          <p:cNvGrpSpPr/>
          <p:nvPr/>
        </p:nvGrpSpPr>
        <p:grpSpPr bwMode="auto">
          <a:xfrm>
            <a:off x="6429375" y="2184400"/>
            <a:ext cx="2349500" cy="2349500"/>
            <a:chOff x="930" y="1376"/>
            <a:chExt cx="1480" cy="1480"/>
          </a:xfrm>
        </p:grpSpPr>
        <p:grpSp>
          <p:nvGrpSpPr>
            <p:cNvPr id="1388930" name="Group 386"/>
            <p:cNvGrpSpPr/>
            <p:nvPr/>
          </p:nvGrpSpPr>
          <p:grpSpPr bwMode="auto">
            <a:xfrm>
              <a:off x="2246" y="1376"/>
              <a:ext cx="164" cy="164"/>
              <a:chOff x="2570" y="1248"/>
              <a:chExt cx="164" cy="164"/>
            </a:xfrm>
          </p:grpSpPr>
          <p:sp>
            <p:nvSpPr>
              <p:cNvPr id="1388931" name="Line 387"/>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32" name="Line 388"/>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33" name="Group 389"/>
            <p:cNvGrpSpPr/>
            <p:nvPr/>
          </p:nvGrpSpPr>
          <p:grpSpPr bwMode="auto">
            <a:xfrm>
              <a:off x="2082" y="1540"/>
              <a:ext cx="164" cy="164"/>
              <a:chOff x="2570" y="1248"/>
              <a:chExt cx="164" cy="164"/>
            </a:xfrm>
          </p:grpSpPr>
          <p:sp>
            <p:nvSpPr>
              <p:cNvPr id="1388934" name="Line 390"/>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35" name="Line 391"/>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36" name="Group 392"/>
            <p:cNvGrpSpPr/>
            <p:nvPr/>
          </p:nvGrpSpPr>
          <p:grpSpPr bwMode="auto">
            <a:xfrm>
              <a:off x="1918" y="1706"/>
              <a:ext cx="164" cy="164"/>
              <a:chOff x="2570" y="1248"/>
              <a:chExt cx="164" cy="164"/>
            </a:xfrm>
          </p:grpSpPr>
          <p:sp>
            <p:nvSpPr>
              <p:cNvPr id="1388937" name="Line 393"/>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38" name="Line 394"/>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39" name="Group 395"/>
            <p:cNvGrpSpPr/>
            <p:nvPr/>
          </p:nvGrpSpPr>
          <p:grpSpPr bwMode="auto">
            <a:xfrm>
              <a:off x="1754" y="1870"/>
              <a:ext cx="164" cy="164"/>
              <a:chOff x="2570" y="1248"/>
              <a:chExt cx="164" cy="164"/>
            </a:xfrm>
          </p:grpSpPr>
          <p:sp>
            <p:nvSpPr>
              <p:cNvPr id="1388940" name="Line 396"/>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41" name="Line 397"/>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42" name="Group 398"/>
            <p:cNvGrpSpPr/>
            <p:nvPr/>
          </p:nvGrpSpPr>
          <p:grpSpPr bwMode="auto">
            <a:xfrm>
              <a:off x="1588" y="2034"/>
              <a:ext cx="164" cy="164"/>
              <a:chOff x="2570" y="1248"/>
              <a:chExt cx="164" cy="164"/>
            </a:xfrm>
          </p:grpSpPr>
          <p:sp>
            <p:nvSpPr>
              <p:cNvPr id="1388943" name="Line 399"/>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44" name="Line 400"/>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45" name="Group 401"/>
            <p:cNvGrpSpPr/>
            <p:nvPr/>
          </p:nvGrpSpPr>
          <p:grpSpPr bwMode="auto">
            <a:xfrm>
              <a:off x="1424" y="2198"/>
              <a:ext cx="164" cy="164"/>
              <a:chOff x="2570" y="1248"/>
              <a:chExt cx="164" cy="164"/>
            </a:xfrm>
          </p:grpSpPr>
          <p:sp>
            <p:nvSpPr>
              <p:cNvPr id="1388946" name="Line 402"/>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47" name="Line 403"/>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48" name="Group 404"/>
            <p:cNvGrpSpPr/>
            <p:nvPr/>
          </p:nvGrpSpPr>
          <p:grpSpPr bwMode="auto">
            <a:xfrm>
              <a:off x="1260" y="2364"/>
              <a:ext cx="164" cy="164"/>
              <a:chOff x="2570" y="1248"/>
              <a:chExt cx="164" cy="164"/>
            </a:xfrm>
          </p:grpSpPr>
          <p:sp>
            <p:nvSpPr>
              <p:cNvPr id="1388949" name="Line 405"/>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50" name="Line 406"/>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51" name="Group 407"/>
            <p:cNvGrpSpPr/>
            <p:nvPr/>
          </p:nvGrpSpPr>
          <p:grpSpPr bwMode="auto">
            <a:xfrm>
              <a:off x="1096" y="2528"/>
              <a:ext cx="164" cy="164"/>
              <a:chOff x="2570" y="1248"/>
              <a:chExt cx="164" cy="164"/>
            </a:xfrm>
          </p:grpSpPr>
          <p:sp>
            <p:nvSpPr>
              <p:cNvPr id="1388952" name="Line 408"/>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53" name="Line 409"/>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grpSp>
          <p:nvGrpSpPr>
            <p:cNvPr id="1388954" name="Group 410"/>
            <p:cNvGrpSpPr/>
            <p:nvPr/>
          </p:nvGrpSpPr>
          <p:grpSpPr bwMode="auto">
            <a:xfrm>
              <a:off x="934" y="2688"/>
              <a:ext cx="164" cy="164"/>
              <a:chOff x="2570" y="1248"/>
              <a:chExt cx="164" cy="164"/>
            </a:xfrm>
          </p:grpSpPr>
          <p:sp>
            <p:nvSpPr>
              <p:cNvPr id="1388955" name="Line 411"/>
              <p:cNvSpPr>
                <a:spLocks noChangeShapeType="1"/>
              </p:cNvSpPr>
              <p:nvPr/>
            </p:nvSpPr>
            <p:spPr bwMode="auto">
              <a:xfrm>
                <a:off x="2570" y="1250"/>
                <a:ext cx="164" cy="0"/>
              </a:xfrm>
              <a:prstGeom prst="line">
                <a:avLst/>
              </a:prstGeom>
              <a:noFill/>
              <a:ln w="12700">
                <a:solidFill>
                  <a:srgbClr val="FF6600"/>
                </a:solidFill>
                <a:round/>
              </a:ln>
              <a:effectLst/>
            </p:spPr>
            <p:txBody>
              <a:bodyPr wrap="none" anchor="ctr"/>
              <a:lstStyle/>
              <a:p>
                <a:endParaRPr lang="zh-CN" altLang="en-US"/>
              </a:p>
            </p:txBody>
          </p:sp>
          <p:sp>
            <p:nvSpPr>
              <p:cNvPr id="1388956" name="Line 412"/>
              <p:cNvSpPr>
                <a:spLocks noChangeShapeType="1"/>
              </p:cNvSpPr>
              <p:nvPr/>
            </p:nvSpPr>
            <p:spPr bwMode="auto">
              <a:xfrm rot="-5400000">
                <a:off x="2488" y="1330"/>
                <a:ext cx="164" cy="0"/>
              </a:xfrm>
              <a:prstGeom prst="line">
                <a:avLst/>
              </a:prstGeom>
              <a:noFill/>
              <a:ln w="12700">
                <a:solidFill>
                  <a:srgbClr val="FF6600"/>
                </a:solidFill>
                <a:round/>
              </a:ln>
              <a:effectLst/>
            </p:spPr>
            <p:txBody>
              <a:bodyPr wrap="none" anchor="ctr"/>
              <a:lstStyle/>
              <a:p>
                <a:endParaRPr lang="zh-CN" altLang="en-US"/>
              </a:p>
            </p:txBody>
          </p:sp>
        </p:grpSp>
        <p:sp>
          <p:nvSpPr>
            <p:cNvPr id="1388957" name="Line 413"/>
            <p:cNvSpPr>
              <a:spLocks noChangeShapeType="1"/>
            </p:cNvSpPr>
            <p:nvPr/>
          </p:nvSpPr>
          <p:spPr bwMode="auto">
            <a:xfrm>
              <a:off x="2409" y="1380"/>
              <a:ext cx="0" cy="1476"/>
            </a:xfrm>
            <a:prstGeom prst="line">
              <a:avLst/>
            </a:prstGeom>
            <a:noFill/>
            <a:ln w="12700">
              <a:solidFill>
                <a:srgbClr val="FF6600"/>
              </a:solidFill>
              <a:round/>
            </a:ln>
            <a:effectLst/>
          </p:spPr>
          <p:txBody>
            <a:bodyPr wrap="none" anchor="ctr"/>
            <a:lstStyle/>
            <a:p>
              <a:endParaRPr lang="zh-CN" altLang="en-US"/>
            </a:p>
          </p:txBody>
        </p:sp>
        <p:sp>
          <p:nvSpPr>
            <p:cNvPr id="1388958" name="Line 414"/>
            <p:cNvSpPr>
              <a:spLocks noChangeShapeType="1"/>
            </p:cNvSpPr>
            <p:nvPr/>
          </p:nvSpPr>
          <p:spPr bwMode="auto">
            <a:xfrm flipH="1">
              <a:off x="930" y="2856"/>
              <a:ext cx="1479" cy="0"/>
            </a:xfrm>
            <a:prstGeom prst="line">
              <a:avLst/>
            </a:prstGeom>
            <a:noFill/>
            <a:ln w="12700">
              <a:solidFill>
                <a:srgbClr val="FF6600"/>
              </a:solidFill>
              <a:round/>
            </a:ln>
            <a:effectLst/>
          </p:spPr>
          <p:txBody>
            <a:bodyPr wrap="none" anchor="ctr"/>
            <a:lstStyle/>
            <a:p>
              <a:endParaRPr lang="zh-CN" altLang="en-US"/>
            </a:p>
          </p:txBody>
        </p:sp>
      </p:grpSp>
      <p:sp>
        <p:nvSpPr>
          <p:cNvPr id="342" name="AutoShape 299">
            <a:hlinkClick r:id="" action="ppaction://hlinkshowjump?jump=lastslideviewed" highlightClick="1"/>
          </p:cNvPr>
          <p:cNvSpPr>
            <a:spLocks noChangeArrowheads="1"/>
          </p:cNvSpPr>
          <p:nvPr/>
        </p:nvSpPr>
        <p:spPr bwMode="auto">
          <a:xfrm>
            <a:off x="7596188" y="6092825"/>
            <a:ext cx="576262" cy="576263"/>
          </a:xfrm>
          <a:prstGeom prst="actionButtonRetur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343" name="任意多边形 342"/>
          <p:cNvSpPr/>
          <p:nvPr/>
        </p:nvSpPr>
        <p:spPr bwMode="auto">
          <a:xfrm>
            <a:off x="437322" y="1924216"/>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solidFill>
            <a:srgbClr val="0000FF">
              <a:alpha val="50196"/>
            </a:srgbClr>
          </a:solidFill>
          <a:ln w="28575" cap="flat" cmpd="sng" algn="ctr">
            <a:solidFill>
              <a:srgbClr val="0000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4" name="Line 346"/>
          <p:cNvSpPr>
            <a:spLocks noChangeShapeType="1"/>
          </p:cNvSpPr>
          <p:nvPr/>
        </p:nvSpPr>
        <p:spPr bwMode="auto">
          <a:xfrm flipV="1">
            <a:off x="3851920" y="1268760"/>
            <a:ext cx="0" cy="601782"/>
          </a:xfrm>
          <a:prstGeom prst="line">
            <a:avLst/>
          </a:prstGeom>
          <a:noFill/>
          <a:ln w="19050">
            <a:solidFill>
              <a:srgbClr val="FF6600"/>
            </a:solidFill>
            <a:round/>
          </a:ln>
          <a:effectLst/>
        </p:spPr>
        <p:txBody>
          <a:bodyPr wrap="none" anchor="ctr"/>
          <a:lstStyle/>
          <a:p>
            <a:endParaRPr lang="zh-CN" altLang="en-US"/>
          </a:p>
        </p:txBody>
      </p:sp>
      <p:sp>
        <p:nvSpPr>
          <p:cNvPr id="345" name="Line 347"/>
          <p:cNvSpPr>
            <a:spLocks noChangeShapeType="1"/>
          </p:cNvSpPr>
          <p:nvPr/>
        </p:nvSpPr>
        <p:spPr bwMode="auto">
          <a:xfrm flipV="1">
            <a:off x="6156176" y="1268760"/>
            <a:ext cx="0" cy="585880"/>
          </a:xfrm>
          <a:prstGeom prst="line">
            <a:avLst/>
          </a:prstGeom>
          <a:noFill/>
          <a:ln w="19050">
            <a:solidFill>
              <a:srgbClr val="FF6600"/>
            </a:solidFill>
            <a:round/>
          </a:ln>
          <a:effectLst/>
        </p:spPr>
        <p:txBody>
          <a:bodyPr wrap="none" anchor="ctr"/>
          <a:lstStyle/>
          <a:p>
            <a:endParaRPr lang="zh-CN" altLang="en-US"/>
          </a:p>
        </p:txBody>
      </p:sp>
      <p:sp>
        <p:nvSpPr>
          <p:cNvPr id="346" name="Line 348"/>
          <p:cNvSpPr>
            <a:spLocks noChangeShapeType="1"/>
          </p:cNvSpPr>
          <p:nvPr/>
        </p:nvSpPr>
        <p:spPr bwMode="auto">
          <a:xfrm flipH="1">
            <a:off x="3851920" y="1412776"/>
            <a:ext cx="288752" cy="0"/>
          </a:xfrm>
          <a:prstGeom prst="line">
            <a:avLst/>
          </a:prstGeom>
          <a:noFill/>
          <a:ln w="19050">
            <a:solidFill>
              <a:srgbClr val="FF6600"/>
            </a:solidFill>
            <a:round/>
            <a:tailEnd type="triangle" w="med" len="lg"/>
          </a:ln>
          <a:effectLst/>
        </p:spPr>
        <p:txBody>
          <a:bodyPr wrap="none" anchor="ctr"/>
          <a:lstStyle/>
          <a:p>
            <a:endParaRPr lang="zh-CN" altLang="en-US"/>
          </a:p>
        </p:txBody>
      </p:sp>
      <p:sp>
        <p:nvSpPr>
          <p:cNvPr id="347" name="Line 349"/>
          <p:cNvSpPr>
            <a:spLocks noChangeShapeType="1"/>
          </p:cNvSpPr>
          <p:nvPr/>
        </p:nvSpPr>
        <p:spPr bwMode="auto">
          <a:xfrm>
            <a:off x="5796137" y="1412776"/>
            <a:ext cx="360040" cy="0"/>
          </a:xfrm>
          <a:prstGeom prst="line">
            <a:avLst/>
          </a:prstGeom>
          <a:noFill/>
          <a:ln w="19050">
            <a:solidFill>
              <a:srgbClr val="FF6600"/>
            </a:solidFill>
            <a:round/>
            <a:tailEnd type="triangle" w="med" len="lg"/>
          </a:ln>
          <a:effectLst/>
        </p:spPr>
        <p:txBody>
          <a:bodyPr wrap="none" anchor="ctr"/>
          <a:lstStyle/>
          <a:p>
            <a:endParaRPr lang="zh-CN" altLang="en-US"/>
          </a:p>
        </p:txBody>
      </p:sp>
      <p:sp>
        <p:nvSpPr>
          <p:cNvPr id="348" name="Text Box 350"/>
          <p:cNvSpPr txBox="1">
            <a:spLocks noChangeArrowheads="1"/>
          </p:cNvSpPr>
          <p:nvPr/>
        </p:nvSpPr>
        <p:spPr bwMode="auto">
          <a:xfrm>
            <a:off x="3923928" y="1167135"/>
            <a:ext cx="2160588" cy="461665"/>
          </a:xfrm>
          <a:prstGeom prst="rect">
            <a:avLst/>
          </a:prstGeom>
          <a:noFill/>
          <a:ln w="28575" algn="ctr">
            <a:noFill/>
            <a:miter lim="800000"/>
          </a:ln>
          <a:effectLst/>
        </p:spPr>
        <p:txBody>
          <a:bodyPr>
            <a:spAutoFit/>
          </a:bodyPr>
          <a:lstStyle/>
          <a:p>
            <a:r>
              <a:rPr lang="zh-CN" altLang="en-US">
                <a:solidFill>
                  <a:srgbClr val="FF0000"/>
                </a:solidFill>
                <a:ea typeface="楷体_GB2312" pitchFamily="49" charset="-122"/>
              </a:rPr>
              <a:t>流水线气泡</a:t>
            </a:r>
            <a:endParaRPr lang="zh-CN" altLang="en-US">
              <a:solidFill>
                <a:srgbClr val="FF0000"/>
              </a:solidFill>
              <a:ea typeface="楷体_GB2312" pitchFamily="49" charset="-122"/>
            </a:endParaRPr>
          </a:p>
        </p:txBody>
      </p:sp>
      <p:sp>
        <p:nvSpPr>
          <p:cNvPr id="355" name="任意多边形 354"/>
          <p:cNvSpPr/>
          <p:nvPr/>
        </p:nvSpPr>
        <p:spPr bwMode="auto">
          <a:xfrm>
            <a:off x="1485239" y="1923940"/>
            <a:ext cx="4682997" cy="2605776"/>
          </a:xfrm>
          <a:custGeom>
            <a:avLst/>
            <a:gdLst>
              <a:gd name="connsiteX0" fmla="*/ 4682997 w 4682997"/>
              <a:gd name="connsiteY0" fmla="*/ 0 h 2605776"/>
              <a:gd name="connsiteX1" fmla="*/ 4682997 w 4682997"/>
              <a:gd name="connsiteY1" fmla="*/ 264277 h 2605776"/>
              <a:gd name="connsiteX2" fmla="*/ 4424005 w 4682997"/>
              <a:gd name="connsiteY2" fmla="*/ 264277 h 2605776"/>
              <a:gd name="connsiteX3" fmla="*/ 4424005 w 4682997"/>
              <a:gd name="connsiteY3" fmla="*/ 523269 h 2605776"/>
              <a:gd name="connsiteX4" fmla="*/ 4165013 w 4682997"/>
              <a:gd name="connsiteY4" fmla="*/ 523269 h 2605776"/>
              <a:gd name="connsiteX5" fmla="*/ 4165013 w 4682997"/>
              <a:gd name="connsiteY5" fmla="*/ 782261 h 2605776"/>
              <a:gd name="connsiteX6" fmla="*/ 3906021 w 4682997"/>
              <a:gd name="connsiteY6" fmla="*/ 782261 h 2605776"/>
              <a:gd name="connsiteX7" fmla="*/ 3906021 w 4682997"/>
              <a:gd name="connsiteY7" fmla="*/ 1046539 h 2605776"/>
              <a:gd name="connsiteX8" fmla="*/ 3636458 w 4682997"/>
              <a:gd name="connsiteY8" fmla="*/ 1041253 h 2605776"/>
              <a:gd name="connsiteX9" fmla="*/ 3641744 w 4682997"/>
              <a:gd name="connsiteY9" fmla="*/ 1305531 h 2605776"/>
              <a:gd name="connsiteX10" fmla="*/ 3382752 w 4682997"/>
              <a:gd name="connsiteY10" fmla="*/ 1300245 h 2605776"/>
              <a:gd name="connsiteX11" fmla="*/ 3377466 w 4682997"/>
              <a:gd name="connsiteY11" fmla="*/ 1564522 h 2605776"/>
              <a:gd name="connsiteX12" fmla="*/ 3118474 w 4682997"/>
              <a:gd name="connsiteY12" fmla="*/ 1553951 h 2605776"/>
              <a:gd name="connsiteX13" fmla="*/ 3113189 w 4682997"/>
              <a:gd name="connsiteY13" fmla="*/ 1828800 h 2605776"/>
              <a:gd name="connsiteX14" fmla="*/ 2859482 w 4682997"/>
              <a:gd name="connsiteY14" fmla="*/ 1823514 h 2605776"/>
              <a:gd name="connsiteX15" fmla="*/ 2859482 w 4682997"/>
              <a:gd name="connsiteY15" fmla="*/ 2087792 h 2605776"/>
              <a:gd name="connsiteX16" fmla="*/ 2600490 w 4682997"/>
              <a:gd name="connsiteY16" fmla="*/ 2087792 h 2605776"/>
              <a:gd name="connsiteX17" fmla="*/ 2600490 w 4682997"/>
              <a:gd name="connsiteY17" fmla="*/ 2352069 h 2605776"/>
              <a:gd name="connsiteX18" fmla="*/ 2341499 w 4682997"/>
              <a:gd name="connsiteY18" fmla="*/ 2352069 h 2605776"/>
              <a:gd name="connsiteX19" fmla="*/ 2341499 w 4682997"/>
              <a:gd name="connsiteY19" fmla="*/ 2605776 h 2605776"/>
              <a:gd name="connsiteX20" fmla="*/ 0 w 4682997"/>
              <a:gd name="connsiteY20" fmla="*/ 2605776 h 2605776"/>
              <a:gd name="connsiteX21" fmla="*/ 0 w 4682997"/>
              <a:gd name="connsiteY21" fmla="*/ 2346784 h 2605776"/>
              <a:gd name="connsiteX22" fmla="*/ 253707 w 4682997"/>
              <a:gd name="connsiteY22" fmla="*/ 2352069 h 2605776"/>
              <a:gd name="connsiteX23" fmla="*/ 264278 w 4682997"/>
              <a:gd name="connsiteY23" fmla="*/ 2093077 h 2605776"/>
              <a:gd name="connsiteX24" fmla="*/ 528555 w 4682997"/>
              <a:gd name="connsiteY24" fmla="*/ 2087792 h 2605776"/>
              <a:gd name="connsiteX25" fmla="*/ 517984 w 4682997"/>
              <a:gd name="connsiteY25" fmla="*/ 1828800 h 2605776"/>
              <a:gd name="connsiteX26" fmla="*/ 776976 w 4682997"/>
              <a:gd name="connsiteY26" fmla="*/ 1834085 h 2605776"/>
              <a:gd name="connsiteX27" fmla="*/ 776976 w 4682997"/>
              <a:gd name="connsiteY27" fmla="*/ 1575094 h 2605776"/>
              <a:gd name="connsiteX28" fmla="*/ 1041253 w 4682997"/>
              <a:gd name="connsiteY28" fmla="*/ 1575094 h 2605776"/>
              <a:gd name="connsiteX29" fmla="*/ 1041253 w 4682997"/>
              <a:gd name="connsiteY29" fmla="*/ 1310816 h 2605776"/>
              <a:gd name="connsiteX30" fmla="*/ 1305531 w 4682997"/>
              <a:gd name="connsiteY30" fmla="*/ 1310816 h 2605776"/>
              <a:gd name="connsiteX31" fmla="*/ 1300245 w 4682997"/>
              <a:gd name="connsiteY31" fmla="*/ 1046539 h 2605776"/>
              <a:gd name="connsiteX32" fmla="*/ 1559237 w 4682997"/>
              <a:gd name="connsiteY32" fmla="*/ 1046539 h 2605776"/>
              <a:gd name="connsiteX33" fmla="*/ 1559237 w 4682997"/>
              <a:gd name="connsiteY33" fmla="*/ 782261 h 2605776"/>
              <a:gd name="connsiteX34" fmla="*/ 1823515 w 4682997"/>
              <a:gd name="connsiteY34" fmla="*/ 792832 h 2605776"/>
              <a:gd name="connsiteX35" fmla="*/ 1823515 w 4682997"/>
              <a:gd name="connsiteY35" fmla="*/ 528555 h 2605776"/>
              <a:gd name="connsiteX36" fmla="*/ 2082507 w 4682997"/>
              <a:gd name="connsiteY36" fmla="*/ 528555 h 2605776"/>
              <a:gd name="connsiteX37" fmla="*/ 2082507 w 4682997"/>
              <a:gd name="connsiteY37" fmla="*/ 264277 h 2605776"/>
              <a:gd name="connsiteX38" fmla="*/ 2346784 w 4682997"/>
              <a:gd name="connsiteY38" fmla="*/ 264277 h 2605776"/>
              <a:gd name="connsiteX39" fmla="*/ 2346784 w 4682997"/>
              <a:gd name="connsiteY39" fmla="*/ 0 h 2605776"/>
              <a:gd name="connsiteX0-1" fmla="*/ 4682997 w 4682997"/>
              <a:gd name="connsiteY0-2" fmla="*/ 0 h 2605776"/>
              <a:gd name="connsiteX1-3" fmla="*/ 4682997 w 4682997"/>
              <a:gd name="connsiteY1-4" fmla="*/ 264277 h 2605776"/>
              <a:gd name="connsiteX2-5" fmla="*/ 4424005 w 4682997"/>
              <a:gd name="connsiteY2-6" fmla="*/ 264277 h 2605776"/>
              <a:gd name="connsiteX3-7" fmla="*/ 4424005 w 4682997"/>
              <a:gd name="connsiteY3-8" fmla="*/ 523269 h 2605776"/>
              <a:gd name="connsiteX4-9" fmla="*/ 4165013 w 4682997"/>
              <a:gd name="connsiteY4-10" fmla="*/ 523269 h 2605776"/>
              <a:gd name="connsiteX5-11" fmla="*/ 4165013 w 4682997"/>
              <a:gd name="connsiteY5-12" fmla="*/ 782261 h 2605776"/>
              <a:gd name="connsiteX6-13" fmla="*/ 3906021 w 4682997"/>
              <a:gd name="connsiteY6-14" fmla="*/ 782261 h 2605776"/>
              <a:gd name="connsiteX7-15" fmla="*/ 3906021 w 4682997"/>
              <a:gd name="connsiteY7-16" fmla="*/ 1046539 h 2605776"/>
              <a:gd name="connsiteX8-17" fmla="*/ 3636458 w 4682997"/>
              <a:gd name="connsiteY8-18" fmla="*/ 1041253 h 2605776"/>
              <a:gd name="connsiteX9-19" fmla="*/ 3641744 w 4682997"/>
              <a:gd name="connsiteY9-20" fmla="*/ 1305531 h 2605776"/>
              <a:gd name="connsiteX10-21" fmla="*/ 3382752 w 4682997"/>
              <a:gd name="connsiteY10-22" fmla="*/ 1300245 h 2605776"/>
              <a:gd name="connsiteX11-23" fmla="*/ 3377466 w 4682997"/>
              <a:gd name="connsiteY11-24" fmla="*/ 1564522 h 2605776"/>
              <a:gd name="connsiteX12-25" fmla="*/ 3118474 w 4682997"/>
              <a:gd name="connsiteY12-26" fmla="*/ 1553951 h 2605776"/>
              <a:gd name="connsiteX13-27" fmla="*/ 3113189 w 4682997"/>
              <a:gd name="connsiteY13-28" fmla="*/ 1828800 h 2605776"/>
              <a:gd name="connsiteX14-29" fmla="*/ 2859482 w 4682997"/>
              <a:gd name="connsiteY14-30" fmla="*/ 1823514 h 2605776"/>
              <a:gd name="connsiteX15-31" fmla="*/ 2859482 w 4682997"/>
              <a:gd name="connsiteY15-32" fmla="*/ 2087792 h 2605776"/>
              <a:gd name="connsiteX16-33" fmla="*/ 2600490 w 4682997"/>
              <a:gd name="connsiteY16-34" fmla="*/ 2087792 h 2605776"/>
              <a:gd name="connsiteX17-35" fmla="*/ 2600490 w 4682997"/>
              <a:gd name="connsiteY17-36" fmla="*/ 2352069 h 2605776"/>
              <a:gd name="connsiteX18-37" fmla="*/ 2341499 w 4682997"/>
              <a:gd name="connsiteY18-38" fmla="*/ 2352069 h 2605776"/>
              <a:gd name="connsiteX19-39" fmla="*/ 2341499 w 4682997"/>
              <a:gd name="connsiteY19-40" fmla="*/ 2605776 h 2605776"/>
              <a:gd name="connsiteX20-41" fmla="*/ 0 w 4682997"/>
              <a:gd name="connsiteY20-42" fmla="*/ 2605776 h 2605776"/>
              <a:gd name="connsiteX21-43" fmla="*/ 0 w 4682997"/>
              <a:gd name="connsiteY21-44" fmla="*/ 2346784 h 2605776"/>
              <a:gd name="connsiteX22-45" fmla="*/ 253707 w 4682997"/>
              <a:gd name="connsiteY22-46" fmla="*/ 2352069 h 2605776"/>
              <a:gd name="connsiteX23-47" fmla="*/ 264278 w 4682997"/>
              <a:gd name="connsiteY23-48" fmla="*/ 2093077 h 2605776"/>
              <a:gd name="connsiteX24-49" fmla="*/ 528555 w 4682997"/>
              <a:gd name="connsiteY24-50" fmla="*/ 2087792 h 2605776"/>
              <a:gd name="connsiteX25-51" fmla="*/ 517984 w 4682997"/>
              <a:gd name="connsiteY25-52" fmla="*/ 1828800 h 2605776"/>
              <a:gd name="connsiteX26-53" fmla="*/ 776976 w 4682997"/>
              <a:gd name="connsiteY26-54" fmla="*/ 1834085 h 2605776"/>
              <a:gd name="connsiteX27-55" fmla="*/ 776976 w 4682997"/>
              <a:gd name="connsiteY27-56" fmla="*/ 1575094 h 2605776"/>
              <a:gd name="connsiteX28-57" fmla="*/ 1041253 w 4682997"/>
              <a:gd name="connsiteY28-58" fmla="*/ 1575094 h 2605776"/>
              <a:gd name="connsiteX29-59" fmla="*/ 1041253 w 4682997"/>
              <a:gd name="connsiteY29-60" fmla="*/ 1310816 h 2605776"/>
              <a:gd name="connsiteX30-61" fmla="*/ 1305531 w 4682997"/>
              <a:gd name="connsiteY30-62" fmla="*/ 1310816 h 2605776"/>
              <a:gd name="connsiteX31-63" fmla="*/ 1300245 w 4682997"/>
              <a:gd name="connsiteY31-64" fmla="*/ 1046539 h 2605776"/>
              <a:gd name="connsiteX32-65" fmla="*/ 1559237 w 4682997"/>
              <a:gd name="connsiteY32-66" fmla="*/ 1046539 h 2605776"/>
              <a:gd name="connsiteX33-67" fmla="*/ 1559237 w 4682997"/>
              <a:gd name="connsiteY33-68" fmla="*/ 782261 h 2605776"/>
              <a:gd name="connsiteX34-69" fmla="*/ 1823515 w 4682997"/>
              <a:gd name="connsiteY34-70" fmla="*/ 792832 h 2605776"/>
              <a:gd name="connsiteX35-71" fmla="*/ 1823515 w 4682997"/>
              <a:gd name="connsiteY35-72" fmla="*/ 528555 h 2605776"/>
              <a:gd name="connsiteX36-73" fmla="*/ 2082507 w 4682997"/>
              <a:gd name="connsiteY36-74" fmla="*/ 528555 h 2605776"/>
              <a:gd name="connsiteX37-75" fmla="*/ 2082507 w 4682997"/>
              <a:gd name="connsiteY37-76" fmla="*/ 264277 h 2605776"/>
              <a:gd name="connsiteX38-77" fmla="*/ 2346784 w 4682997"/>
              <a:gd name="connsiteY38-78" fmla="*/ 264277 h 2605776"/>
              <a:gd name="connsiteX39-79" fmla="*/ 2489494 w 4682997"/>
              <a:gd name="connsiteY39-80" fmla="*/ 47570 h 2605776"/>
              <a:gd name="connsiteX40" fmla="*/ 2346784 w 4682997"/>
              <a:gd name="connsiteY40" fmla="*/ 0 h 2605776"/>
              <a:gd name="connsiteX0-81" fmla="*/ 4682997 w 4682997"/>
              <a:gd name="connsiteY0-82" fmla="*/ 0 h 2605776"/>
              <a:gd name="connsiteX1-83" fmla="*/ 4682997 w 4682997"/>
              <a:gd name="connsiteY1-84" fmla="*/ 264277 h 2605776"/>
              <a:gd name="connsiteX2-85" fmla="*/ 4424005 w 4682997"/>
              <a:gd name="connsiteY2-86" fmla="*/ 264277 h 2605776"/>
              <a:gd name="connsiteX3-87" fmla="*/ 4424005 w 4682997"/>
              <a:gd name="connsiteY3-88" fmla="*/ 523269 h 2605776"/>
              <a:gd name="connsiteX4-89" fmla="*/ 4165013 w 4682997"/>
              <a:gd name="connsiteY4-90" fmla="*/ 523269 h 2605776"/>
              <a:gd name="connsiteX5-91" fmla="*/ 4165013 w 4682997"/>
              <a:gd name="connsiteY5-92" fmla="*/ 782261 h 2605776"/>
              <a:gd name="connsiteX6-93" fmla="*/ 3906021 w 4682997"/>
              <a:gd name="connsiteY6-94" fmla="*/ 782261 h 2605776"/>
              <a:gd name="connsiteX7-95" fmla="*/ 3906021 w 4682997"/>
              <a:gd name="connsiteY7-96" fmla="*/ 1046539 h 2605776"/>
              <a:gd name="connsiteX8-97" fmla="*/ 3636458 w 4682997"/>
              <a:gd name="connsiteY8-98" fmla="*/ 1041253 h 2605776"/>
              <a:gd name="connsiteX9-99" fmla="*/ 3641744 w 4682997"/>
              <a:gd name="connsiteY9-100" fmla="*/ 1305531 h 2605776"/>
              <a:gd name="connsiteX10-101" fmla="*/ 3382752 w 4682997"/>
              <a:gd name="connsiteY10-102" fmla="*/ 1300245 h 2605776"/>
              <a:gd name="connsiteX11-103" fmla="*/ 3377466 w 4682997"/>
              <a:gd name="connsiteY11-104" fmla="*/ 1564522 h 2605776"/>
              <a:gd name="connsiteX12-105" fmla="*/ 3118474 w 4682997"/>
              <a:gd name="connsiteY12-106" fmla="*/ 1553951 h 2605776"/>
              <a:gd name="connsiteX13-107" fmla="*/ 3113189 w 4682997"/>
              <a:gd name="connsiteY13-108" fmla="*/ 1828800 h 2605776"/>
              <a:gd name="connsiteX14-109" fmla="*/ 2859482 w 4682997"/>
              <a:gd name="connsiteY14-110" fmla="*/ 1823514 h 2605776"/>
              <a:gd name="connsiteX15-111" fmla="*/ 2859482 w 4682997"/>
              <a:gd name="connsiteY15-112" fmla="*/ 2087792 h 2605776"/>
              <a:gd name="connsiteX16-113" fmla="*/ 2600490 w 4682997"/>
              <a:gd name="connsiteY16-114" fmla="*/ 2087792 h 2605776"/>
              <a:gd name="connsiteX17-115" fmla="*/ 2600490 w 4682997"/>
              <a:gd name="connsiteY17-116" fmla="*/ 2352069 h 2605776"/>
              <a:gd name="connsiteX18-117" fmla="*/ 2341499 w 4682997"/>
              <a:gd name="connsiteY18-118" fmla="*/ 2352069 h 2605776"/>
              <a:gd name="connsiteX19-119" fmla="*/ 2341499 w 4682997"/>
              <a:gd name="connsiteY19-120" fmla="*/ 2605776 h 2605776"/>
              <a:gd name="connsiteX20-121" fmla="*/ 0 w 4682997"/>
              <a:gd name="connsiteY20-122" fmla="*/ 2605776 h 2605776"/>
              <a:gd name="connsiteX21-123" fmla="*/ 0 w 4682997"/>
              <a:gd name="connsiteY21-124" fmla="*/ 2346784 h 2605776"/>
              <a:gd name="connsiteX22-125" fmla="*/ 253707 w 4682997"/>
              <a:gd name="connsiteY22-126" fmla="*/ 2352069 h 2605776"/>
              <a:gd name="connsiteX23-127" fmla="*/ 264278 w 4682997"/>
              <a:gd name="connsiteY23-128" fmla="*/ 2093077 h 2605776"/>
              <a:gd name="connsiteX24-129" fmla="*/ 528555 w 4682997"/>
              <a:gd name="connsiteY24-130" fmla="*/ 2087792 h 2605776"/>
              <a:gd name="connsiteX25-131" fmla="*/ 517984 w 4682997"/>
              <a:gd name="connsiteY25-132" fmla="*/ 1828800 h 2605776"/>
              <a:gd name="connsiteX26-133" fmla="*/ 776976 w 4682997"/>
              <a:gd name="connsiteY26-134" fmla="*/ 1834085 h 2605776"/>
              <a:gd name="connsiteX27-135" fmla="*/ 776976 w 4682997"/>
              <a:gd name="connsiteY27-136" fmla="*/ 1575094 h 2605776"/>
              <a:gd name="connsiteX28-137" fmla="*/ 1041253 w 4682997"/>
              <a:gd name="connsiteY28-138" fmla="*/ 1575094 h 2605776"/>
              <a:gd name="connsiteX29-139" fmla="*/ 1041253 w 4682997"/>
              <a:gd name="connsiteY29-140" fmla="*/ 1310816 h 2605776"/>
              <a:gd name="connsiteX30-141" fmla="*/ 1305531 w 4682997"/>
              <a:gd name="connsiteY30-142" fmla="*/ 1310816 h 2605776"/>
              <a:gd name="connsiteX31-143" fmla="*/ 1300245 w 4682997"/>
              <a:gd name="connsiteY31-144" fmla="*/ 1046539 h 2605776"/>
              <a:gd name="connsiteX32-145" fmla="*/ 1559237 w 4682997"/>
              <a:gd name="connsiteY32-146" fmla="*/ 1046539 h 2605776"/>
              <a:gd name="connsiteX33-147" fmla="*/ 1559237 w 4682997"/>
              <a:gd name="connsiteY33-148" fmla="*/ 782261 h 2605776"/>
              <a:gd name="connsiteX34-149" fmla="*/ 1823515 w 4682997"/>
              <a:gd name="connsiteY34-150" fmla="*/ 792832 h 2605776"/>
              <a:gd name="connsiteX35-151" fmla="*/ 1823515 w 4682997"/>
              <a:gd name="connsiteY35-152" fmla="*/ 528555 h 2605776"/>
              <a:gd name="connsiteX36-153" fmla="*/ 2082507 w 4682997"/>
              <a:gd name="connsiteY36-154" fmla="*/ 528555 h 2605776"/>
              <a:gd name="connsiteX37-155" fmla="*/ 2082507 w 4682997"/>
              <a:gd name="connsiteY37-156" fmla="*/ 264277 h 2605776"/>
              <a:gd name="connsiteX38-157" fmla="*/ 2346784 w 4682997"/>
              <a:gd name="connsiteY38-158" fmla="*/ 264277 h 2605776"/>
              <a:gd name="connsiteX39-159" fmla="*/ 2489494 w 4682997"/>
              <a:gd name="connsiteY39-160" fmla="*/ 47570 h 2605776"/>
              <a:gd name="connsiteX40-161" fmla="*/ 4672425 w 4682997"/>
              <a:gd name="connsiteY40-162" fmla="*/ 0 h 2605776"/>
              <a:gd name="connsiteX0-163" fmla="*/ 4682997 w 4682997"/>
              <a:gd name="connsiteY0-164" fmla="*/ 5285 h 2611061"/>
              <a:gd name="connsiteX1-165" fmla="*/ 4682997 w 4682997"/>
              <a:gd name="connsiteY1-166" fmla="*/ 269562 h 2611061"/>
              <a:gd name="connsiteX2-167" fmla="*/ 4424005 w 4682997"/>
              <a:gd name="connsiteY2-168" fmla="*/ 269562 h 2611061"/>
              <a:gd name="connsiteX3-169" fmla="*/ 4424005 w 4682997"/>
              <a:gd name="connsiteY3-170" fmla="*/ 528554 h 2611061"/>
              <a:gd name="connsiteX4-171" fmla="*/ 4165013 w 4682997"/>
              <a:gd name="connsiteY4-172" fmla="*/ 528554 h 2611061"/>
              <a:gd name="connsiteX5-173" fmla="*/ 4165013 w 4682997"/>
              <a:gd name="connsiteY5-174" fmla="*/ 787546 h 2611061"/>
              <a:gd name="connsiteX6-175" fmla="*/ 3906021 w 4682997"/>
              <a:gd name="connsiteY6-176" fmla="*/ 787546 h 2611061"/>
              <a:gd name="connsiteX7-177" fmla="*/ 3906021 w 4682997"/>
              <a:gd name="connsiteY7-178" fmla="*/ 1051824 h 2611061"/>
              <a:gd name="connsiteX8-179" fmla="*/ 3636458 w 4682997"/>
              <a:gd name="connsiteY8-180" fmla="*/ 1046538 h 2611061"/>
              <a:gd name="connsiteX9-181" fmla="*/ 3641744 w 4682997"/>
              <a:gd name="connsiteY9-182" fmla="*/ 1310816 h 2611061"/>
              <a:gd name="connsiteX10-183" fmla="*/ 3382752 w 4682997"/>
              <a:gd name="connsiteY10-184" fmla="*/ 1305530 h 2611061"/>
              <a:gd name="connsiteX11-185" fmla="*/ 3377466 w 4682997"/>
              <a:gd name="connsiteY11-186" fmla="*/ 1569807 h 2611061"/>
              <a:gd name="connsiteX12-187" fmla="*/ 3118474 w 4682997"/>
              <a:gd name="connsiteY12-188" fmla="*/ 1559236 h 2611061"/>
              <a:gd name="connsiteX13-189" fmla="*/ 3113189 w 4682997"/>
              <a:gd name="connsiteY13-190" fmla="*/ 1834085 h 2611061"/>
              <a:gd name="connsiteX14-191" fmla="*/ 2859482 w 4682997"/>
              <a:gd name="connsiteY14-192" fmla="*/ 1828799 h 2611061"/>
              <a:gd name="connsiteX15-193" fmla="*/ 2859482 w 4682997"/>
              <a:gd name="connsiteY15-194" fmla="*/ 2093077 h 2611061"/>
              <a:gd name="connsiteX16-195" fmla="*/ 2600490 w 4682997"/>
              <a:gd name="connsiteY16-196" fmla="*/ 2093077 h 2611061"/>
              <a:gd name="connsiteX17-197" fmla="*/ 2600490 w 4682997"/>
              <a:gd name="connsiteY17-198" fmla="*/ 2357354 h 2611061"/>
              <a:gd name="connsiteX18-199" fmla="*/ 2341499 w 4682997"/>
              <a:gd name="connsiteY18-200" fmla="*/ 2357354 h 2611061"/>
              <a:gd name="connsiteX19-201" fmla="*/ 2341499 w 4682997"/>
              <a:gd name="connsiteY19-202" fmla="*/ 2611061 h 2611061"/>
              <a:gd name="connsiteX20-203" fmla="*/ 0 w 4682997"/>
              <a:gd name="connsiteY20-204" fmla="*/ 2611061 h 2611061"/>
              <a:gd name="connsiteX21-205" fmla="*/ 0 w 4682997"/>
              <a:gd name="connsiteY21-206" fmla="*/ 2352069 h 2611061"/>
              <a:gd name="connsiteX22-207" fmla="*/ 253707 w 4682997"/>
              <a:gd name="connsiteY22-208" fmla="*/ 2357354 h 2611061"/>
              <a:gd name="connsiteX23-209" fmla="*/ 264278 w 4682997"/>
              <a:gd name="connsiteY23-210" fmla="*/ 2098362 h 2611061"/>
              <a:gd name="connsiteX24-211" fmla="*/ 528555 w 4682997"/>
              <a:gd name="connsiteY24-212" fmla="*/ 2093077 h 2611061"/>
              <a:gd name="connsiteX25-213" fmla="*/ 517984 w 4682997"/>
              <a:gd name="connsiteY25-214" fmla="*/ 1834085 h 2611061"/>
              <a:gd name="connsiteX26-215" fmla="*/ 776976 w 4682997"/>
              <a:gd name="connsiteY26-216" fmla="*/ 1839370 h 2611061"/>
              <a:gd name="connsiteX27-217" fmla="*/ 776976 w 4682997"/>
              <a:gd name="connsiteY27-218" fmla="*/ 1580379 h 2611061"/>
              <a:gd name="connsiteX28-219" fmla="*/ 1041253 w 4682997"/>
              <a:gd name="connsiteY28-220" fmla="*/ 1580379 h 2611061"/>
              <a:gd name="connsiteX29-221" fmla="*/ 1041253 w 4682997"/>
              <a:gd name="connsiteY29-222" fmla="*/ 1316101 h 2611061"/>
              <a:gd name="connsiteX30-223" fmla="*/ 1305531 w 4682997"/>
              <a:gd name="connsiteY30-224" fmla="*/ 1316101 h 2611061"/>
              <a:gd name="connsiteX31-225" fmla="*/ 1300245 w 4682997"/>
              <a:gd name="connsiteY31-226" fmla="*/ 1051824 h 2611061"/>
              <a:gd name="connsiteX32-227" fmla="*/ 1559237 w 4682997"/>
              <a:gd name="connsiteY32-228" fmla="*/ 1051824 h 2611061"/>
              <a:gd name="connsiteX33-229" fmla="*/ 1559237 w 4682997"/>
              <a:gd name="connsiteY33-230" fmla="*/ 787546 h 2611061"/>
              <a:gd name="connsiteX34-231" fmla="*/ 1823515 w 4682997"/>
              <a:gd name="connsiteY34-232" fmla="*/ 798117 h 2611061"/>
              <a:gd name="connsiteX35-233" fmla="*/ 1823515 w 4682997"/>
              <a:gd name="connsiteY35-234" fmla="*/ 533840 h 2611061"/>
              <a:gd name="connsiteX36-235" fmla="*/ 2082507 w 4682997"/>
              <a:gd name="connsiteY36-236" fmla="*/ 533840 h 2611061"/>
              <a:gd name="connsiteX37-237" fmla="*/ 2082507 w 4682997"/>
              <a:gd name="connsiteY37-238" fmla="*/ 269562 h 2611061"/>
              <a:gd name="connsiteX38-239" fmla="*/ 2346784 w 4682997"/>
              <a:gd name="connsiteY38-240" fmla="*/ 269562 h 2611061"/>
              <a:gd name="connsiteX39-241" fmla="*/ 2341499 w 4682997"/>
              <a:gd name="connsiteY39-242" fmla="*/ 0 h 2611061"/>
              <a:gd name="connsiteX40-243" fmla="*/ 4672425 w 4682997"/>
              <a:gd name="connsiteY40-244" fmla="*/ 5285 h 2611061"/>
              <a:gd name="connsiteX0-245" fmla="*/ 4682997 w 4682997"/>
              <a:gd name="connsiteY0-246" fmla="*/ 0 h 2605776"/>
              <a:gd name="connsiteX1-247" fmla="*/ 4682997 w 4682997"/>
              <a:gd name="connsiteY1-248" fmla="*/ 264277 h 2605776"/>
              <a:gd name="connsiteX2-249" fmla="*/ 4424005 w 4682997"/>
              <a:gd name="connsiteY2-250" fmla="*/ 264277 h 2605776"/>
              <a:gd name="connsiteX3-251" fmla="*/ 4424005 w 4682997"/>
              <a:gd name="connsiteY3-252" fmla="*/ 523269 h 2605776"/>
              <a:gd name="connsiteX4-253" fmla="*/ 4165013 w 4682997"/>
              <a:gd name="connsiteY4-254" fmla="*/ 523269 h 2605776"/>
              <a:gd name="connsiteX5-255" fmla="*/ 4165013 w 4682997"/>
              <a:gd name="connsiteY5-256" fmla="*/ 782261 h 2605776"/>
              <a:gd name="connsiteX6-257" fmla="*/ 3906021 w 4682997"/>
              <a:gd name="connsiteY6-258" fmla="*/ 782261 h 2605776"/>
              <a:gd name="connsiteX7-259" fmla="*/ 3906021 w 4682997"/>
              <a:gd name="connsiteY7-260" fmla="*/ 1046539 h 2605776"/>
              <a:gd name="connsiteX8-261" fmla="*/ 3636458 w 4682997"/>
              <a:gd name="connsiteY8-262" fmla="*/ 1041253 h 2605776"/>
              <a:gd name="connsiteX9-263" fmla="*/ 3641744 w 4682997"/>
              <a:gd name="connsiteY9-264" fmla="*/ 1305531 h 2605776"/>
              <a:gd name="connsiteX10-265" fmla="*/ 3382752 w 4682997"/>
              <a:gd name="connsiteY10-266" fmla="*/ 1300245 h 2605776"/>
              <a:gd name="connsiteX11-267" fmla="*/ 3377466 w 4682997"/>
              <a:gd name="connsiteY11-268" fmla="*/ 1564522 h 2605776"/>
              <a:gd name="connsiteX12-269" fmla="*/ 3118474 w 4682997"/>
              <a:gd name="connsiteY12-270" fmla="*/ 1553951 h 2605776"/>
              <a:gd name="connsiteX13-271" fmla="*/ 3113189 w 4682997"/>
              <a:gd name="connsiteY13-272" fmla="*/ 1828800 h 2605776"/>
              <a:gd name="connsiteX14-273" fmla="*/ 2859482 w 4682997"/>
              <a:gd name="connsiteY14-274" fmla="*/ 1823514 h 2605776"/>
              <a:gd name="connsiteX15-275" fmla="*/ 2859482 w 4682997"/>
              <a:gd name="connsiteY15-276" fmla="*/ 2087792 h 2605776"/>
              <a:gd name="connsiteX16-277" fmla="*/ 2600490 w 4682997"/>
              <a:gd name="connsiteY16-278" fmla="*/ 2087792 h 2605776"/>
              <a:gd name="connsiteX17-279" fmla="*/ 2600490 w 4682997"/>
              <a:gd name="connsiteY17-280" fmla="*/ 2352069 h 2605776"/>
              <a:gd name="connsiteX18-281" fmla="*/ 2341499 w 4682997"/>
              <a:gd name="connsiteY18-282" fmla="*/ 2352069 h 2605776"/>
              <a:gd name="connsiteX19-283" fmla="*/ 2341499 w 4682997"/>
              <a:gd name="connsiteY19-284" fmla="*/ 2605776 h 2605776"/>
              <a:gd name="connsiteX20-285" fmla="*/ 0 w 4682997"/>
              <a:gd name="connsiteY20-286" fmla="*/ 2605776 h 2605776"/>
              <a:gd name="connsiteX21-287" fmla="*/ 0 w 4682997"/>
              <a:gd name="connsiteY21-288" fmla="*/ 2346784 h 2605776"/>
              <a:gd name="connsiteX22-289" fmla="*/ 253707 w 4682997"/>
              <a:gd name="connsiteY22-290" fmla="*/ 2352069 h 2605776"/>
              <a:gd name="connsiteX23-291" fmla="*/ 264278 w 4682997"/>
              <a:gd name="connsiteY23-292" fmla="*/ 2093077 h 2605776"/>
              <a:gd name="connsiteX24-293" fmla="*/ 528555 w 4682997"/>
              <a:gd name="connsiteY24-294" fmla="*/ 2087792 h 2605776"/>
              <a:gd name="connsiteX25-295" fmla="*/ 517984 w 4682997"/>
              <a:gd name="connsiteY25-296" fmla="*/ 1828800 h 2605776"/>
              <a:gd name="connsiteX26-297" fmla="*/ 776976 w 4682997"/>
              <a:gd name="connsiteY26-298" fmla="*/ 1834085 h 2605776"/>
              <a:gd name="connsiteX27-299" fmla="*/ 776976 w 4682997"/>
              <a:gd name="connsiteY27-300" fmla="*/ 1575094 h 2605776"/>
              <a:gd name="connsiteX28-301" fmla="*/ 1041253 w 4682997"/>
              <a:gd name="connsiteY28-302" fmla="*/ 1575094 h 2605776"/>
              <a:gd name="connsiteX29-303" fmla="*/ 1041253 w 4682997"/>
              <a:gd name="connsiteY29-304" fmla="*/ 1310816 h 2605776"/>
              <a:gd name="connsiteX30-305" fmla="*/ 1305531 w 4682997"/>
              <a:gd name="connsiteY30-306" fmla="*/ 1310816 h 2605776"/>
              <a:gd name="connsiteX31-307" fmla="*/ 1300245 w 4682997"/>
              <a:gd name="connsiteY31-308" fmla="*/ 1046539 h 2605776"/>
              <a:gd name="connsiteX32-309" fmla="*/ 1559237 w 4682997"/>
              <a:gd name="connsiteY32-310" fmla="*/ 1046539 h 2605776"/>
              <a:gd name="connsiteX33-311" fmla="*/ 1559237 w 4682997"/>
              <a:gd name="connsiteY33-312" fmla="*/ 782261 h 2605776"/>
              <a:gd name="connsiteX34-313" fmla="*/ 1823515 w 4682997"/>
              <a:gd name="connsiteY34-314" fmla="*/ 792832 h 2605776"/>
              <a:gd name="connsiteX35-315" fmla="*/ 1823515 w 4682997"/>
              <a:gd name="connsiteY35-316" fmla="*/ 528555 h 2605776"/>
              <a:gd name="connsiteX36-317" fmla="*/ 2082507 w 4682997"/>
              <a:gd name="connsiteY36-318" fmla="*/ 528555 h 2605776"/>
              <a:gd name="connsiteX37-319" fmla="*/ 2082507 w 4682997"/>
              <a:gd name="connsiteY37-320" fmla="*/ 264277 h 2605776"/>
              <a:gd name="connsiteX38-321" fmla="*/ 2346784 w 4682997"/>
              <a:gd name="connsiteY38-322" fmla="*/ 264277 h 2605776"/>
              <a:gd name="connsiteX39-323" fmla="*/ 2341499 w 4682997"/>
              <a:gd name="connsiteY39-324" fmla="*/ 5286 h 2605776"/>
              <a:gd name="connsiteX40-325" fmla="*/ 4672425 w 4682997"/>
              <a:gd name="connsiteY40-326" fmla="*/ 0 h 260577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161" y="connsiteY40-162"/>
              </a:cxn>
            </a:cxnLst>
            <a:rect l="l" t="t" r="r" b="b"/>
            <a:pathLst>
              <a:path w="4682997" h="2605776">
                <a:moveTo>
                  <a:pt x="4682997" y="0"/>
                </a:moveTo>
                <a:lnTo>
                  <a:pt x="4682997" y="264277"/>
                </a:lnTo>
                <a:lnTo>
                  <a:pt x="4424005" y="264277"/>
                </a:lnTo>
                <a:lnTo>
                  <a:pt x="4424005" y="523269"/>
                </a:lnTo>
                <a:lnTo>
                  <a:pt x="4165013" y="523269"/>
                </a:lnTo>
                <a:lnTo>
                  <a:pt x="4165013" y="782261"/>
                </a:lnTo>
                <a:lnTo>
                  <a:pt x="3906021" y="782261"/>
                </a:lnTo>
                <a:lnTo>
                  <a:pt x="3906021" y="1046539"/>
                </a:lnTo>
                <a:lnTo>
                  <a:pt x="3636458" y="1041253"/>
                </a:lnTo>
                <a:lnTo>
                  <a:pt x="3641744" y="1305531"/>
                </a:lnTo>
                <a:lnTo>
                  <a:pt x="3382752" y="1300245"/>
                </a:lnTo>
                <a:lnTo>
                  <a:pt x="3377466" y="1564522"/>
                </a:lnTo>
                <a:lnTo>
                  <a:pt x="3118474" y="1553951"/>
                </a:lnTo>
                <a:cubicBezTo>
                  <a:pt x="3116712" y="1645567"/>
                  <a:pt x="3114951" y="1737184"/>
                  <a:pt x="3113189" y="1828800"/>
                </a:cubicBezTo>
                <a:lnTo>
                  <a:pt x="2859482" y="1823514"/>
                </a:lnTo>
                <a:lnTo>
                  <a:pt x="2859482" y="2087792"/>
                </a:lnTo>
                <a:lnTo>
                  <a:pt x="2600490" y="2087792"/>
                </a:lnTo>
                <a:lnTo>
                  <a:pt x="2600490" y="2352069"/>
                </a:lnTo>
                <a:lnTo>
                  <a:pt x="2341499" y="2352069"/>
                </a:lnTo>
                <a:lnTo>
                  <a:pt x="2341499" y="2605776"/>
                </a:lnTo>
                <a:lnTo>
                  <a:pt x="0" y="2605776"/>
                </a:lnTo>
                <a:lnTo>
                  <a:pt x="0" y="2346784"/>
                </a:lnTo>
                <a:lnTo>
                  <a:pt x="253707" y="2352069"/>
                </a:lnTo>
                <a:lnTo>
                  <a:pt x="264278" y="2093077"/>
                </a:lnTo>
                <a:lnTo>
                  <a:pt x="528555" y="2087792"/>
                </a:lnTo>
                <a:lnTo>
                  <a:pt x="517984" y="1828800"/>
                </a:lnTo>
                <a:lnTo>
                  <a:pt x="776976" y="1834085"/>
                </a:lnTo>
                <a:lnTo>
                  <a:pt x="776976" y="1575094"/>
                </a:lnTo>
                <a:lnTo>
                  <a:pt x="1041253" y="1575094"/>
                </a:lnTo>
                <a:lnTo>
                  <a:pt x="1041253" y="1310816"/>
                </a:lnTo>
                <a:lnTo>
                  <a:pt x="1305531" y="1310816"/>
                </a:lnTo>
                <a:lnTo>
                  <a:pt x="1300245" y="1046539"/>
                </a:lnTo>
                <a:lnTo>
                  <a:pt x="1559237" y="1046539"/>
                </a:lnTo>
                <a:lnTo>
                  <a:pt x="1559237" y="782261"/>
                </a:lnTo>
                <a:lnTo>
                  <a:pt x="1823515" y="792832"/>
                </a:lnTo>
                <a:lnTo>
                  <a:pt x="1823515" y="528555"/>
                </a:lnTo>
                <a:lnTo>
                  <a:pt x="2082507" y="528555"/>
                </a:lnTo>
                <a:lnTo>
                  <a:pt x="2082507" y="264277"/>
                </a:lnTo>
                <a:lnTo>
                  <a:pt x="2346784" y="264277"/>
                </a:lnTo>
                <a:lnTo>
                  <a:pt x="2341499" y="5286"/>
                </a:lnTo>
                <a:lnTo>
                  <a:pt x="4672425" y="0"/>
                </a:lnTo>
              </a:path>
            </a:pathLst>
          </a:custGeom>
          <a:blipFill>
            <a:blip r:embed="rId1" cstate="print"/>
            <a:tile tx="0" ty="0" sx="100000" sy="100000" flip="none" algn="tl"/>
          </a:blip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56" name="任意多边形 355"/>
          <p:cNvSpPr/>
          <p:nvPr/>
        </p:nvSpPr>
        <p:spPr bwMode="auto">
          <a:xfrm>
            <a:off x="438247" y="1924218"/>
            <a:ext cx="7299297" cy="2608027"/>
          </a:xfrm>
          <a:custGeom>
            <a:avLst/>
            <a:gdLst>
              <a:gd name="connsiteX0" fmla="*/ 2329732 w 7299297"/>
              <a:gd name="connsiteY0" fmla="*/ 0 h 2608027"/>
              <a:gd name="connsiteX1" fmla="*/ 7291346 w 7299297"/>
              <a:gd name="connsiteY1" fmla="*/ 0 h 2608027"/>
              <a:gd name="connsiteX2" fmla="*/ 7299297 w 7299297"/>
              <a:gd name="connsiteY2" fmla="*/ 262393 h 2608027"/>
              <a:gd name="connsiteX3" fmla="*/ 7036904 w 7299297"/>
              <a:gd name="connsiteY3" fmla="*/ 262393 h 2608027"/>
              <a:gd name="connsiteX4" fmla="*/ 7036904 w 7299297"/>
              <a:gd name="connsiteY4" fmla="*/ 524786 h 2608027"/>
              <a:gd name="connsiteX5" fmla="*/ 6774511 w 7299297"/>
              <a:gd name="connsiteY5" fmla="*/ 524786 h 2608027"/>
              <a:gd name="connsiteX6" fmla="*/ 6774511 w 7299297"/>
              <a:gd name="connsiteY6" fmla="*/ 779227 h 2608027"/>
              <a:gd name="connsiteX7" fmla="*/ 6512118 w 7299297"/>
              <a:gd name="connsiteY7" fmla="*/ 787179 h 2608027"/>
              <a:gd name="connsiteX8" fmla="*/ 6512118 w 7299297"/>
              <a:gd name="connsiteY8" fmla="*/ 1041621 h 2608027"/>
              <a:gd name="connsiteX9" fmla="*/ 6257676 w 7299297"/>
              <a:gd name="connsiteY9" fmla="*/ 1033669 h 2608027"/>
              <a:gd name="connsiteX10" fmla="*/ 6257676 w 7299297"/>
              <a:gd name="connsiteY10" fmla="*/ 1304014 h 2608027"/>
              <a:gd name="connsiteX11" fmla="*/ 5995283 w 7299297"/>
              <a:gd name="connsiteY11" fmla="*/ 1304014 h 2608027"/>
              <a:gd name="connsiteX12" fmla="*/ 5987332 w 7299297"/>
              <a:gd name="connsiteY12" fmla="*/ 1566407 h 2608027"/>
              <a:gd name="connsiteX13" fmla="*/ 5724939 w 7299297"/>
              <a:gd name="connsiteY13" fmla="*/ 1566407 h 2608027"/>
              <a:gd name="connsiteX14" fmla="*/ 5724939 w 7299297"/>
              <a:gd name="connsiteY14" fmla="*/ 1812897 h 2608027"/>
              <a:gd name="connsiteX15" fmla="*/ 5462546 w 7299297"/>
              <a:gd name="connsiteY15" fmla="*/ 1812897 h 2608027"/>
              <a:gd name="connsiteX16" fmla="*/ 5470497 w 7299297"/>
              <a:gd name="connsiteY16" fmla="*/ 2075290 h 2608027"/>
              <a:gd name="connsiteX17" fmla="*/ 5208104 w 7299297"/>
              <a:gd name="connsiteY17" fmla="*/ 2083241 h 2608027"/>
              <a:gd name="connsiteX18" fmla="*/ 5208104 w 7299297"/>
              <a:gd name="connsiteY18" fmla="*/ 2337683 h 2608027"/>
              <a:gd name="connsiteX19" fmla="*/ 4945711 w 7299297"/>
              <a:gd name="connsiteY19" fmla="*/ 2337683 h 2608027"/>
              <a:gd name="connsiteX20" fmla="*/ 4945711 w 7299297"/>
              <a:gd name="connsiteY20" fmla="*/ 2608027 h 2608027"/>
              <a:gd name="connsiteX21" fmla="*/ 0 w 7299297"/>
              <a:gd name="connsiteY21" fmla="*/ 2608027 h 2608027"/>
              <a:gd name="connsiteX22" fmla="*/ 0 w 7299297"/>
              <a:gd name="connsiteY22" fmla="*/ 2337683 h 2608027"/>
              <a:gd name="connsiteX23" fmla="*/ 262393 w 7299297"/>
              <a:gd name="connsiteY23" fmla="*/ 2337683 h 2608027"/>
              <a:gd name="connsiteX24" fmla="*/ 262393 w 7299297"/>
              <a:gd name="connsiteY24" fmla="*/ 2091193 h 2608027"/>
              <a:gd name="connsiteX25" fmla="*/ 524786 w 7299297"/>
              <a:gd name="connsiteY25" fmla="*/ 2091193 h 2608027"/>
              <a:gd name="connsiteX26" fmla="*/ 524786 w 7299297"/>
              <a:gd name="connsiteY26" fmla="*/ 1828800 h 2608027"/>
              <a:gd name="connsiteX27" fmla="*/ 787179 w 7299297"/>
              <a:gd name="connsiteY27" fmla="*/ 1828800 h 2608027"/>
              <a:gd name="connsiteX28" fmla="*/ 787179 w 7299297"/>
              <a:gd name="connsiteY28" fmla="*/ 1558455 h 2608027"/>
              <a:gd name="connsiteX29" fmla="*/ 1033669 w 7299297"/>
              <a:gd name="connsiteY29" fmla="*/ 1566407 h 2608027"/>
              <a:gd name="connsiteX30" fmla="*/ 1033669 w 7299297"/>
              <a:gd name="connsiteY30" fmla="*/ 1304014 h 2608027"/>
              <a:gd name="connsiteX31" fmla="*/ 1304014 w 7299297"/>
              <a:gd name="connsiteY31" fmla="*/ 1304014 h 2608027"/>
              <a:gd name="connsiteX32" fmla="*/ 1304014 w 7299297"/>
              <a:gd name="connsiteY32" fmla="*/ 1041621 h 2608027"/>
              <a:gd name="connsiteX33" fmla="*/ 1566407 w 7299297"/>
              <a:gd name="connsiteY33" fmla="*/ 1041621 h 2608027"/>
              <a:gd name="connsiteX34" fmla="*/ 1566407 w 7299297"/>
              <a:gd name="connsiteY34" fmla="*/ 787179 h 2608027"/>
              <a:gd name="connsiteX35" fmla="*/ 1828800 w 7299297"/>
              <a:gd name="connsiteY35" fmla="*/ 779227 h 2608027"/>
              <a:gd name="connsiteX36" fmla="*/ 1828800 w 7299297"/>
              <a:gd name="connsiteY36" fmla="*/ 524786 h 2608027"/>
              <a:gd name="connsiteX37" fmla="*/ 2091193 w 7299297"/>
              <a:gd name="connsiteY37" fmla="*/ 524786 h 2608027"/>
              <a:gd name="connsiteX38" fmla="*/ 2091193 w 7299297"/>
              <a:gd name="connsiteY38" fmla="*/ 254441 h 2608027"/>
              <a:gd name="connsiteX39" fmla="*/ 2345635 w 7299297"/>
              <a:gd name="connsiteY39" fmla="*/ 254441 h 2608027"/>
              <a:gd name="connsiteX40" fmla="*/ 2329732 w 7299297"/>
              <a:gd name="connsiteY40" fmla="*/ 0 h 260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299297" h="2608027">
                <a:moveTo>
                  <a:pt x="2329732" y="0"/>
                </a:moveTo>
                <a:lnTo>
                  <a:pt x="7291346" y="0"/>
                </a:lnTo>
                <a:lnTo>
                  <a:pt x="7299297" y="262393"/>
                </a:lnTo>
                <a:lnTo>
                  <a:pt x="7036904" y="262393"/>
                </a:lnTo>
                <a:lnTo>
                  <a:pt x="7036904" y="524786"/>
                </a:lnTo>
                <a:lnTo>
                  <a:pt x="6774511" y="524786"/>
                </a:lnTo>
                <a:lnTo>
                  <a:pt x="6774511" y="779227"/>
                </a:lnTo>
                <a:lnTo>
                  <a:pt x="6512118" y="787179"/>
                </a:lnTo>
                <a:lnTo>
                  <a:pt x="6512118" y="1041621"/>
                </a:lnTo>
                <a:lnTo>
                  <a:pt x="6257676" y="1033669"/>
                </a:lnTo>
                <a:lnTo>
                  <a:pt x="6257676" y="1304014"/>
                </a:lnTo>
                <a:lnTo>
                  <a:pt x="5995283" y="1304014"/>
                </a:lnTo>
                <a:lnTo>
                  <a:pt x="5987332" y="1566407"/>
                </a:lnTo>
                <a:lnTo>
                  <a:pt x="5724939" y="1566407"/>
                </a:lnTo>
                <a:lnTo>
                  <a:pt x="5724939" y="1812897"/>
                </a:lnTo>
                <a:lnTo>
                  <a:pt x="5462546" y="1812897"/>
                </a:lnTo>
                <a:lnTo>
                  <a:pt x="5470497" y="2075290"/>
                </a:lnTo>
                <a:lnTo>
                  <a:pt x="5208104" y="2083241"/>
                </a:lnTo>
                <a:lnTo>
                  <a:pt x="5208104" y="2337683"/>
                </a:lnTo>
                <a:lnTo>
                  <a:pt x="4945711" y="2337683"/>
                </a:lnTo>
                <a:lnTo>
                  <a:pt x="4945711" y="2608027"/>
                </a:lnTo>
                <a:lnTo>
                  <a:pt x="0" y="2608027"/>
                </a:lnTo>
                <a:lnTo>
                  <a:pt x="0" y="2337683"/>
                </a:lnTo>
                <a:lnTo>
                  <a:pt x="262393" y="2337683"/>
                </a:lnTo>
                <a:lnTo>
                  <a:pt x="262393" y="2091193"/>
                </a:lnTo>
                <a:lnTo>
                  <a:pt x="524786" y="2091193"/>
                </a:lnTo>
                <a:lnTo>
                  <a:pt x="524786" y="1828800"/>
                </a:lnTo>
                <a:lnTo>
                  <a:pt x="787179" y="1828800"/>
                </a:lnTo>
                <a:lnTo>
                  <a:pt x="787179" y="1558455"/>
                </a:lnTo>
                <a:lnTo>
                  <a:pt x="1033669" y="1566407"/>
                </a:lnTo>
                <a:lnTo>
                  <a:pt x="1033669" y="1304014"/>
                </a:lnTo>
                <a:lnTo>
                  <a:pt x="1304014" y="1304014"/>
                </a:lnTo>
                <a:lnTo>
                  <a:pt x="1304014" y="1041621"/>
                </a:lnTo>
                <a:lnTo>
                  <a:pt x="1566407" y="1041621"/>
                </a:lnTo>
                <a:lnTo>
                  <a:pt x="1566407" y="787179"/>
                </a:lnTo>
                <a:lnTo>
                  <a:pt x="1828800" y="779227"/>
                </a:lnTo>
                <a:lnTo>
                  <a:pt x="1828800" y="524786"/>
                </a:lnTo>
                <a:lnTo>
                  <a:pt x="2091193" y="524786"/>
                </a:lnTo>
                <a:lnTo>
                  <a:pt x="2091193" y="254441"/>
                </a:lnTo>
                <a:lnTo>
                  <a:pt x="2345635" y="254441"/>
                </a:lnTo>
                <a:lnTo>
                  <a:pt x="2329732" y="0"/>
                </a:lnTo>
                <a:close/>
              </a:path>
            </a:pathLst>
          </a:custGeom>
          <a:noFill/>
          <a:ln w="57150" cap="flat" cmpd="sng" algn="ctr">
            <a:solidFill>
              <a:srgbClr val="0066FF"/>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9" name="Rectangle 112"/>
          <p:cNvSpPr>
            <a:spLocks noChangeAspect="1" noChangeArrowheads="1"/>
          </p:cNvSpPr>
          <p:nvPr/>
        </p:nvSpPr>
        <p:spPr bwMode="auto">
          <a:xfrm>
            <a:off x="3058939" y="4514054"/>
            <a:ext cx="260350" cy="260350"/>
          </a:xfrm>
          <a:prstGeom prst="rect">
            <a:avLst/>
          </a:prstGeom>
          <a:noFill/>
          <a:ln w="28575" algn="ctr">
            <a:noFill/>
            <a:miter lim="800000"/>
          </a:ln>
          <a:effectLst/>
        </p:spPr>
        <p:txBody>
          <a:bodyPr wrap="none" anchor="ctr"/>
          <a:lstStyle/>
          <a:p>
            <a:r>
              <a:rPr lang="en-US" altLang="zh-CN" sz="1400" dirty="0">
                <a:solidFill>
                  <a:srgbClr val="CC0099"/>
                </a:solidFill>
              </a:rPr>
              <a:t>11</a:t>
            </a:r>
            <a:endParaRPr lang="en-US" altLang="zh-CN" sz="1400" baseline="-25000" dirty="0">
              <a:solidFill>
                <a:srgbClr val="CC0099"/>
              </a:solidFill>
            </a:endParaRPr>
          </a:p>
        </p:txBody>
      </p:sp>
      <p:sp>
        <p:nvSpPr>
          <p:cNvPr id="350" name="Rectangle 112"/>
          <p:cNvSpPr>
            <a:spLocks noChangeAspect="1" noChangeArrowheads="1"/>
          </p:cNvSpPr>
          <p:nvPr/>
        </p:nvSpPr>
        <p:spPr bwMode="auto">
          <a:xfrm>
            <a:off x="3309764" y="4513440"/>
            <a:ext cx="260350" cy="260350"/>
          </a:xfrm>
          <a:prstGeom prst="rect">
            <a:avLst/>
          </a:prstGeom>
          <a:noFill/>
          <a:ln w="28575" algn="ctr">
            <a:noFill/>
            <a:miter lim="800000"/>
          </a:ln>
          <a:effectLst/>
        </p:spPr>
        <p:txBody>
          <a:bodyPr wrap="none" anchor="ctr"/>
          <a:lstStyle/>
          <a:p>
            <a:r>
              <a:rPr lang="en-US" altLang="zh-CN" sz="1400" dirty="0">
                <a:solidFill>
                  <a:srgbClr val="CC0099"/>
                </a:solidFill>
              </a:rPr>
              <a:t>12</a:t>
            </a:r>
            <a:endParaRPr lang="en-US" altLang="zh-CN" sz="1400" baseline="-25000" dirty="0">
              <a:solidFill>
                <a:srgbClr val="CC0099"/>
              </a:solidFill>
            </a:endParaRPr>
          </a:p>
        </p:txBody>
      </p:sp>
      <p:sp>
        <p:nvSpPr>
          <p:cNvPr id="351" name="Rectangle 112"/>
          <p:cNvSpPr>
            <a:spLocks noChangeAspect="1" noChangeArrowheads="1"/>
          </p:cNvSpPr>
          <p:nvPr/>
        </p:nvSpPr>
        <p:spPr bwMode="auto">
          <a:xfrm>
            <a:off x="3563888" y="4514054"/>
            <a:ext cx="260350" cy="260350"/>
          </a:xfrm>
          <a:prstGeom prst="rect">
            <a:avLst/>
          </a:prstGeom>
          <a:noFill/>
          <a:ln w="28575" algn="ctr">
            <a:noFill/>
            <a:miter lim="800000"/>
          </a:ln>
          <a:effectLst/>
        </p:spPr>
        <p:txBody>
          <a:bodyPr wrap="none" anchor="ctr"/>
          <a:lstStyle/>
          <a:p>
            <a:r>
              <a:rPr lang="en-US" altLang="zh-CN" sz="1400" dirty="0">
                <a:solidFill>
                  <a:srgbClr val="CC0099"/>
                </a:solidFill>
              </a:rPr>
              <a:t>13</a:t>
            </a:r>
            <a:endParaRPr lang="en-US" altLang="zh-CN" sz="1400" baseline="-25000" dirty="0">
              <a:solidFill>
                <a:srgbClr val="CC0099"/>
              </a:solidFill>
            </a:endParaRPr>
          </a:p>
        </p:txBody>
      </p:sp>
      <p:sp>
        <p:nvSpPr>
          <p:cNvPr id="352" name="Rectangle 112"/>
          <p:cNvSpPr>
            <a:spLocks noChangeAspect="1" noChangeArrowheads="1"/>
          </p:cNvSpPr>
          <p:nvPr/>
        </p:nvSpPr>
        <p:spPr bwMode="auto">
          <a:xfrm>
            <a:off x="3829079" y="4511967"/>
            <a:ext cx="260350" cy="260350"/>
          </a:xfrm>
          <a:prstGeom prst="rect">
            <a:avLst/>
          </a:prstGeom>
          <a:noFill/>
          <a:ln w="28575" algn="ctr">
            <a:noFill/>
            <a:miter lim="800000"/>
          </a:ln>
          <a:effectLst/>
        </p:spPr>
        <p:txBody>
          <a:bodyPr wrap="none" anchor="ctr"/>
          <a:lstStyle/>
          <a:p>
            <a:r>
              <a:rPr lang="en-US" altLang="zh-CN" sz="1400" dirty="0">
                <a:solidFill>
                  <a:srgbClr val="CC0099"/>
                </a:solidFill>
              </a:rPr>
              <a:t>14</a:t>
            </a:r>
            <a:endParaRPr lang="en-US" altLang="zh-CN" sz="1400" baseline="-25000" dirty="0">
              <a:solidFill>
                <a:srgbClr val="CC0099"/>
              </a:solidFill>
            </a:endParaRPr>
          </a:p>
        </p:txBody>
      </p:sp>
      <p:sp>
        <p:nvSpPr>
          <p:cNvPr id="353" name="Rectangle 113"/>
          <p:cNvSpPr>
            <a:spLocks noChangeAspect="1" noChangeArrowheads="1"/>
          </p:cNvSpPr>
          <p:nvPr/>
        </p:nvSpPr>
        <p:spPr bwMode="auto">
          <a:xfrm>
            <a:off x="5140374" y="4509316"/>
            <a:ext cx="260350" cy="260350"/>
          </a:xfrm>
          <a:prstGeom prst="rect">
            <a:avLst/>
          </a:prstGeom>
          <a:noFill/>
          <a:ln w="28575" algn="ctr">
            <a:noFill/>
            <a:miter lim="800000"/>
          </a:ln>
          <a:effectLst/>
        </p:spPr>
        <p:txBody>
          <a:bodyPr wrap="none" anchor="ctr"/>
          <a:lstStyle/>
          <a:p>
            <a:r>
              <a:rPr lang="en-US" altLang="zh-CN" sz="1400" dirty="0">
                <a:solidFill>
                  <a:srgbClr val="CC0099"/>
                </a:solidFill>
              </a:rPr>
              <a:t>19</a:t>
            </a:r>
            <a:endParaRPr lang="en-US" altLang="zh-CN" sz="1400" baseline="-25000" dirty="0">
              <a:solidFill>
                <a:srgbClr val="CC0099"/>
              </a:solidFill>
            </a:endParaRPr>
          </a:p>
        </p:txBody>
      </p:sp>
      <p:sp>
        <p:nvSpPr>
          <p:cNvPr id="354" name="Rectangle 112"/>
          <p:cNvSpPr>
            <a:spLocks noChangeAspect="1" noChangeArrowheads="1"/>
          </p:cNvSpPr>
          <p:nvPr/>
        </p:nvSpPr>
        <p:spPr bwMode="auto">
          <a:xfrm>
            <a:off x="4354388" y="4511877"/>
            <a:ext cx="260350" cy="260350"/>
          </a:xfrm>
          <a:prstGeom prst="rect">
            <a:avLst/>
          </a:prstGeom>
          <a:noFill/>
          <a:ln w="28575" algn="ctr">
            <a:noFill/>
            <a:miter lim="800000"/>
          </a:ln>
          <a:effectLst/>
        </p:spPr>
        <p:txBody>
          <a:bodyPr wrap="none" anchor="ctr"/>
          <a:lstStyle/>
          <a:p>
            <a:r>
              <a:rPr lang="en-US" altLang="zh-CN" sz="1400" dirty="0">
                <a:solidFill>
                  <a:srgbClr val="CC0099"/>
                </a:solidFill>
              </a:rPr>
              <a:t>16</a:t>
            </a:r>
            <a:endParaRPr lang="en-US" altLang="zh-CN" sz="1400" baseline="-25000" dirty="0">
              <a:solidFill>
                <a:srgbClr val="CC0099"/>
              </a:solidFill>
            </a:endParaRPr>
          </a:p>
        </p:txBody>
      </p:sp>
      <p:sp>
        <p:nvSpPr>
          <p:cNvPr id="357" name="Rectangle 112"/>
          <p:cNvSpPr>
            <a:spLocks noChangeAspect="1" noChangeArrowheads="1"/>
          </p:cNvSpPr>
          <p:nvPr/>
        </p:nvSpPr>
        <p:spPr bwMode="auto">
          <a:xfrm>
            <a:off x="4608512" y="4512491"/>
            <a:ext cx="260350" cy="260350"/>
          </a:xfrm>
          <a:prstGeom prst="rect">
            <a:avLst/>
          </a:prstGeom>
          <a:noFill/>
          <a:ln w="28575" algn="ctr">
            <a:noFill/>
            <a:miter lim="800000"/>
          </a:ln>
          <a:effectLst/>
        </p:spPr>
        <p:txBody>
          <a:bodyPr wrap="none" anchor="ctr"/>
          <a:lstStyle/>
          <a:p>
            <a:r>
              <a:rPr lang="en-US" altLang="zh-CN" sz="1400" dirty="0">
                <a:solidFill>
                  <a:srgbClr val="CC0099"/>
                </a:solidFill>
              </a:rPr>
              <a:t>17</a:t>
            </a:r>
            <a:endParaRPr lang="en-US" altLang="zh-CN" sz="1400" baseline="-25000" dirty="0">
              <a:solidFill>
                <a:srgbClr val="CC0099"/>
              </a:solidFill>
            </a:endParaRPr>
          </a:p>
        </p:txBody>
      </p:sp>
      <p:sp>
        <p:nvSpPr>
          <p:cNvPr id="358" name="Rectangle 112"/>
          <p:cNvSpPr>
            <a:spLocks noChangeAspect="1" noChangeArrowheads="1"/>
          </p:cNvSpPr>
          <p:nvPr/>
        </p:nvSpPr>
        <p:spPr bwMode="auto">
          <a:xfrm>
            <a:off x="4873703" y="4510404"/>
            <a:ext cx="260350" cy="260350"/>
          </a:xfrm>
          <a:prstGeom prst="rect">
            <a:avLst/>
          </a:prstGeom>
          <a:noFill/>
          <a:ln w="28575" algn="ctr">
            <a:noFill/>
            <a:miter lim="800000"/>
          </a:ln>
          <a:effectLst/>
        </p:spPr>
        <p:txBody>
          <a:bodyPr wrap="none" anchor="ctr"/>
          <a:lstStyle/>
          <a:p>
            <a:r>
              <a:rPr lang="en-US" altLang="zh-CN" sz="1400" dirty="0">
                <a:solidFill>
                  <a:srgbClr val="CC0099"/>
                </a:solidFill>
              </a:rPr>
              <a:t>18</a:t>
            </a:r>
            <a:endParaRPr lang="en-US" altLang="zh-CN" sz="1400" baseline="-25000" dirty="0">
              <a:solidFill>
                <a:srgbClr val="CC00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8894"/>
                                        </p:tgtEl>
                                        <p:attrNameLst>
                                          <p:attrName>style.visibility</p:attrName>
                                        </p:attrNameLst>
                                      </p:cBhvr>
                                      <p:to>
                                        <p:strVal val="visible"/>
                                      </p:to>
                                    </p:set>
                                  </p:childTnLst>
                                </p:cTn>
                              </p:par>
                            </p:childTnLst>
                          </p:cTn>
                        </p:par>
                        <p:par>
                          <p:cTn id="7" fill="hold">
                            <p:stCondLst>
                              <p:cond delay="0"/>
                            </p:stCondLst>
                            <p:childTnLst>
                              <p:par>
                                <p:cTn id="8" presetID="17" presetClass="entr" presetSubtype="2" fill="hold" grpId="0" nodeType="afterEffect">
                                  <p:stCondLst>
                                    <p:cond delay="0"/>
                                  </p:stCondLst>
                                  <p:childTnLst>
                                    <p:set>
                                      <p:cBhvr>
                                        <p:cTn id="9" dur="1" fill="hold">
                                          <p:stCondLst>
                                            <p:cond delay="0"/>
                                          </p:stCondLst>
                                        </p:cTn>
                                        <p:tgtEl>
                                          <p:spTgt spid="1388892"/>
                                        </p:tgtEl>
                                        <p:attrNameLst>
                                          <p:attrName>style.visibility</p:attrName>
                                        </p:attrNameLst>
                                      </p:cBhvr>
                                      <p:to>
                                        <p:strVal val="visible"/>
                                      </p:to>
                                    </p:set>
                                    <p:anim calcmode="lin" valueType="num">
                                      <p:cBhvr>
                                        <p:cTn id="10" dur="500" fill="hold"/>
                                        <p:tgtEl>
                                          <p:spTgt spid="1388892"/>
                                        </p:tgtEl>
                                        <p:attrNameLst>
                                          <p:attrName>ppt_x</p:attrName>
                                        </p:attrNameLst>
                                      </p:cBhvr>
                                      <p:tavLst>
                                        <p:tav tm="0">
                                          <p:val>
                                            <p:strVal val="#ppt_x+#ppt_w/2"/>
                                          </p:val>
                                        </p:tav>
                                        <p:tav tm="100000">
                                          <p:val>
                                            <p:strVal val="#ppt_x"/>
                                          </p:val>
                                        </p:tav>
                                      </p:tavLst>
                                    </p:anim>
                                    <p:anim calcmode="lin" valueType="num">
                                      <p:cBhvr>
                                        <p:cTn id="11" dur="500" fill="hold"/>
                                        <p:tgtEl>
                                          <p:spTgt spid="1388892"/>
                                        </p:tgtEl>
                                        <p:attrNameLst>
                                          <p:attrName>ppt_y</p:attrName>
                                        </p:attrNameLst>
                                      </p:cBhvr>
                                      <p:tavLst>
                                        <p:tav tm="0">
                                          <p:val>
                                            <p:strVal val="#ppt_y"/>
                                          </p:val>
                                        </p:tav>
                                        <p:tav tm="100000">
                                          <p:val>
                                            <p:strVal val="#ppt_y"/>
                                          </p:val>
                                        </p:tav>
                                      </p:tavLst>
                                    </p:anim>
                                    <p:anim calcmode="lin" valueType="num">
                                      <p:cBhvr>
                                        <p:cTn id="12" dur="500" fill="hold"/>
                                        <p:tgtEl>
                                          <p:spTgt spid="1388892"/>
                                        </p:tgtEl>
                                        <p:attrNameLst>
                                          <p:attrName>ppt_w</p:attrName>
                                        </p:attrNameLst>
                                      </p:cBhvr>
                                      <p:tavLst>
                                        <p:tav tm="0">
                                          <p:val>
                                            <p:fltVal val="0"/>
                                          </p:val>
                                        </p:tav>
                                        <p:tav tm="100000">
                                          <p:val>
                                            <p:strVal val="#ppt_w"/>
                                          </p:val>
                                        </p:tav>
                                      </p:tavLst>
                                    </p:anim>
                                    <p:anim calcmode="lin" valueType="num">
                                      <p:cBhvr>
                                        <p:cTn id="13" dur="500" fill="hold"/>
                                        <p:tgtEl>
                                          <p:spTgt spid="1388892"/>
                                        </p:tgtEl>
                                        <p:attrNameLst>
                                          <p:attrName>ppt_h</p:attrName>
                                        </p:attrNameLst>
                                      </p:cBhvr>
                                      <p:tavLst>
                                        <p:tav tm="0">
                                          <p:val>
                                            <p:strVal val="#ppt_h"/>
                                          </p:val>
                                        </p:tav>
                                        <p:tav tm="100000">
                                          <p:val>
                                            <p:strVal val="#ppt_h"/>
                                          </p:val>
                                        </p:tav>
                                      </p:tavLst>
                                    </p:anim>
                                  </p:childTnLst>
                                </p:cTn>
                              </p:par>
                              <p:par>
                                <p:cTn id="14" presetID="17" presetClass="entr" presetSubtype="8" fill="hold" grpId="0" nodeType="withEffect">
                                  <p:stCondLst>
                                    <p:cond delay="0"/>
                                  </p:stCondLst>
                                  <p:childTnLst>
                                    <p:set>
                                      <p:cBhvr>
                                        <p:cTn id="15" dur="1" fill="hold">
                                          <p:stCondLst>
                                            <p:cond delay="0"/>
                                          </p:stCondLst>
                                        </p:cTn>
                                        <p:tgtEl>
                                          <p:spTgt spid="1388893"/>
                                        </p:tgtEl>
                                        <p:attrNameLst>
                                          <p:attrName>style.visibility</p:attrName>
                                        </p:attrNameLst>
                                      </p:cBhvr>
                                      <p:to>
                                        <p:strVal val="visible"/>
                                      </p:to>
                                    </p:set>
                                    <p:anim calcmode="lin" valueType="num">
                                      <p:cBhvr>
                                        <p:cTn id="16" dur="500" fill="hold"/>
                                        <p:tgtEl>
                                          <p:spTgt spid="1388893"/>
                                        </p:tgtEl>
                                        <p:attrNameLst>
                                          <p:attrName>ppt_x</p:attrName>
                                        </p:attrNameLst>
                                      </p:cBhvr>
                                      <p:tavLst>
                                        <p:tav tm="0">
                                          <p:val>
                                            <p:strVal val="#ppt_x-#ppt_w/2"/>
                                          </p:val>
                                        </p:tav>
                                        <p:tav tm="100000">
                                          <p:val>
                                            <p:strVal val="#ppt_x"/>
                                          </p:val>
                                        </p:tav>
                                      </p:tavLst>
                                    </p:anim>
                                    <p:anim calcmode="lin" valueType="num">
                                      <p:cBhvr>
                                        <p:cTn id="17" dur="500" fill="hold"/>
                                        <p:tgtEl>
                                          <p:spTgt spid="1388893"/>
                                        </p:tgtEl>
                                        <p:attrNameLst>
                                          <p:attrName>ppt_y</p:attrName>
                                        </p:attrNameLst>
                                      </p:cBhvr>
                                      <p:tavLst>
                                        <p:tav tm="0">
                                          <p:val>
                                            <p:strVal val="#ppt_y"/>
                                          </p:val>
                                        </p:tav>
                                        <p:tav tm="100000">
                                          <p:val>
                                            <p:strVal val="#ppt_y"/>
                                          </p:val>
                                        </p:tav>
                                      </p:tavLst>
                                    </p:anim>
                                    <p:anim calcmode="lin" valueType="num">
                                      <p:cBhvr>
                                        <p:cTn id="18" dur="500" fill="hold"/>
                                        <p:tgtEl>
                                          <p:spTgt spid="1388893"/>
                                        </p:tgtEl>
                                        <p:attrNameLst>
                                          <p:attrName>ppt_w</p:attrName>
                                        </p:attrNameLst>
                                      </p:cBhvr>
                                      <p:tavLst>
                                        <p:tav tm="0">
                                          <p:val>
                                            <p:fltVal val="0"/>
                                          </p:val>
                                        </p:tav>
                                        <p:tav tm="100000">
                                          <p:val>
                                            <p:strVal val="#ppt_w"/>
                                          </p:val>
                                        </p:tav>
                                      </p:tavLst>
                                    </p:anim>
                                    <p:anim calcmode="lin" valueType="num">
                                      <p:cBhvr>
                                        <p:cTn id="19" dur="500" fill="hold"/>
                                        <p:tgtEl>
                                          <p:spTgt spid="1388893"/>
                                        </p:tgtEl>
                                        <p:attrNameLst>
                                          <p:attrName>ppt_h</p:attrName>
                                        </p:attrNameLst>
                                      </p:cBhvr>
                                      <p:tavLst>
                                        <p:tav tm="0">
                                          <p:val>
                                            <p:strVal val="#ppt_h"/>
                                          </p:val>
                                        </p:tav>
                                        <p:tav tm="100000">
                                          <p:val>
                                            <p:strVal val="#ppt_h"/>
                                          </p:val>
                                        </p:tav>
                                      </p:tavLst>
                                    </p:anim>
                                  </p:childTnLst>
                                </p:cTn>
                              </p:par>
                            </p:childTnLst>
                          </p:cTn>
                        </p:par>
                        <p:par>
                          <p:cTn id="20" fill="hold">
                            <p:stCondLst>
                              <p:cond delay="500"/>
                            </p:stCondLst>
                            <p:childTnLst>
                              <p:par>
                                <p:cTn id="21" presetID="17" presetClass="entr" presetSubtype="1" fill="hold" grpId="0" nodeType="afterEffect">
                                  <p:stCondLst>
                                    <p:cond delay="0"/>
                                  </p:stCondLst>
                                  <p:childTnLst>
                                    <p:set>
                                      <p:cBhvr>
                                        <p:cTn id="22" dur="1" fill="hold">
                                          <p:stCondLst>
                                            <p:cond delay="0"/>
                                          </p:stCondLst>
                                        </p:cTn>
                                        <p:tgtEl>
                                          <p:spTgt spid="1388890"/>
                                        </p:tgtEl>
                                        <p:attrNameLst>
                                          <p:attrName>style.visibility</p:attrName>
                                        </p:attrNameLst>
                                      </p:cBhvr>
                                      <p:to>
                                        <p:strVal val="visible"/>
                                      </p:to>
                                    </p:set>
                                    <p:anim calcmode="lin" valueType="num">
                                      <p:cBhvr>
                                        <p:cTn id="23" dur="500" fill="hold"/>
                                        <p:tgtEl>
                                          <p:spTgt spid="1388890"/>
                                        </p:tgtEl>
                                        <p:attrNameLst>
                                          <p:attrName>ppt_x</p:attrName>
                                        </p:attrNameLst>
                                      </p:cBhvr>
                                      <p:tavLst>
                                        <p:tav tm="0">
                                          <p:val>
                                            <p:strVal val="#ppt_x"/>
                                          </p:val>
                                        </p:tav>
                                        <p:tav tm="100000">
                                          <p:val>
                                            <p:strVal val="#ppt_x"/>
                                          </p:val>
                                        </p:tav>
                                      </p:tavLst>
                                    </p:anim>
                                    <p:anim calcmode="lin" valueType="num">
                                      <p:cBhvr>
                                        <p:cTn id="24" dur="500" fill="hold"/>
                                        <p:tgtEl>
                                          <p:spTgt spid="1388890"/>
                                        </p:tgtEl>
                                        <p:attrNameLst>
                                          <p:attrName>ppt_y</p:attrName>
                                        </p:attrNameLst>
                                      </p:cBhvr>
                                      <p:tavLst>
                                        <p:tav tm="0">
                                          <p:val>
                                            <p:strVal val="#ppt_y-#ppt_h/2"/>
                                          </p:val>
                                        </p:tav>
                                        <p:tav tm="100000">
                                          <p:val>
                                            <p:strVal val="#ppt_y"/>
                                          </p:val>
                                        </p:tav>
                                      </p:tavLst>
                                    </p:anim>
                                    <p:anim calcmode="lin" valueType="num">
                                      <p:cBhvr>
                                        <p:cTn id="25" dur="500" fill="hold"/>
                                        <p:tgtEl>
                                          <p:spTgt spid="1388890"/>
                                        </p:tgtEl>
                                        <p:attrNameLst>
                                          <p:attrName>ppt_w</p:attrName>
                                        </p:attrNameLst>
                                      </p:cBhvr>
                                      <p:tavLst>
                                        <p:tav tm="0">
                                          <p:val>
                                            <p:strVal val="#ppt_w"/>
                                          </p:val>
                                        </p:tav>
                                        <p:tav tm="100000">
                                          <p:val>
                                            <p:strVal val="#ppt_w"/>
                                          </p:val>
                                        </p:tav>
                                      </p:tavLst>
                                    </p:anim>
                                    <p:anim calcmode="lin" valueType="num">
                                      <p:cBhvr>
                                        <p:cTn id="26" dur="500" fill="hold"/>
                                        <p:tgtEl>
                                          <p:spTgt spid="1388890"/>
                                        </p:tgtEl>
                                        <p:attrNameLst>
                                          <p:attrName>ppt_h</p:attrName>
                                        </p:attrNameLst>
                                      </p:cBhvr>
                                      <p:tavLst>
                                        <p:tav tm="0">
                                          <p:val>
                                            <p:fltVal val="0"/>
                                          </p:val>
                                        </p:tav>
                                        <p:tav tm="100000">
                                          <p:val>
                                            <p:strVal val="#ppt_h"/>
                                          </p:val>
                                        </p:tav>
                                      </p:tavLst>
                                    </p:anim>
                                  </p:childTnLst>
                                </p:cTn>
                              </p:par>
                              <p:par>
                                <p:cTn id="27" presetID="17" presetClass="entr" presetSubtype="1" fill="hold" grpId="0" nodeType="withEffect">
                                  <p:stCondLst>
                                    <p:cond delay="0"/>
                                  </p:stCondLst>
                                  <p:childTnLst>
                                    <p:set>
                                      <p:cBhvr>
                                        <p:cTn id="28" dur="1" fill="hold">
                                          <p:stCondLst>
                                            <p:cond delay="0"/>
                                          </p:stCondLst>
                                        </p:cTn>
                                        <p:tgtEl>
                                          <p:spTgt spid="1388891"/>
                                        </p:tgtEl>
                                        <p:attrNameLst>
                                          <p:attrName>style.visibility</p:attrName>
                                        </p:attrNameLst>
                                      </p:cBhvr>
                                      <p:to>
                                        <p:strVal val="visible"/>
                                      </p:to>
                                    </p:set>
                                    <p:anim calcmode="lin" valueType="num">
                                      <p:cBhvr>
                                        <p:cTn id="29" dur="500" fill="hold"/>
                                        <p:tgtEl>
                                          <p:spTgt spid="1388891"/>
                                        </p:tgtEl>
                                        <p:attrNameLst>
                                          <p:attrName>ppt_x</p:attrName>
                                        </p:attrNameLst>
                                      </p:cBhvr>
                                      <p:tavLst>
                                        <p:tav tm="0">
                                          <p:val>
                                            <p:strVal val="#ppt_x"/>
                                          </p:val>
                                        </p:tav>
                                        <p:tav tm="100000">
                                          <p:val>
                                            <p:strVal val="#ppt_x"/>
                                          </p:val>
                                        </p:tav>
                                      </p:tavLst>
                                    </p:anim>
                                    <p:anim calcmode="lin" valueType="num">
                                      <p:cBhvr>
                                        <p:cTn id="30" dur="500" fill="hold"/>
                                        <p:tgtEl>
                                          <p:spTgt spid="1388891"/>
                                        </p:tgtEl>
                                        <p:attrNameLst>
                                          <p:attrName>ppt_y</p:attrName>
                                        </p:attrNameLst>
                                      </p:cBhvr>
                                      <p:tavLst>
                                        <p:tav tm="0">
                                          <p:val>
                                            <p:strVal val="#ppt_y-#ppt_h/2"/>
                                          </p:val>
                                        </p:tav>
                                        <p:tav tm="100000">
                                          <p:val>
                                            <p:strVal val="#ppt_y"/>
                                          </p:val>
                                        </p:tav>
                                      </p:tavLst>
                                    </p:anim>
                                    <p:anim calcmode="lin" valueType="num">
                                      <p:cBhvr>
                                        <p:cTn id="31" dur="500" fill="hold"/>
                                        <p:tgtEl>
                                          <p:spTgt spid="1388891"/>
                                        </p:tgtEl>
                                        <p:attrNameLst>
                                          <p:attrName>ppt_w</p:attrName>
                                        </p:attrNameLst>
                                      </p:cBhvr>
                                      <p:tavLst>
                                        <p:tav tm="0">
                                          <p:val>
                                            <p:strVal val="#ppt_w"/>
                                          </p:val>
                                        </p:tav>
                                        <p:tav tm="100000">
                                          <p:val>
                                            <p:strVal val="#ppt_w"/>
                                          </p:val>
                                        </p:tav>
                                      </p:tavLst>
                                    </p:anim>
                                    <p:anim calcmode="lin" valueType="num">
                                      <p:cBhvr>
                                        <p:cTn id="32" dur="500" fill="hold"/>
                                        <p:tgtEl>
                                          <p:spTgt spid="1388891"/>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43"/>
                                        </p:tgtEl>
                                        <p:attrNameLst>
                                          <p:attrName>style.visibility</p:attrName>
                                        </p:attrNameLst>
                                      </p:cBhvr>
                                      <p:to>
                                        <p:strVal val="visible"/>
                                      </p:to>
                                    </p:set>
                                    <p:animEffect transition="in" filter="dissolve">
                                      <p:cBhvr>
                                        <p:cTn id="37" dur="500"/>
                                        <p:tgtEl>
                                          <p:spTgt spid="343"/>
                                        </p:tgtEl>
                                      </p:cBhvr>
                                    </p:animEffect>
                                  </p:childTnLst>
                                  <p:subTnLst>
                                    <p:set>
                                      <p:cBhvr override="childStyle">
                                        <p:cTn dur="1" fill="hold" display="0" masterRel="nextClick" afterEffect="1"/>
                                        <p:tgtEl>
                                          <p:spTgt spid="343"/>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48"/>
                                        </p:tgtEl>
                                        <p:attrNameLst>
                                          <p:attrName>style.visibility</p:attrName>
                                        </p:attrNameLst>
                                      </p:cBhvr>
                                      <p:to>
                                        <p:strVal val="visible"/>
                                      </p:to>
                                    </p:set>
                                  </p:childTnLst>
                                </p:cTn>
                              </p:par>
                            </p:childTnLst>
                          </p:cTn>
                        </p:par>
                        <p:par>
                          <p:cTn id="42" fill="hold">
                            <p:stCondLst>
                              <p:cond delay="0"/>
                            </p:stCondLst>
                            <p:childTnLst>
                              <p:par>
                                <p:cTn id="43" presetID="17" presetClass="entr" presetSubtype="2" fill="hold" grpId="0" nodeType="afterEffect">
                                  <p:stCondLst>
                                    <p:cond delay="0"/>
                                  </p:stCondLst>
                                  <p:childTnLst>
                                    <p:set>
                                      <p:cBhvr>
                                        <p:cTn id="44" dur="1" fill="hold">
                                          <p:stCondLst>
                                            <p:cond delay="0"/>
                                          </p:stCondLst>
                                        </p:cTn>
                                        <p:tgtEl>
                                          <p:spTgt spid="346"/>
                                        </p:tgtEl>
                                        <p:attrNameLst>
                                          <p:attrName>style.visibility</p:attrName>
                                        </p:attrNameLst>
                                      </p:cBhvr>
                                      <p:to>
                                        <p:strVal val="visible"/>
                                      </p:to>
                                    </p:set>
                                    <p:anim calcmode="lin" valueType="num">
                                      <p:cBhvr>
                                        <p:cTn id="45" dur="500" fill="hold"/>
                                        <p:tgtEl>
                                          <p:spTgt spid="346"/>
                                        </p:tgtEl>
                                        <p:attrNameLst>
                                          <p:attrName>ppt_x</p:attrName>
                                        </p:attrNameLst>
                                      </p:cBhvr>
                                      <p:tavLst>
                                        <p:tav tm="0">
                                          <p:val>
                                            <p:strVal val="#ppt_x+#ppt_w/2"/>
                                          </p:val>
                                        </p:tav>
                                        <p:tav tm="100000">
                                          <p:val>
                                            <p:strVal val="#ppt_x"/>
                                          </p:val>
                                        </p:tav>
                                      </p:tavLst>
                                    </p:anim>
                                    <p:anim calcmode="lin" valueType="num">
                                      <p:cBhvr>
                                        <p:cTn id="46" dur="500" fill="hold"/>
                                        <p:tgtEl>
                                          <p:spTgt spid="346"/>
                                        </p:tgtEl>
                                        <p:attrNameLst>
                                          <p:attrName>ppt_y</p:attrName>
                                        </p:attrNameLst>
                                      </p:cBhvr>
                                      <p:tavLst>
                                        <p:tav tm="0">
                                          <p:val>
                                            <p:strVal val="#ppt_y"/>
                                          </p:val>
                                        </p:tav>
                                        <p:tav tm="100000">
                                          <p:val>
                                            <p:strVal val="#ppt_y"/>
                                          </p:val>
                                        </p:tav>
                                      </p:tavLst>
                                    </p:anim>
                                    <p:anim calcmode="lin" valueType="num">
                                      <p:cBhvr>
                                        <p:cTn id="47" dur="500" fill="hold"/>
                                        <p:tgtEl>
                                          <p:spTgt spid="346"/>
                                        </p:tgtEl>
                                        <p:attrNameLst>
                                          <p:attrName>ppt_w</p:attrName>
                                        </p:attrNameLst>
                                      </p:cBhvr>
                                      <p:tavLst>
                                        <p:tav tm="0">
                                          <p:val>
                                            <p:fltVal val="0"/>
                                          </p:val>
                                        </p:tav>
                                        <p:tav tm="100000">
                                          <p:val>
                                            <p:strVal val="#ppt_w"/>
                                          </p:val>
                                        </p:tav>
                                      </p:tavLst>
                                    </p:anim>
                                    <p:anim calcmode="lin" valueType="num">
                                      <p:cBhvr>
                                        <p:cTn id="48" dur="500" fill="hold"/>
                                        <p:tgtEl>
                                          <p:spTgt spid="346"/>
                                        </p:tgtEl>
                                        <p:attrNameLst>
                                          <p:attrName>ppt_h</p:attrName>
                                        </p:attrNameLst>
                                      </p:cBhvr>
                                      <p:tavLst>
                                        <p:tav tm="0">
                                          <p:val>
                                            <p:strVal val="#ppt_h"/>
                                          </p:val>
                                        </p:tav>
                                        <p:tav tm="100000">
                                          <p:val>
                                            <p:strVal val="#ppt_h"/>
                                          </p:val>
                                        </p:tav>
                                      </p:tavLst>
                                    </p:anim>
                                  </p:childTnLst>
                                </p:cTn>
                              </p:par>
                              <p:par>
                                <p:cTn id="49" presetID="17" presetClass="entr" presetSubtype="8" fill="hold" grpId="0" nodeType="withEffect">
                                  <p:stCondLst>
                                    <p:cond delay="0"/>
                                  </p:stCondLst>
                                  <p:childTnLst>
                                    <p:set>
                                      <p:cBhvr>
                                        <p:cTn id="50" dur="1" fill="hold">
                                          <p:stCondLst>
                                            <p:cond delay="0"/>
                                          </p:stCondLst>
                                        </p:cTn>
                                        <p:tgtEl>
                                          <p:spTgt spid="347"/>
                                        </p:tgtEl>
                                        <p:attrNameLst>
                                          <p:attrName>style.visibility</p:attrName>
                                        </p:attrNameLst>
                                      </p:cBhvr>
                                      <p:to>
                                        <p:strVal val="visible"/>
                                      </p:to>
                                    </p:set>
                                    <p:anim calcmode="lin" valueType="num">
                                      <p:cBhvr>
                                        <p:cTn id="51" dur="500" fill="hold"/>
                                        <p:tgtEl>
                                          <p:spTgt spid="347"/>
                                        </p:tgtEl>
                                        <p:attrNameLst>
                                          <p:attrName>ppt_x</p:attrName>
                                        </p:attrNameLst>
                                      </p:cBhvr>
                                      <p:tavLst>
                                        <p:tav tm="0">
                                          <p:val>
                                            <p:strVal val="#ppt_x-#ppt_w/2"/>
                                          </p:val>
                                        </p:tav>
                                        <p:tav tm="100000">
                                          <p:val>
                                            <p:strVal val="#ppt_x"/>
                                          </p:val>
                                        </p:tav>
                                      </p:tavLst>
                                    </p:anim>
                                    <p:anim calcmode="lin" valueType="num">
                                      <p:cBhvr>
                                        <p:cTn id="52" dur="500" fill="hold"/>
                                        <p:tgtEl>
                                          <p:spTgt spid="347"/>
                                        </p:tgtEl>
                                        <p:attrNameLst>
                                          <p:attrName>ppt_y</p:attrName>
                                        </p:attrNameLst>
                                      </p:cBhvr>
                                      <p:tavLst>
                                        <p:tav tm="0">
                                          <p:val>
                                            <p:strVal val="#ppt_y"/>
                                          </p:val>
                                        </p:tav>
                                        <p:tav tm="100000">
                                          <p:val>
                                            <p:strVal val="#ppt_y"/>
                                          </p:val>
                                        </p:tav>
                                      </p:tavLst>
                                    </p:anim>
                                    <p:anim calcmode="lin" valueType="num">
                                      <p:cBhvr>
                                        <p:cTn id="53" dur="500" fill="hold"/>
                                        <p:tgtEl>
                                          <p:spTgt spid="347"/>
                                        </p:tgtEl>
                                        <p:attrNameLst>
                                          <p:attrName>ppt_w</p:attrName>
                                        </p:attrNameLst>
                                      </p:cBhvr>
                                      <p:tavLst>
                                        <p:tav tm="0">
                                          <p:val>
                                            <p:fltVal val="0"/>
                                          </p:val>
                                        </p:tav>
                                        <p:tav tm="100000">
                                          <p:val>
                                            <p:strVal val="#ppt_w"/>
                                          </p:val>
                                        </p:tav>
                                      </p:tavLst>
                                    </p:anim>
                                    <p:anim calcmode="lin" valueType="num">
                                      <p:cBhvr>
                                        <p:cTn id="54" dur="500" fill="hold"/>
                                        <p:tgtEl>
                                          <p:spTgt spid="347"/>
                                        </p:tgtEl>
                                        <p:attrNameLst>
                                          <p:attrName>ppt_h</p:attrName>
                                        </p:attrNameLst>
                                      </p:cBhvr>
                                      <p:tavLst>
                                        <p:tav tm="0">
                                          <p:val>
                                            <p:strVal val="#ppt_h"/>
                                          </p:val>
                                        </p:tav>
                                        <p:tav tm="100000">
                                          <p:val>
                                            <p:strVal val="#ppt_h"/>
                                          </p:val>
                                        </p:tav>
                                      </p:tavLst>
                                    </p:anim>
                                  </p:childTnLst>
                                </p:cTn>
                              </p:par>
                            </p:childTnLst>
                          </p:cTn>
                        </p:par>
                        <p:par>
                          <p:cTn id="55" fill="hold">
                            <p:stCondLst>
                              <p:cond delay="500"/>
                            </p:stCondLst>
                            <p:childTnLst>
                              <p:par>
                                <p:cTn id="56" presetID="17" presetClass="entr" presetSubtype="1" fill="hold" grpId="0" nodeType="afterEffect">
                                  <p:stCondLst>
                                    <p:cond delay="0"/>
                                  </p:stCondLst>
                                  <p:childTnLst>
                                    <p:set>
                                      <p:cBhvr>
                                        <p:cTn id="57" dur="1" fill="hold">
                                          <p:stCondLst>
                                            <p:cond delay="0"/>
                                          </p:stCondLst>
                                        </p:cTn>
                                        <p:tgtEl>
                                          <p:spTgt spid="344"/>
                                        </p:tgtEl>
                                        <p:attrNameLst>
                                          <p:attrName>style.visibility</p:attrName>
                                        </p:attrNameLst>
                                      </p:cBhvr>
                                      <p:to>
                                        <p:strVal val="visible"/>
                                      </p:to>
                                    </p:set>
                                    <p:anim calcmode="lin" valueType="num">
                                      <p:cBhvr>
                                        <p:cTn id="58" dur="500" fill="hold"/>
                                        <p:tgtEl>
                                          <p:spTgt spid="344"/>
                                        </p:tgtEl>
                                        <p:attrNameLst>
                                          <p:attrName>ppt_x</p:attrName>
                                        </p:attrNameLst>
                                      </p:cBhvr>
                                      <p:tavLst>
                                        <p:tav tm="0">
                                          <p:val>
                                            <p:strVal val="#ppt_x"/>
                                          </p:val>
                                        </p:tav>
                                        <p:tav tm="100000">
                                          <p:val>
                                            <p:strVal val="#ppt_x"/>
                                          </p:val>
                                        </p:tav>
                                      </p:tavLst>
                                    </p:anim>
                                    <p:anim calcmode="lin" valueType="num">
                                      <p:cBhvr>
                                        <p:cTn id="59" dur="500" fill="hold"/>
                                        <p:tgtEl>
                                          <p:spTgt spid="344"/>
                                        </p:tgtEl>
                                        <p:attrNameLst>
                                          <p:attrName>ppt_y</p:attrName>
                                        </p:attrNameLst>
                                      </p:cBhvr>
                                      <p:tavLst>
                                        <p:tav tm="0">
                                          <p:val>
                                            <p:strVal val="#ppt_y-#ppt_h/2"/>
                                          </p:val>
                                        </p:tav>
                                        <p:tav tm="100000">
                                          <p:val>
                                            <p:strVal val="#ppt_y"/>
                                          </p:val>
                                        </p:tav>
                                      </p:tavLst>
                                    </p:anim>
                                    <p:anim calcmode="lin" valueType="num">
                                      <p:cBhvr>
                                        <p:cTn id="60" dur="500" fill="hold"/>
                                        <p:tgtEl>
                                          <p:spTgt spid="344"/>
                                        </p:tgtEl>
                                        <p:attrNameLst>
                                          <p:attrName>ppt_w</p:attrName>
                                        </p:attrNameLst>
                                      </p:cBhvr>
                                      <p:tavLst>
                                        <p:tav tm="0">
                                          <p:val>
                                            <p:strVal val="#ppt_w"/>
                                          </p:val>
                                        </p:tav>
                                        <p:tav tm="100000">
                                          <p:val>
                                            <p:strVal val="#ppt_w"/>
                                          </p:val>
                                        </p:tav>
                                      </p:tavLst>
                                    </p:anim>
                                    <p:anim calcmode="lin" valueType="num">
                                      <p:cBhvr>
                                        <p:cTn id="61" dur="500" fill="hold"/>
                                        <p:tgtEl>
                                          <p:spTgt spid="344"/>
                                        </p:tgtEl>
                                        <p:attrNameLst>
                                          <p:attrName>ppt_h</p:attrName>
                                        </p:attrNameLst>
                                      </p:cBhvr>
                                      <p:tavLst>
                                        <p:tav tm="0">
                                          <p:val>
                                            <p:fltVal val="0"/>
                                          </p:val>
                                        </p:tav>
                                        <p:tav tm="100000">
                                          <p:val>
                                            <p:strVal val="#ppt_h"/>
                                          </p:val>
                                        </p:tav>
                                      </p:tavLst>
                                    </p:anim>
                                  </p:childTnLst>
                                </p:cTn>
                              </p:par>
                              <p:par>
                                <p:cTn id="62" presetID="17" presetClass="entr" presetSubtype="1" fill="hold" nodeType="withEffect">
                                  <p:stCondLst>
                                    <p:cond delay="0"/>
                                  </p:stCondLst>
                                  <p:childTnLst>
                                    <p:set>
                                      <p:cBhvr>
                                        <p:cTn id="63" dur="1" fill="hold">
                                          <p:stCondLst>
                                            <p:cond delay="0"/>
                                          </p:stCondLst>
                                        </p:cTn>
                                        <p:tgtEl>
                                          <p:spTgt spid="345"/>
                                        </p:tgtEl>
                                        <p:attrNameLst>
                                          <p:attrName>style.visibility</p:attrName>
                                        </p:attrNameLst>
                                      </p:cBhvr>
                                      <p:to>
                                        <p:strVal val="visible"/>
                                      </p:to>
                                    </p:set>
                                    <p:anim calcmode="lin" valueType="num">
                                      <p:cBhvr>
                                        <p:cTn id="64" dur="500" fill="hold"/>
                                        <p:tgtEl>
                                          <p:spTgt spid="345"/>
                                        </p:tgtEl>
                                        <p:attrNameLst>
                                          <p:attrName>ppt_x</p:attrName>
                                        </p:attrNameLst>
                                      </p:cBhvr>
                                      <p:tavLst>
                                        <p:tav tm="0">
                                          <p:val>
                                            <p:strVal val="#ppt_x"/>
                                          </p:val>
                                        </p:tav>
                                        <p:tav tm="100000">
                                          <p:val>
                                            <p:strVal val="#ppt_x"/>
                                          </p:val>
                                        </p:tav>
                                      </p:tavLst>
                                    </p:anim>
                                    <p:anim calcmode="lin" valueType="num">
                                      <p:cBhvr>
                                        <p:cTn id="65" dur="500" fill="hold"/>
                                        <p:tgtEl>
                                          <p:spTgt spid="345"/>
                                        </p:tgtEl>
                                        <p:attrNameLst>
                                          <p:attrName>ppt_y</p:attrName>
                                        </p:attrNameLst>
                                      </p:cBhvr>
                                      <p:tavLst>
                                        <p:tav tm="0">
                                          <p:val>
                                            <p:strVal val="#ppt_y-#ppt_h/2"/>
                                          </p:val>
                                        </p:tav>
                                        <p:tav tm="100000">
                                          <p:val>
                                            <p:strVal val="#ppt_y"/>
                                          </p:val>
                                        </p:tav>
                                      </p:tavLst>
                                    </p:anim>
                                    <p:anim calcmode="lin" valueType="num">
                                      <p:cBhvr>
                                        <p:cTn id="66" dur="500" fill="hold"/>
                                        <p:tgtEl>
                                          <p:spTgt spid="345"/>
                                        </p:tgtEl>
                                        <p:attrNameLst>
                                          <p:attrName>ppt_w</p:attrName>
                                        </p:attrNameLst>
                                      </p:cBhvr>
                                      <p:tavLst>
                                        <p:tav tm="0">
                                          <p:val>
                                            <p:strVal val="#ppt_w"/>
                                          </p:val>
                                        </p:tav>
                                        <p:tav tm="100000">
                                          <p:val>
                                            <p:strVal val="#ppt_w"/>
                                          </p:val>
                                        </p:tav>
                                      </p:tavLst>
                                    </p:anim>
                                    <p:anim calcmode="lin" valueType="num">
                                      <p:cBhvr>
                                        <p:cTn id="67" dur="500" fill="hold"/>
                                        <p:tgtEl>
                                          <p:spTgt spid="345"/>
                                        </p:tgtEl>
                                        <p:attrNameLst>
                                          <p:attrName>ppt_h</p:attrName>
                                        </p:attrNameLst>
                                      </p:cBhvr>
                                      <p:tavLst>
                                        <p:tav tm="0">
                                          <p:val>
                                            <p:fltVal val="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5"/>
                                        </p:tgtEl>
                                        <p:attrNameLst>
                                          <p:attrName>style.visibility</p:attrName>
                                        </p:attrNameLst>
                                      </p:cBhvr>
                                      <p:to>
                                        <p:strVal val="visible"/>
                                      </p:to>
                                    </p:set>
                                    <p:animEffect transition="in" filter="dissolve">
                                      <p:cBhvr>
                                        <p:cTn id="72" dur="500"/>
                                        <p:tgtEl>
                                          <p:spTgt spid="35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56"/>
                                        </p:tgtEl>
                                        <p:attrNameLst>
                                          <p:attrName>style.visibility</p:attrName>
                                        </p:attrNameLst>
                                      </p:cBhvr>
                                      <p:to>
                                        <p:strVal val="visible"/>
                                      </p:to>
                                    </p:set>
                                    <p:animEffect transition="in" filter="dissolve">
                                      <p:cBhvr>
                                        <p:cTn id="77" dur="500"/>
                                        <p:tgtEl>
                                          <p:spTgt spid="356"/>
                                        </p:tgtEl>
                                      </p:cBhvr>
                                    </p:animEffect>
                                  </p:childTnLst>
                                  <p:subTnLst>
                                    <p:set>
                                      <p:cBhvr override="childStyle">
                                        <p:cTn dur="1" fill="hold" display="0" masterRel="nextClick" afterEffect="1"/>
                                        <p:tgtEl>
                                          <p:spTgt spid="3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8890" grpId="0" animBg="1"/>
      <p:bldP spid="1388891" grpId="0" animBg="1"/>
      <p:bldP spid="1388892" grpId="0" animBg="1"/>
      <p:bldP spid="1388893" grpId="0" animBg="1"/>
      <p:bldP spid="1388894" grpId="0"/>
      <p:bldP spid="343" grpId="0" animBg="1"/>
      <p:bldP spid="344" grpId="0" animBg="1"/>
      <p:bldP spid="346" grpId="0" animBg="1"/>
      <p:bldP spid="347" grpId="0" animBg="1"/>
      <p:bldP spid="348" grpId="0"/>
      <p:bldP spid="355" grpId="0" animBg="1"/>
      <p:bldP spid="35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矩形 20"/>
          <p:cNvSpPr/>
          <p:nvPr/>
        </p:nvSpPr>
        <p:spPr bwMode="auto">
          <a:xfrm>
            <a:off x="2259624" y="3082534"/>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2" name="矩形 21"/>
          <p:cNvSpPr/>
          <p:nvPr/>
        </p:nvSpPr>
        <p:spPr bwMode="auto">
          <a:xfrm>
            <a:off x="1644163" y="475608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3" name="矩形 22"/>
          <p:cNvSpPr/>
          <p:nvPr/>
        </p:nvSpPr>
        <p:spPr bwMode="auto">
          <a:xfrm>
            <a:off x="1345223" y="5653941"/>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灯片编号占位符 4"/>
          <p:cNvSpPr>
            <a:spLocks noGrp="1"/>
          </p:cNvSpPr>
          <p:nvPr>
            <p:ph type="sldNum" sz="quarter" idx="11"/>
          </p:nvPr>
        </p:nvSpPr>
        <p:spPr/>
        <p:txBody>
          <a:bodyPr/>
          <a:lstStyle/>
          <a:p>
            <a:fld id="{19CFD16C-F0B7-418B-A8A3-DC16EB5FC302}" type="slidenum">
              <a:rPr lang="zh-CN" altLang="en-US"/>
            </a:fld>
            <a:endParaRPr lang="en-US" altLang="zh-CN"/>
          </a:p>
        </p:txBody>
      </p:sp>
      <p:sp>
        <p:nvSpPr>
          <p:cNvPr id="1294338"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4339" name="Rectangle 3"/>
          <p:cNvSpPr>
            <a:spLocks noGrp="1" noChangeArrowheads="1"/>
          </p:cNvSpPr>
          <p:nvPr>
            <p:ph type="body" idx="1"/>
          </p:nvPr>
        </p:nvSpPr>
        <p:spPr>
          <a:xfrm>
            <a:off x="323850" y="549275"/>
            <a:ext cx="8578850" cy="1223541"/>
          </a:xfrm>
        </p:spPr>
        <p:txBody>
          <a:bodyPr/>
          <a:lstStyle/>
          <a:p>
            <a:pPr marL="0" indent="0" algn="just">
              <a:spcBef>
                <a:spcPct val="10000"/>
              </a:spcBef>
              <a:buFont typeface="Wingdings" panose="05000000000000000000"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）此时流水线的工作状况可参考图</a:t>
            </a:r>
            <a:r>
              <a:rPr lang="en-US" altLang="zh-CN" sz="2400" dirty="0">
                <a:solidFill>
                  <a:srgbClr val="000000"/>
                </a:solidFill>
              </a:rPr>
              <a:t>7.16(a)</a:t>
            </a:r>
            <a:r>
              <a:rPr lang="zh-CN" altLang="en-US" sz="2400" dirty="0">
                <a:solidFill>
                  <a:srgbClr val="000000"/>
                </a:solidFill>
              </a:rPr>
              <a:t>，因条件跳转未发生，所以</a:t>
            </a:r>
            <a:r>
              <a:rPr lang="en-US" altLang="zh-CN" sz="2400" dirty="0">
                <a:solidFill>
                  <a:srgbClr val="000000"/>
                </a:solidFill>
              </a:rPr>
              <a:t>50</a:t>
            </a:r>
            <a:r>
              <a:rPr lang="zh-CN" altLang="en-US" sz="2400" dirty="0">
                <a:solidFill>
                  <a:srgbClr val="000000"/>
                </a:solidFill>
              </a:rPr>
              <a:t>个小程序段中的所有指令顺序地在流水线上不断流地执行。</a:t>
            </a:r>
            <a:endParaRPr lang="en-US" altLang="zh-CN" sz="2400" dirty="0"/>
          </a:p>
        </p:txBody>
      </p:sp>
      <p:graphicFrame>
        <p:nvGraphicFramePr>
          <p:cNvPr id="1294340" name="Object 4"/>
          <p:cNvGraphicFramePr>
            <a:graphicFrameLocks noChangeAspect="1"/>
          </p:cNvGraphicFramePr>
          <p:nvPr/>
        </p:nvGraphicFramePr>
        <p:xfrm>
          <a:off x="2248876" y="2997200"/>
          <a:ext cx="6423025" cy="1687513"/>
        </p:xfrm>
        <a:graphic>
          <a:graphicData uri="http://schemas.openxmlformats.org/presentationml/2006/ole">
            <mc:AlternateContent xmlns:mc="http://schemas.openxmlformats.org/markup-compatibility/2006">
              <mc:Choice xmlns:v="urn:schemas-microsoft-com:vml" Requires="v">
                <p:oleObj spid="_x0000_s35848" name="公式" r:id="rId1" imgW="80772000" imgH="21031200" progId="Equation.3">
                  <p:embed/>
                </p:oleObj>
              </mc:Choice>
              <mc:Fallback>
                <p:oleObj name="公式" r:id="rId1" imgW="80772000" imgH="21031200" progId="Equation.3">
                  <p:embed/>
                  <p:pic>
                    <p:nvPicPr>
                      <p:cNvPr id="0" name="Object 4"/>
                      <p:cNvPicPr>
                        <a:picLocks noChangeAspect="1" noChangeArrowheads="1"/>
                      </p:cNvPicPr>
                      <p:nvPr/>
                    </p:nvPicPr>
                    <p:blipFill>
                      <a:blip r:embed="rId2"/>
                      <a:srcRect/>
                      <a:stretch>
                        <a:fillRect/>
                      </a:stretch>
                    </p:blipFill>
                    <p:spPr bwMode="auto">
                      <a:xfrm>
                        <a:off x="2248876" y="2997200"/>
                        <a:ext cx="6423025" cy="1687513"/>
                      </a:xfrm>
                      <a:prstGeom prst="rect">
                        <a:avLst/>
                      </a:prstGeom>
                      <a:noFill/>
                    </p:spPr>
                  </p:pic>
                </p:oleObj>
              </mc:Fallback>
            </mc:AlternateContent>
          </a:graphicData>
        </a:graphic>
      </p:graphicFrame>
      <p:sp>
        <p:nvSpPr>
          <p:cNvPr id="12" name="Rectangle 3"/>
          <p:cNvSpPr txBox="1">
            <a:spLocks noChangeArrowheads="1"/>
          </p:cNvSpPr>
          <p:nvPr/>
        </p:nvSpPr>
        <p:spPr bwMode="auto">
          <a:xfrm>
            <a:off x="321154" y="3151777"/>
            <a:ext cx="2664296" cy="3132779"/>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Font typeface="Wingdings" panose="05000000000000000000" pitchFamily="2" charset="2"/>
              <a:buNone/>
            </a:pPr>
            <a:r>
              <a:rPr lang="zh-CN" altLang="en-US" sz="2400" kern="0" dirty="0"/>
              <a:t>实际吞吐率为</a:t>
            </a:r>
            <a:endParaRPr lang="zh-CN" altLang="en-US" sz="2400" kern="0" dirty="0"/>
          </a:p>
          <a:p>
            <a:pPr marL="0" indent="0" algn="just">
              <a:spcBef>
                <a:spcPct val="10000"/>
              </a:spcBef>
              <a:buFont typeface="Wingdings" panose="05000000000000000000" pitchFamily="2" charset="2"/>
              <a:buNone/>
            </a:pPr>
            <a:endParaRPr lang="en-US" altLang="zh-CN" sz="2000" kern="0" dirty="0"/>
          </a:p>
          <a:p>
            <a:pPr marL="0" indent="0" algn="just">
              <a:spcBef>
                <a:spcPct val="10000"/>
              </a:spcBef>
              <a:buFont typeface="Wingdings" panose="05000000000000000000" pitchFamily="2" charset="2"/>
              <a:buNone/>
            </a:pPr>
            <a:endParaRPr lang="en-US" altLang="zh-CN" sz="2000" kern="0" dirty="0"/>
          </a:p>
          <a:p>
            <a:pPr marL="0" indent="0" algn="just">
              <a:spcBef>
                <a:spcPct val="10000"/>
              </a:spcBef>
              <a:buFont typeface="Wingdings" panose="05000000000000000000" pitchFamily="2" charset="2"/>
              <a:buNone/>
            </a:pPr>
            <a:endParaRPr lang="en-US" altLang="zh-CN" sz="2000" kern="0" dirty="0"/>
          </a:p>
          <a:p>
            <a:pPr marL="0" indent="0" algn="just">
              <a:spcBef>
                <a:spcPct val="10000"/>
              </a:spcBef>
              <a:buFont typeface="Wingdings" panose="05000000000000000000" pitchFamily="2" charset="2"/>
              <a:buNone/>
            </a:pPr>
            <a:endParaRPr lang="zh-CN" altLang="en-US" sz="2000" kern="0" dirty="0"/>
          </a:p>
          <a:p>
            <a:pPr marL="0" indent="0" algn="just">
              <a:spcBef>
                <a:spcPct val="10000"/>
              </a:spcBef>
              <a:buFont typeface="Wingdings" panose="05000000000000000000" pitchFamily="2" charset="2"/>
              <a:buNone/>
            </a:pPr>
            <a:r>
              <a:rPr lang="zh-CN" altLang="en-US" sz="2400" kern="0" dirty="0"/>
              <a:t>加速比为</a:t>
            </a:r>
            <a:endParaRPr lang="zh-CN" altLang="en-US" sz="2400" kern="0" dirty="0"/>
          </a:p>
          <a:p>
            <a:pPr marL="0" indent="0" algn="just">
              <a:spcBef>
                <a:spcPct val="10000"/>
              </a:spcBef>
              <a:buFont typeface="Wingdings" panose="05000000000000000000" pitchFamily="2" charset="2"/>
              <a:buNone/>
            </a:pPr>
            <a:endParaRPr lang="en-US" altLang="zh-CN" sz="1400" kern="0" dirty="0"/>
          </a:p>
          <a:p>
            <a:pPr marL="0" indent="0" algn="just">
              <a:spcBef>
                <a:spcPct val="10000"/>
              </a:spcBef>
              <a:buFont typeface="Wingdings" panose="05000000000000000000" pitchFamily="2" charset="2"/>
              <a:buNone/>
            </a:pPr>
            <a:endParaRPr lang="zh-CN" altLang="en-US" sz="1400" kern="0" dirty="0"/>
          </a:p>
          <a:p>
            <a:pPr marL="0" indent="0" algn="just">
              <a:spcBef>
                <a:spcPct val="10000"/>
              </a:spcBef>
              <a:buFont typeface="Wingdings" panose="05000000000000000000" pitchFamily="2" charset="2"/>
              <a:buNone/>
            </a:pPr>
            <a:r>
              <a:rPr lang="zh-CN" altLang="en-US" sz="2400" kern="0" dirty="0"/>
              <a:t>效率为</a:t>
            </a:r>
            <a:endParaRPr lang="zh-CN" altLang="en-US" sz="2400" kern="0" dirty="0"/>
          </a:p>
        </p:txBody>
      </p:sp>
      <p:sp>
        <p:nvSpPr>
          <p:cNvPr id="13" name="Rectangle 3"/>
          <p:cNvSpPr txBox="1">
            <a:spLocks noChangeArrowheads="1"/>
          </p:cNvSpPr>
          <p:nvPr/>
        </p:nvSpPr>
        <p:spPr bwMode="auto">
          <a:xfrm>
            <a:off x="321154" y="2132856"/>
            <a:ext cx="8578850" cy="5773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750000ps</a:t>
            </a:r>
            <a:endParaRPr lang="en-US" altLang="zh-CN" sz="2400" kern="0" dirty="0"/>
          </a:p>
        </p:txBody>
      </p:sp>
      <p:sp>
        <p:nvSpPr>
          <p:cNvPr id="14" name="Rectangle 3"/>
          <p:cNvSpPr txBox="1">
            <a:spLocks noChangeArrowheads="1"/>
          </p:cNvSpPr>
          <p:nvPr/>
        </p:nvSpPr>
        <p:spPr bwMode="auto">
          <a:xfrm>
            <a:off x="321154" y="1700808"/>
            <a:ext cx="8578850" cy="5773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Font typeface="Wingdings" panose="05000000000000000000" pitchFamily="2" charset="2"/>
              <a:buNone/>
            </a:pPr>
            <a:r>
              <a:rPr lang="zh-CN" altLang="en-US" sz="2400" kern="0" dirty="0">
                <a:solidFill>
                  <a:srgbClr val="FF6600"/>
                </a:solidFill>
              </a:rPr>
              <a:t>段数</a:t>
            </a:r>
            <a:r>
              <a:rPr lang="en-US" altLang="zh-CN" sz="2400" i="1" kern="0" dirty="0">
                <a:solidFill>
                  <a:srgbClr val="FF6600"/>
                </a:solidFill>
              </a:rPr>
              <a:t>m</a:t>
            </a:r>
            <a:r>
              <a:rPr lang="en-US" altLang="zh-CN" sz="2400" kern="0" dirty="0">
                <a:solidFill>
                  <a:srgbClr val="FF6600"/>
                </a:solidFill>
              </a:rPr>
              <a:t>=10</a:t>
            </a:r>
            <a:r>
              <a:rPr lang="zh-CN" altLang="en-US" sz="2400" kern="0" dirty="0">
                <a:solidFill>
                  <a:srgbClr val="FF6600"/>
                </a:solidFill>
              </a:rPr>
              <a:t>；流水线周期</a:t>
            </a:r>
            <a:r>
              <a:rPr lang="en-US" altLang="zh-CN" sz="2400" i="1" kern="0" dirty="0">
                <a:solidFill>
                  <a:srgbClr val="FF6600"/>
                </a:solidFill>
              </a:rPr>
              <a:t>T</a:t>
            </a:r>
            <a:r>
              <a:rPr lang="en-US" altLang="zh-CN" sz="2400" kern="0" dirty="0">
                <a:solidFill>
                  <a:srgbClr val="FF6600"/>
                </a:solidFill>
              </a:rPr>
              <a:t>=100ps</a:t>
            </a:r>
            <a:r>
              <a:rPr lang="zh-CN" altLang="en-US" sz="2400" kern="0" dirty="0">
                <a:solidFill>
                  <a:srgbClr val="FF6600"/>
                </a:solidFill>
              </a:rPr>
              <a:t>；</a:t>
            </a:r>
            <a:r>
              <a:rPr lang="zh-CN" altLang="en-US" sz="2400" kern="0" dirty="0">
                <a:solidFill>
                  <a:srgbClr val="CC0099"/>
                </a:solidFill>
              </a:rPr>
              <a:t>任务数</a:t>
            </a:r>
            <a:r>
              <a:rPr lang="en-US" altLang="zh-CN" sz="2400" i="1" kern="0" dirty="0">
                <a:solidFill>
                  <a:srgbClr val="CC0099"/>
                </a:solidFill>
              </a:rPr>
              <a:t>n</a:t>
            </a:r>
            <a:r>
              <a:rPr lang="en-US" altLang="zh-CN" sz="2400" kern="0" dirty="0">
                <a:solidFill>
                  <a:srgbClr val="CC0099"/>
                </a:solidFill>
              </a:rPr>
              <a:t>=50</a:t>
            </a:r>
            <a:r>
              <a:rPr lang="en-US" altLang="zh-CN" sz="2400" b="0" kern="0" dirty="0">
                <a:solidFill>
                  <a:srgbClr val="CC0099"/>
                </a:solidFill>
                <a:latin typeface="Arial" panose="020B0604020202020204" pitchFamily="34" charset="0"/>
                <a:cs typeface="Arial" panose="020B0604020202020204" pitchFamily="34" charset="0"/>
              </a:rPr>
              <a:t>x</a:t>
            </a:r>
            <a:r>
              <a:rPr lang="en-US" altLang="zh-CN" sz="2400" kern="0" dirty="0">
                <a:solidFill>
                  <a:srgbClr val="CC0099"/>
                </a:solidFill>
              </a:rPr>
              <a:t>15</a:t>
            </a:r>
            <a:r>
              <a:rPr lang="zh-CN" altLang="en-US" sz="2400" kern="0" dirty="0">
                <a:solidFill>
                  <a:srgbClr val="CC0099"/>
                </a:solidFill>
              </a:rPr>
              <a:t>。</a:t>
            </a:r>
            <a:endParaRPr lang="en-US" altLang="zh-CN" sz="2400" kern="0" dirty="0">
              <a:solidFill>
                <a:srgbClr val="CC0099"/>
              </a:solidFill>
            </a:endParaRPr>
          </a:p>
        </p:txBody>
      </p:sp>
      <p:sp>
        <p:nvSpPr>
          <p:cNvPr id="15" name="Rectangle 3"/>
          <p:cNvSpPr txBox="1">
            <a:spLocks noChangeArrowheads="1"/>
          </p:cNvSpPr>
          <p:nvPr/>
        </p:nvSpPr>
        <p:spPr bwMode="auto">
          <a:xfrm>
            <a:off x="321154" y="2574468"/>
            <a:ext cx="8578850" cy="5773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a:t>
            </a:r>
            <a:r>
              <a:rPr lang="en-US" altLang="zh-CN" sz="2400" kern="0" baseline="-30000" dirty="0">
                <a:solidFill>
                  <a:srgbClr val="000000"/>
                </a:solidFill>
              </a:rPr>
              <a:t>5</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zh-CN" altLang="en-US"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50×15</a:t>
            </a:r>
            <a:r>
              <a:rPr lang="zh-CN" altLang="en-US" sz="2400" kern="0" dirty="0">
                <a:solidFill>
                  <a:srgbClr val="0000FF"/>
                </a:solidFill>
              </a:rPr>
              <a:t>－</a:t>
            </a:r>
            <a:r>
              <a:rPr lang="en-US" altLang="zh-CN" sz="2400" kern="0" dirty="0">
                <a:solidFill>
                  <a:srgbClr val="0000FF"/>
                </a:solidFill>
              </a:rPr>
              <a:t>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×100ps </a:t>
            </a:r>
            <a:r>
              <a:rPr lang="en-US" altLang="zh-CN" sz="2400" kern="0" dirty="0">
                <a:solidFill>
                  <a:srgbClr val="000000"/>
                </a:solidFill>
              </a:rPr>
              <a:t>= 75900ps</a:t>
            </a:r>
            <a:endParaRPr lang="en-US" altLang="zh-CN" sz="2400" kern="0" dirty="0"/>
          </a:p>
        </p:txBody>
      </p:sp>
      <p:graphicFrame>
        <p:nvGraphicFramePr>
          <p:cNvPr id="16" name="Object 4"/>
          <p:cNvGraphicFramePr>
            <a:graphicFrameLocks noChangeAspect="1"/>
          </p:cNvGraphicFramePr>
          <p:nvPr/>
        </p:nvGraphicFramePr>
        <p:xfrm>
          <a:off x="1682888" y="4701282"/>
          <a:ext cx="4921250" cy="931862"/>
        </p:xfrm>
        <a:graphic>
          <a:graphicData uri="http://schemas.openxmlformats.org/presentationml/2006/ole">
            <mc:AlternateContent xmlns:mc="http://schemas.openxmlformats.org/markup-compatibility/2006">
              <mc:Choice xmlns:v="urn:schemas-microsoft-com:vml" Requires="v">
                <p:oleObj spid="_x0000_s35849" name="公式" r:id="rId3" imgW="58521600" imgH="10972800" progId="Equation.3">
                  <p:embed/>
                </p:oleObj>
              </mc:Choice>
              <mc:Fallback>
                <p:oleObj name="公式" r:id="rId3" imgW="58521600" imgH="10972800" progId="Equation.3">
                  <p:embed/>
                  <p:pic>
                    <p:nvPicPr>
                      <p:cNvPr id="0" name="Object 4"/>
                      <p:cNvPicPr>
                        <a:picLocks noChangeAspect="1" noChangeArrowheads="1"/>
                      </p:cNvPicPr>
                      <p:nvPr/>
                    </p:nvPicPr>
                    <p:blipFill>
                      <a:blip r:embed="rId4"/>
                      <a:srcRect/>
                      <a:stretch>
                        <a:fillRect/>
                      </a:stretch>
                    </p:blipFill>
                    <p:spPr bwMode="auto">
                      <a:xfrm>
                        <a:off x="1682888" y="4701282"/>
                        <a:ext cx="4921250" cy="931862"/>
                      </a:xfrm>
                      <a:prstGeom prst="rect">
                        <a:avLst/>
                      </a:prstGeom>
                      <a:noFill/>
                    </p:spPr>
                  </p:pic>
                </p:oleObj>
              </mc:Fallback>
            </mc:AlternateContent>
          </a:graphicData>
        </a:graphic>
      </p:graphicFrame>
      <p:graphicFrame>
        <p:nvGraphicFramePr>
          <p:cNvPr id="17" name="Object 4"/>
          <p:cNvGraphicFramePr>
            <a:graphicFrameLocks noChangeAspect="1"/>
          </p:cNvGraphicFramePr>
          <p:nvPr/>
        </p:nvGraphicFramePr>
        <p:xfrm>
          <a:off x="1343433" y="5577919"/>
          <a:ext cx="6756959" cy="922662"/>
        </p:xfrm>
        <a:graphic>
          <a:graphicData uri="http://schemas.openxmlformats.org/presentationml/2006/ole">
            <mc:AlternateContent xmlns:mc="http://schemas.openxmlformats.org/markup-compatibility/2006">
              <mc:Choice xmlns:v="urn:schemas-microsoft-com:vml" Requires="v">
                <p:oleObj spid="_x0000_s35850" name="公式" r:id="rId5" imgW="81076800" imgH="10972800" progId="Equation.3">
                  <p:embed/>
                </p:oleObj>
              </mc:Choice>
              <mc:Fallback>
                <p:oleObj name="公式" r:id="rId5" imgW="81076800" imgH="10972800" progId="Equation.3">
                  <p:embed/>
                  <p:pic>
                    <p:nvPicPr>
                      <p:cNvPr id="0" name="Object 4"/>
                      <p:cNvPicPr>
                        <a:picLocks noChangeAspect="1" noChangeArrowheads="1"/>
                      </p:cNvPicPr>
                      <p:nvPr/>
                    </p:nvPicPr>
                    <p:blipFill>
                      <a:blip r:embed="rId6"/>
                      <a:srcRect/>
                      <a:stretch>
                        <a:fillRect/>
                      </a:stretch>
                    </p:blipFill>
                    <p:spPr bwMode="auto">
                      <a:xfrm>
                        <a:off x="1343433" y="5577919"/>
                        <a:ext cx="6756959" cy="922662"/>
                      </a:xfrm>
                      <a:prstGeom prst="rect">
                        <a:avLst/>
                      </a:prstGeom>
                      <a:noFill/>
                    </p:spPr>
                  </p:pic>
                </p:oleObj>
              </mc:Fallback>
            </mc:AlternateContent>
          </a:graphicData>
        </a:graphic>
      </p:graphicFrame>
      <p:sp>
        <p:nvSpPr>
          <p:cNvPr id="1294346" name="AutoShape 10">
            <a:hlinkClick r:id="rId7" action="ppaction://hlinksldjump" highlightClick="1"/>
          </p:cNvPr>
          <p:cNvSpPr>
            <a:spLocks noChangeArrowheads="1"/>
          </p:cNvSpPr>
          <p:nvPr/>
        </p:nvSpPr>
        <p:spPr bwMode="auto">
          <a:xfrm>
            <a:off x="8137277" y="1412776"/>
            <a:ext cx="611187" cy="576263"/>
          </a:xfrm>
          <a:prstGeom prst="actionButtonInformatio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8" action="ppaction://hlinksldjump" highlightClick="1"/>
          </p:cNvPr>
          <p:cNvSpPr>
            <a:spLocks noChangeArrowheads="1"/>
          </p:cNvSpPr>
          <p:nvPr/>
        </p:nvSpPr>
        <p:spPr bwMode="auto">
          <a:xfrm>
            <a:off x="7417345" y="1412776"/>
            <a:ext cx="576262" cy="576263"/>
          </a:xfrm>
          <a:prstGeom prst="actionButtonRetur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2" name="矩形 1"/>
          <p:cNvSpPr/>
          <p:nvPr/>
        </p:nvSpPr>
        <p:spPr bwMode="auto">
          <a:xfrm>
            <a:off x="321154" y="2180492"/>
            <a:ext cx="7672453" cy="846121"/>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8" name="矩形 17"/>
          <p:cNvSpPr/>
          <p:nvPr/>
        </p:nvSpPr>
        <p:spPr bwMode="auto">
          <a:xfrm>
            <a:off x="321154" y="3075028"/>
            <a:ext cx="8365646" cy="162625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9" name="矩形 18"/>
          <p:cNvSpPr/>
          <p:nvPr/>
        </p:nvSpPr>
        <p:spPr bwMode="auto">
          <a:xfrm>
            <a:off x="321154" y="475374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0" name="矩形 19"/>
          <p:cNvSpPr/>
          <p:nvPr/>
        </p:nvSpPr>
        <p:spPr bwMode="auto">
          <a:xfrm>
            <a:off x="321153" y="5650958"/>
            <a:ext cx="7874063"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294340"/>
                                        </p:tgtEl>
                                        <p:attrNameLst>
                                          <p:attrName>style.visibility</p:attrName>
                                        </p:attrNameLst>
                                      </p:cBhvr>
                                      <p:to>
                                        <p:strVal val="visible"/>
                                      </p:to>
                                    </p:set>
                                    <p:animEffect transition="in" filter="wipe(left)">
                                      <p:cBhvr>
                                        <p:cTn id="33" dur="500"/>
                                        <p:tgtEl>
                                          <p:spTgt spid="1294340"/>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par>
                          <p:cTn id="38" fill="hold">
                            <p:stCondLst>
                              <p:cond delay="1000"/>
                            </p:stCondLst>
                            <p:childTnLst>
                              <p:par>
                                <p:cTn id="39" presetID="53" presetClass="entr" presetSubtype="16"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par>
                          <p:cTn id="49" fill="hold">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dissolve">
                                      <p:cBhvr>
                                        <p:cTn id="52" dur="500"/>
                                        <p:tgtEl>
                                          <p:spTgt spid="22"/>
                                        </p:tgtEl>
                                      </p:cBhvr>
                                    </p:animEffect>
                                  </p:childTnLst>
                                </p:cTn>
                              </p:par>
                            </p:childTnLst>
                          </p:cTn>
                        </p:par>
                        <p:par>
                          <p:cTn id="53" fill="hold">
                            <p:stCondLst>
                              <p:cond delay="1000"/>
                            </p:stCondLst>
                            <p:childTnLst>
                              <p:par>
                                <p:cTn id="54" presetID="53" presetClass="entr" presetSubtype="16"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wipe(left)">
                                      <p:cBhvr>
                                        <p:cTn id="63" dur="500"/>
                                        <p:tgtEl>
                                          <p:spTgt spid="17"/>
                                        </p:tgtEl>
                                      </p:cBhvr>
                                    </p:animEffect>
                                  </p:childTnLst>
                                </p:cTn>
                              </p:par>
                            </p:childTnLst>
                          </p:cTn>
                        </p:par>
                        <p:par>
                          <p:cTn id="64" fill="hold">
                            <p:stCondLst>
                              <p:cond delay="500"/>
                            </p:stCondLst>
                            <p:childTnLst>
                              <p:par>
                                <p:cTn id="65" presetID="9" presetClass="entr" presetSubtype="0" fill="hold" grpId="0"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dissolve">
                                      <p:cBhvr>
                                        <p:cTn id="67" dur="500"/>
                                        <p:tgtEl>
                                          <p:spTgt spid="23"/>
                                        </p:tgtEl>
                                      </p:cBhvr>
                                    </p:animEffect>
                                  </p:childTnLst>
                                </p:cTn>
                              </p:par>
                            </p:childTnLst>
                          </p:cTn>
                        </p:par>
                        <p:par>
                          <p:cTn id="68" fill="hold">
                            <p:stCondLst>
                              <p:cond delay="1000"/>
                            </p:stCondLst>
                            <p:childTnLst>
                              <p:par>
                                <p:cTn id="69" presetID="53" presetClass="entr" presetSubtype="16"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12" grpId="0"/>
      <p:bldP spid="13" grpId="0"/>
      <p:bldP spid="14" grpId="0"/>
      <p:bldP spid="15" grpId="0"/>
      <p:bldP spid="2" grpId="0" animBg="1"/>
      <p:bldP spid="18" grpId="0" animBg="1"/>
      <p:bldP spid="19" grpId="0" animBg="1"/>
      <p:bldP spid="20"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fld id="{46A53AE9-68DF-4DC3-B7E4-38D7FE970C92}" type="slidenum">
              <a:rPr lang="zh-CN" altLang="en-US"/>
            </a:fld>
            <a:endParaRPr lang="en-US" altLang="zh-CN"/>
          </a:p>
        </p:txBody>
      </p:sp>
      <p:sp>
        <p:nvSpPr>
          <p:cNvPr id="1295362"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5363" name="Rectangle 3"/>
          <p:cNvSpPr>
            <a:spLocks noGrp="1" noChangeArrowheads="1"/>
          </p:cNvSpPr>
          <p:nvPr>
            <p:ph type="body" idx="1"/>
          </p:nvPr>
        </p:nvSpPr>
        <p:spPr>
          <a:xfrm>
            <a:off x="179388" y="549275"/>
            <a:ext cx="8893175" cy="1223541"/>
          </a:xfrm>
        </p:spPr>
        <p:txBody>
          <a:bodyPr/>
          <a:lstStyle/>
          <a:p>
            <a:pPr marL="0" indent="0" algn="just">
              <a:spcBef>
                <a:spcPct val="10000"/>
              </a:spcBef>
              <a:buFont typeface="Wingdings" panose="05000000000000000000" pitchFamily="2" charset="2"/>
              <a:buNone/>
            </a:pPr>
            <a:r>
              <a:rPr lang="en-US" altLang="zh-CN" sz="2400" dirty="0">
                <a:solidFill>
                  <a:srgbClr val="000000"/>
                </a:solidFill>
              </a:rPr>
              <a:t>【</a:t>
            </a: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）因发生了条件跳转，所以在执行</a:t>
            </a:r>
            <a:r>
              <a:rPr lang="en-US" altLang="zh-CN" sz="2400" dirty="0">
                <a:solidFill>
                  <a:srgbClr val="000000"/>
                </a:solidFill>
              </a:rPr>
              <a:t>50</a:t>
            </a:r>
            <a:r>
              <a:rPr lang="zh-CN" altLang="en-US" sz="2400" dirty="0">
                <a:solidFill>
                  <a:srgbClr val="000000"/>
                </a:solidFill>
              </a:rPr>
              <a:t>个小程序段时，每个小程序段只执行</a:t>
            </a:r>
            <a:r>
              <a:rPr lang="en-US" altLang="zh-CN" sz="2400" dirty="0">
                <a:solidFill>
                  <a:srgbClr val="000000"/>
                </a:solidFill>
              </a:rPr>
              <a:t>10</a:t>
            </a:r>
            <a:r>
              <a:rPr lang="zh-CN" altLang="en-US" sz="2400" dirty="0">
                <a:solidFill>
                  <a:srgbClr val="000000"/>
                </a:solidFill>
              </a:rPr>
              <a:t>条指令，且流水线会出现</a:t>
            </a:r>
            <a:r>
              <a:rPr lang="en-US" altLang="zh-CN" sz="2400" dirty="0">
                <a:solidFill>
                  <a:srgbClr val="000000"/>
                </a:solidFill>
              </a:rPr>
              <a:t>50</a:t>
            </a:r>
            <a:r>
              <a:rPr lang="zh-CN" altLang="en-US" sz="2400" dirty="0">
                <a:solidFill>
                  <a:srgbClr val="000000"/>
                </a:solidFill>
              </a:rPr>
              <a:t>次断流，每次断流时，流水线要进行重新填充操作，填充时间为</a:t>
            </a:r>
            <a:r>
              <a:rPr lang="en-US" altLang="zh-CN" sz="2400" dirty="0">
                <a:solidFill>
                  <a:srgbClr val="000000"/>
                </a:solidFill>
              </a:rPr>
              <a:t>(</a:t>
            </a:r>
            <a:r>
              <a:rPr lang="en-US" altLang="zh-CN" sz="2400" i="1" dirty="0">
                <a:solidFill>
                  <a:srgbClr val="000000"/>
                </a:solidFill>
              </a:rPr>
              <a:t>m</a:t>
            </a:r>
            <a:r>
              <a:rPr lang="en-US" altLang="zh-CN" sz="2400" dirty="0">
                <a:solidFill>
                  <a:srgbClr val="000000"/>
                </a:solidFill>
              </a:rPr>
              <a:t>-1)</a:t>
            </a:r>
            <a:r>
              <a:rPr lang="en-US" altLang="zh-CN" sz="2400" i="1" dirty="0">
                <a:solidFill>
                  <a:srgbClr val="000000"/>
                </a:solidFill>
              </a:rPr>
              <a:t>×τ</a:t>
            </a:r>
            <a:r>
              <a:rPr lang="zh-CN" altLang="en-US" sz="2400" dirty="0">
                <a:solidFill>
                  <a:srgbClr val="000000"/>
                </a:solidFill>
              </a:rPr>
              <a:t>。</a:t>
            </a:r>
            <a:endParaRPr lang="zh-CN" altLang="en-US" sz="2400" dirty="0"/>
          </a:p>
        </p:txBody>
      </p:sp>
      <p:sp>
        <p:nvSpPr>
          <p:cNvPr id="1295373" name="AutoShape 13">
            <a:hlinkClick r:id="rId1" action="ppaction://hlinksldjump" highlightClick="1"/>
          </p:cNvPr>
          <p:cNvSpPr>
            <a:spLocks noChangeArrowheads="1"/>
          </p:cNvSpPr>
          <p:nvPr/>
        </p:nvSpPr>
        <p:spPr bwMode="auto">
          <a:xfrm>
            <a:off x="8065269" y="4696897"/>
            <a:ext cx="611187" cy="576263"/>
          </a:xfrm>
          <a:prstGeom prst="actionButtonInformatio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1" name="AutoShape 299">
            <a:hlinkClick r:id="rId2" action="ppaction://hlinksldjump" highlightClick="1"/>
          </p:cNvPr>
          <p:cNvSpPr>
            <a:spLocks noChangeArrowheads="1"/>
          </p:cNvSpPr>
          <p:nvPr/>
        </p:nvSpPr>
        <p:spPr bwMode="auto">
          <a:xfrm>
            <a:off x="7345337" y="4696897"/>
            <a:ext cx="576262" cy="576263"/>
          </a:xfrm>
          <a:prstGeom prst="actionButtonReturn">
            <a:avLst/>
          </a:prstGeom>
        </p:spPr>
        <p:style>
          <a:lnRef idx="1">
            <a:schemeClr val="accent6"/>
          </a:lnRef>
          <a:fillRef idx="2">
            <a:schemeClr val="accent6"/>
          </a:fillRef>
          <a:effectRef idx="1">
            <a:schemeClr val="accent6"/>
          </a:effectRef>
          <a:fontRef idx="minor">
            <a:schemeClr val="dk1"/>
          </a:fontRef>
        </p:style>
        <p:txBody>
          <a:bodyPr wrap="none" anchor="ctr"/>
          <a:lstStyle/>
          <a:p>
            <a:endParaRPr lang="zh-CN" altLang="en-US"/>
          </a:p>
        </p:txBody>
      </p:sp>
      <p:sp>
        <p:nvSpPr>
          <p:cNvPr id="17" name="Rectangle 3"/>
          <p:cNvSpPr txBox="1">
            <a:spLocks noChangeArrowheads="1"/>
          </p:cNvSpPr>
          <p:nvPr/>
        </p:nvSpPr>
        <p:spPr bwMode="auto">
          <a:xfrm>
            <a:off x="321154" y="2132856"/>
            <a:ext cx="8578850" cy="5773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FF0000"/>
                </a:solidFill>
              </a:rPr>
              <a:t>10×100ps</a:t>
            </a:r>
            <a:r>
              <a:rPr lang="en-US" altLang="zh-CN" sz="2400" kern="0" dirty="0">
                <a:solidFill>
                  <a:srgbClr val="000000"/>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t>50×10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500000ps</a:t>
            </a:r>
            <a:endParaRPr lang="en-US" altLang="zh-CN" sz="2400" kern="0" dirty="0"/>
          </a:p>
        </p:txBody>
      </p:sp>
      <p:sp>
        <p:nvSpPr>
          <p:cNvPr id="18" name="Rectangle 3"/>
          <p:cNvSpPr txBox="1">
            <a:spLocks noChangeArrowheads="1"/>
          </p:cNvSpPr>
          <p:nvPr/>
        </p:nvSpPr>
        <p:spPr bwMode="auto">
          <a:xfrm>
            <a:off x="321154" y="1700808"/>
            <a:ext cx="8578850" cy="577310"/>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None/>
            </a:pPr>
            <a:r>
              <a:rPr lang="zh-CN" altLang="en-US" sz="2400" kern="0" dirty="0">
                <a:solidFill>
                  <a:srgbClr val="FF6600"/>
                </a:solidFill>
              </a:rPr>
              <a:t>段数</a:t>
            </a:r>
            <a:r>
              <a:rPr lang="en-US" altLang="zh-CN" sz="2400" i="1" kern="0" dirty="0">
                <a:solidFill>
                  <a:srgbClr val="FF6600"/>
                </a:solidFill>
              </a:rPr>
              <a:t>m</a:t>
            </a:r>
            <a:r>
              <a:rPr lang="en-US" altLang="zh-CN" sz="2400" kern="0" dirty="0">
                <a:solidFill>
                  <a:srgbClr val="FF6600"/>
                </a:solidFill>
              </a:rPr>
              <a:t>=10</a:t>
            </a:r>
            <a:r>
              <a:rPr lang="zh-CN" altLang="en-US" sz="2400" kern="0" dirty="0">
                <a:solidFill>
                  <a:srgbClr val="FF6600"/>
                </a:solidFill>
              </a:rPr>
              <a:t>；流水线周期</a:t>
            </a:r>
            <a:r>
              <a:rPr lang="en-US" altLang="zh-CN" sz="2400" i="1" kern="0" dirty="0">
                <a:solidFill>
                  <a:srgbClr val="FF6600"/>
                </a:solidFill>
              </a:rPr>
              <a:t>T</a:t>
            </a:r>
            <a:r>
              <a:rPr lang="en-US" altLang="zh-CN" sz="2400" kern="0" dirty="0">
                <a:solidFill>
                  <a:srgbClr val="FF6600"/>
                </a:solidFill>
              </a:rPr>
              <a:t>=100ps</a:t>
            </a:r>
            <a:r>
              <a:rPr lang="zh-CN" altLang="en-US" sz="2400" kern="0" dirty="0">
                <a:solidFill>
                  <a:srgbClr val="FF6600"/>
                </a:solidFill>
              </a:rPr>
              <a:t>；</a:t>
            </a:r>
            <a:r>
              <a:rPr lang="zh-CN" altLang="en-US" sz="2400" kern="0" dirty="0">
                <a:solidFill>
                  <a:srgbClr val="CC0099"/>
                </a:solidFill>
              </a:rPr>
              <a:t>任务数</a:t>
            </a:r>
            <a:r>
              <a:rPr lang="en-US" altLang="zh-CN" sz="2400" i="1" kern="0" dirty="0">
                <a:solidFill>
                  <a:srgbClr val="CC0099"/>
                </a:solidFill>
              </a:rPr>
              <a:t>n</a:t>
            </a:r>
            <a:r>
              <a:rPr lang="en-US" altLang="zh-CN" sz="2400" kern="0" dirty="0">
                <a:solidFill>
                  <a:srgbClr val="CC0099"/>
                </a:solidFill>
              </a:rPr>
              <a:t>=50</a:t>
            </a:r>
            <a:r>
              <a:rPr lang="en-US" altLang="zh-CN" sz="2400" b="0" kern="0" dirty="0">
                <a:solidFill>
                  <a:srgbClr val="CC0099"/>
                </a:solidFill>
                <a:latin typeface="Arial" panose="020B0604020202020204" pitchFamily="34" charset="0"/>
                <a:cs typeface="Arial" panose="020B0604020202020204" pitchFamily="34" charset="0"/>
              </a:rPr>
              <a:t>x</a:t>
            </a:r>
            <a:r>
              <a:rPr lang="en-US" altLang="zh-CN" sz="2400" kern="0" dirty="0">
                <a:solidFill>
                  <a:srgbClr val="CC0099"/>
                </a:solidFill>
              </a:rPr>
              <a:t>10</a:t>
            </a:r>
            <a:r>
              <a:rPr lang="zh-CN" altLang="en-US" sz="2400" kern="0" dirty="0">
                <a:solidFill>
                  <a:srgbClr val="CC0099"/>
                </a:solidFill>
              </a:rPr>
              <a:t>。</a:t>
            </a:r>
            <a:endParaRPr lang="en-US" altLang="zh-CN" sz="2400" kern="0" dirty="0">
              <a:solidFill>
                <a:srgbClr val="CC0099"/>
              </a:solidFill>
            </a:endParaRPr>
          </a:p>
        </p:txBody>
      </p:sp>
      <p:sp>
        <p:nvSpPr>
          <p:cNvPr id="19" name="Rectangle 3"/>
          <p:cNvSpPr txBox="1">
            <a:spLocks noChangeArrowheads="1"/>
          </p:cNvSpPr>
          <p:nvPr/>
        </p:nvSpPr>
        <p:spPr bwMode="auto">
          <a:xfrm>
            <a:off x="321154" y="2574467"/>
            <a:ext cx="8714896" cy="855183"/>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spcBef>
                <a:spcPct val="10000"/>
              </a:spcBef>
              <a:buNone/>
            </a:pPr>
            <a:r>
              <a:rPr lang="en-US" altLang="zh-CN" sz="2400" kern="0" dirty="0">
                <a:solidFill>
                  <a:srgbClr val="000000"/>
                </a:solidFill>
              </a:rPr>
              <a:t>T</a:t>
            </a:r>
            <a:r>
              <a:rPr lang="en-US" altLang="zh-CN" sz="2400" kern="0" baseline="-30000" dirty="0">
                <a:solidFill>
                  <a:srgbClr val="000000"/>
                </a:solidFill>
              </a:rPr>
              <a:t>50</a:t>
            </a:r>
            <a:r>
              <a:rPr lang="en-US" altLang="zh-CN" sz="2400" b="0" kern="0" baseline="-30000" dirty="0">
                <a:solidFill>
                  <a:srgbClr val="000000"/>
                </a:solidFill>
                <a:latin typeface="Arial" panose="020B0604020202020204" pitchFamily="34" charset="0"/>
                <a:cs typeface="Arial" panose="020B0604020202020204" pitchFamily="34" charset="0"/>
              </a:rPr>
              <a:t>x</a:t>
            </a:r>
            <a:r>
              <a:rPr lang="en-US" altLang="zh-CN" sz="2400" kern="0" baseline="-30000" dirty="0">
                <a:solidFill>
                  <a:srgbClr val="000000"/>
                </a:solidFill>
                <a:cs typeface="Arial" panose="020B0604020202020204" pitchFamily="34" charset="0"/>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10</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00"/>
                </a:solidFill>
              </a:rPr>
              <a:t> = </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FF0000"/>
                </a:solidFill>
              </a:rPr>
              <a:t>10</a:t>
            </a:r>
            <a:r>
              <a:rPr lang="en-US" altLang="zh-CN" sz="2400" b="0" kern="0" dirty="0">
                <a:solidFill>
                  <a:srgbClr val="FF0000"/>
                </a:solidFill>
                <a:latin typeface="Arial" panose="020B0604020202020204" pitchFamily="34" charset="0"/>
                <a:cs typeface="Arial" panose="020B0604020202020204" pitchFamily="34" charset="0"/>
              </a:rPr>
              <a:t>x</a:t>
            </a:r>
            <a:r>
              <a:rPr lang="en-US" altLang="zh-CN" sz="2400" kern="0" dirty="0">
                <a:solidFill>
                  <a:srgbClr val="FF0000"/>
                </a:solidFill>
              </a:rPr>
              <a:t>100ps </a:t>
            </a:r>
            <a:r>
              <a:rPr lang="en-US" altLang="zh-CN" sz="2400" kern="0" dirty="0">
                <a:solidFill>
                  <a:srgbClr val="000000"/>
                </a:solidFill>
              </a:rPr>
              <a:t>+</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kern="0" dirty="0">
                <a:solidFill>
                  <a:srgbClr val="0000FF"/>
                </a:solidFill>
              </a:rPr>
              <a:t>50</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10-1</a:t>
            </a:r>
            <a:r>
              <a:rPr lang="en-US" altLang="zh-CN" sz="2400" kern="0" dirty="0">
                <a:solidFill>
                  <a:srgbClr val="0000FF"/>
                </a:solidFill>
                <a:latin typeface="宋体" panose="02010600030101010101" pitchFamily="2" charset="-122"/>
                <a:ea typeface="宋体" panose="02010600030101010101" pitchFamily="2" charset="-122"/>
              </a:rPr>
              <a:t>)</a:t>
            </a:r>
            <a:r>
              <a:rPr lang="en-US" altLang="zh-CN" sz="2400" b="0" kern="0" dirty="0">
                <a:solidFill>
                  <a:srgbClr val="0000FF"/>
                </a:solidFill>
                <a:latin typeface="Arial" panose="020B0604020202020204" pitchFamily="34" charset="0"/>
                <a:cs typeface="Arial" panose="020B0604020202020204" pitchFamily="34" charset="0"/>
              </a:rPr>
              <a:t>x</a:t>
            </a:r>
            <a:r>
              <a:rPr lang="en-US" altLang="zh-CN" sz="2400" kern="0" dirty="0">
                <a:solidFill>
                  <a:srgbClr val="0000FF"/>
                </a:solidFill>
              </a:rPr>
              <a:t>100ps</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00FF"/>
                </a:solidFill>
              </a:rPr>
              <a:t>+</a:t>
            </a:r>
            <a:r>
              <a:rPr lang="en-US" altLang="zh-CN" sz="2400" kern="0" dirty="0">
                <a:solidFill>
                  <a:srgbClr val="000000"/>
                </a:solidFill>
                <a:latin typeface="宋体" panose="02010600030101010101" pitchFamily="2" charset="-122"/>
                <a:ea typeface="宋体" panose="02010600030101010101" pitchFamily="2" charset="-122"/>
              </a:rPr>
              <a:t>[</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kern="0" dirty="0">
                <a:solidFill>
                  <a:srgbClr val="008000"/>
                </a:solidFill>
              </a:rPr>
              <a:t>10-1</a:t>
            </a:r>
            <a:r>
              <a:rPr lang="en-US" altLang="zh-CN" sz="2400" kern="0" dirty="0">
                <a:solidFill>
                  <a:srgbClr val="008000"/>
                </a:solidFill>
                <a:latin typeface="宋体" panose="02010600030101010101" pitchFamily="2" charset="-122"/>
                <a:ea typeface="宋体" panose="02010600030101010101" pitchFamily="2" charset="-122"/>
              </a:rPr>
              <a:t>)</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cs typeface="Arial" panose="020B0604020202020204" pitchFamily="34" charset="0"/>
              </a:rPr>
              <a:t> </a:t>
            </a:r>
            <a:r>
              <a:rPr lang="en-US" altLang="zh-CN" sz="2400" kern="0" dirty="0">
                <a:solidFill>
                  <a:srgbClr val="008000"/>
                </a:solidFill>
              </a:rPr>
              <a:t>100ps</a:t>
            </a:r>
            <a:r>
              <a:rPr lang="en-US" altLang="zh-CN" sz="1400" b="0" kern="0" dirty="0">
                <a:solidFill>
                  <a:srgbClr val="008000"/>
                </a:solidFill>
                <a:latin typeface="Arial" panose="020B0604020202020204" pitchFamily="34" charset="0"/>
                <a:ea typeface="宋体" panose="02010600030101010101" pitchFamily="2" charset="-122"/>
                <a:cs typeface="Arial" panose="020B0604020202020204" pitchFamily="34" charset="0"/>
              </a:rPr>
              <a:t> </a:t>
            </a:r>
            <a:r>
              <a:rPr lang="en-US" altLang="zh-CN" sz="2400" b="0" kern="0" dirty="0">
                <a:solidFill>
                  <a:srgbClr val="008000"/>
                </a:solidFill>
                <a:latin typeface="Arial" panose="020B0604020202020204" pitchFamily="34" charset="0"/>
                <a:cs typeface="Arial" panose="020B0604020202020204" pitchFamily="34" charset="0"/>
              </a:rPr>
              <a:t>x</a:t>
            </a:r>
            <a:r>
              <a:rPr lang="en-US" altLang="zh-CN" sz="1400" b="0" kern="0" dirty="0">
                <a:solidFill>
                  <a:srgbClr val="008000"/>
                </a:solidFill>
                <a:latin typeface="Arial" panose="020B0604020202020204" pitchFamily="34" charset="0"/>
                <a:ea typeface="宋体" panose="02010600030101010101" pitchFamily="2" charset="-122"/>
                <a:cs typeface="Arial" panose="020B0604020202020204" pitchFamily="34" charset="0"/>
              </a:rPr>
              <a:t> </a:t>
            </a:r>
            <a:r>
              <a:rPr lang="en-US" altLang="zh-CN" sz="2400" kern="0" dirty="0">
                <a:solidFill>
                  <a:srgbClr val="008000"/>
                </a:solidFill>
              </a:rPr>
              <a:t>50</a:t>
            </a:r>
            <a:r>
              <a:rPr lang="en-US" altLang="zh-CN" sz="2400" kern="0" dirty="0">
                <a:solidFill>
                  <a:srgbClr val="000000"/>
                </a:solidFill>
                <a:latin typeface="宋体" panose="02010600030101010101" pitchFamily="2" charset="-122"/>
                <a:ea typeface="宋体" panose="02010600030101010101" pitchFamily="2" charset="-122"/>
              </a:rPr>
              <a:t>]</a:t>
            </a:r>
            <a:endParaRPr lang="en-US" altLang="zh-CN" sz="2400" kern="0" dirty="0">
              <a:solidFill>
                <a:srgbClr val="000000"/>
              </a:solidFill>
              <a:latin typeface="宋体" panose="02010600030101010101" pitchFamily="2" charset="-122"/>
              <a:ea typeface="宋体" panose="02010600030101010101" pitchFamily="2" charset="-122"/>
            </a:endParaRPr>
          </a:p>
          <a:p>
            <a:pPr marL="0" indent="0">
              <a:spcBef>
                <a:spcPct val="10000"/>
              </a:spcBef>
              <a:buNone/>
            </a:pPr>
            <a:r>
              <a:rPr lang="en-US" altLang="zh-CN" sz="2400" kern="0" dirty="0">
                <a:solidFill>
                  <a:srgbClr val="000000"/>
                </a:solidFill>
                <a:latin typeface="宋体" panose="02010600030101010101" pitchFamily="2" charset="-122"/>
                <a:ea typeface="宋体" panose="02010600030101010101" pitchFamily="2" charset="-122"/>
              </a:rPr>
              <a:t>         </a:t>
            </a:r>
            <a:r>
              <a:rPr lang="en-US" altLang="zh-CN" sz="2400" kern="0" dirty="0">
                <a:solidFill>
                  <a:srgbClr val="000000"/>
                </a:solidFill>
              </a:rPr>
              <a:t>= 50900ps + 45000ps = 95900ps</a:t>
            </a:r>
            <a:endParaRPr lang="en-US" altLang="zh-CN" sz="2400" kern="0" dirty="0">
              <a:solidFill>
                <a:srgbClr val="000000"/>
              </a:solidFill>
            </a:endParaRPr>
          </a:p>
        </p:txBody>
      </p:sp>
      <p:sp>
        <p:nvSpPr>
          <p:cNvPr id="22" name="矩形 21"/>
          <p:cNvSpPr/>
          <p:nvPr/>
        </p:nvSpPr>
        <p:spPr bwMode="auto">
          <a:xfrm>
            <a:off x="321154" y="2180492"/>
            <a:ext cx="8643334" cy="1371600"/>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 name="右大括号 1"/>
          <p:cNvSpPr/>
          <p:nvPr/>
        </p:nvSpPr>
        <p:spPr bwMode="auto">
          <a:xfrm rot="5400000">
            <a:off x="7194000" y="2208858"/>
            <a:ext cx="216024" cy="1802423"/>
          </a:xfrm>
          <a:prstGeom prst="rightBrace">
            <a:avLst>
              <a:gd name="adj1" fmla="val 41911"/>
              <a:gd name="adj2" fmla="val 50000"/>
            </a:avLst>
          </a:prstGeom>
          <a:solidFill>
            <a:srgbClr val="FFFFFF"/>
          </a:solidFill>
          <a:ln w="19050"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 name="矩形 2"/>
          <p:cNvSpPr/>
          <p:nvPr/>
        </p:nvSpPr>
        <p:spPr>
          <a:xfrm>
            <a:off x="6586552" y="3125793"/>
            <a:ext cx="1422185" cy="461665"/>
          </a:xfrm>
          <a:prstGeom prst="rect">
            <a:avLst/>
          </a:prstGeom>
        </p:spPr>
        <p:txBody>
          <a:bodyPr wrap="none">
            <a:spAutoFit/>
          </a:bodyPr>
          <a:lstStyle/>
          <a:p>
            <a:r>
              <a:rPr lang="zh-CN" altLang="en-US" dirty="0">
                <a:solidFill>
                  <a:srgbClr val="008000"/>
                </a:solidFill>
              </a:rPr>
              <a:t>气泡时间</a:t>
            </a:r>
            <a:endParaRPr lang="zh-CN" altLang="en-US" dirty="0">
              <a:solidFill>
                <a:srgbClr val="008000"/>
              </a:solidFill>
            </a:endParaRPr>
          </a:p>
        </p:txBody>
      </p:sp>
      <p:sp>
        <p:nvSpPr>
          <p:cNvPr id="29" name="矩形 28"/>
          <p:cNvSpPr/>
          <p:nvPr/>
        </p:nvSpPr>
        <p:spPr bwMode="auto">
          <a:xfrm>
            <a:off x="2259624" y="3656611"/>
            <a:ext cx="2096354"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30" name="Object 4"/>
          <p:cNvGraphicFramePr>
            <a:graphicFrameLocks noChangeAspect="1"/>
          </p:cNvGraphicFramePr>
          <p:nvPr/>
        </p:nvGraphicFramePr>
        <p:xfrm>
          <a:off x="2250380" y="3571344"/>
          <a:ext cx="6642100" cy="881062"/>
        </p:xfrm>
        <a:graphic>
          <a:graphicData uri="http://schemas.openxmlformats.org/presentationml/2006/ole">
            <mc:AlternateContent xmlns:mc="http://schemas.openxmlformats.org/markup-compatibility/2006">
              <mc:Choice xmlns:v="urn:schemas-microsoft-com:vml" Requires="v">
                <p:oleObj spid="_x0000_s36872" name="公式" r:id="rId3" imgW="83515200" imgH="10972800" progId="Equation.3">
                  <p:embed/>
                </p:oleObj>
              </mc:Choice>
              <mc:Fallback>
                <p:oleObj name="公式" r:id="rId3" imgW="83515200" imgH="10972800" progId="Equation.3">
                  <p:embed/>
                  <p:pic>
                    <p:nvPicPr>
                      <p:cNvPr id="0" name="Object 4"/>
                      <p:cNvPicPr>
                        <a:picLocks noChangeAspect="1" noChangeArrowheads="1"/>
                      </p:cNvPicPr>
                      <p:nvPr/>
                    </p:nvPicPr>
                    <p:blipFill>
                      <a:blip r:embed="rId4"/>
                      <a:srcRect/>
                      <a:stretch>
                        <a:fillRect/>
                      </a:stretch>
                    </p:blipFill>
                    <p:spPr bwMode="auto">
                      <a:xfrm>
                        <a:off x="2250380" y="3571344"/>
                        <a:ext cx="6642100" cy="881062"/>
                      </a:xfrm>
                      <a:prstGeom prst="rect">
                        <a:avLst/>
                      </a:prstGeom>
                      <a:noFill/>
                    </p:spPr>
                  </p:pic>
                </p:oleObj>
              </mc:Fallback>
            </mc:AlternateContent>
          </a:graphicData>
        </a:graphic>
      </p:graphicFrame>
      <p:sp>
        <p:nvSpPr>
          <p:cNvPr id="31" name="Rectangle 3"/>
          <p:cNvSpPr txBox="1">
            <a:spLocks noChangeArrowheads="1"/>
          </p:cNvSpPr>
          <p:nvPr/>
        </p:nvSpPr>
        <p:spPr bwMode="auto">
          <a:xfrm>
            <a:off x="321154" y="3725855"/>
            <a:ext cx="2664296" cy="2367442"/>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Font typeface="Wingdings" panose="05000000000000000000" pitchFamily="2" charset="2"/>
              <a:buNone/>
            </a:pPr>
            <a:r>
              <a:rPr lang="zh-CN" altLang="en-US" sz="2400" kern="0" dirty="0"/>
              <a:t>实际吞吐率为</a:t>
            </a:r>
            <a:endParaRPr lang="zh-CN" altLang="en-US" sz="2400" kern="0" dirty="0"/>
          </a:p>
          <a:p>
            <a:pPr marL="0" indent="0" algn="just">
              <a:spcBef>
                <a:spcPct val="10000"/>
              </a:spcBef>
              <a:buFont typeface="Wingdings" panose="05000000000000000000" pitchFamily="2" charset="2"/>
              <a:buNone/>
            </a:pPr>
            <a:endParaRPr lang="en-US" altLang="zh-CN" sz="1800" kern="0" dirty="0"/>
          </a:p>
          <a:p>
            <a:pPr marL="0" indent="0" algn="just">
              <a:spcBef>
                <a:spcPct val="10000"/>
              </a:spcBef>
              <a:buFont typeface="Wingdings" panose="05000000000000000000" pitchFamily="2" charset="2"/>
              <a:buNone/>
            </a:pPr>
            <a:endParaRPr lang="en-US" altLang="zh-CN" sz="1800" kern="0" dirty="0"/>
          </a:p>
          <a:p>
            <a:pPr marL="0" indent="0" algn="just">
              <a:spcBef>
                <a:spcPct val="10000"/>
              </a:spcBef>
              <a:buFont typeface="Wingdings" panose="05000000000000000000" pitchFamily="2" charset="2"/>
              <a:buNone/>
            </a:pPr>
            <a:r>
              <a:rPr lang="zh-CN" altLang="en-US" sz="2400" kern="0" dirty="0"/>
              <a:t>加速比为</a:t>
            </a:r>
            <a:endParaRPr lang="zh-CN" altLang="en-US" sz="2400" kern="0" dirty="0"/>
          </a:p>
          <a:p>
            <a:pPr marL="0" indent="0" algn="just">
              <a:spcBef>
                <a:spcPct val="10000"/>
              </a:spcBef>
              <a:buFont typeface="Wingdings" panose="05000000000000000000" pitchFamily="2" charset="2"/>
              <a:buNone/>
            </a:pPr>
            <a:endParaRPr lang="en-US" altLang="zh-CN" sz="1500" kern="0" dirty="0"/>
          </a:p>
          <a:p>
            <a:pPr marL="0" indent="0" algn="just">
              <a:spcBef>
                <a:spcPct val="10000"/>
              </a:spcBef>
              <a:buFont typeface="Wingdings" panose="05000000000000000000" pitchFamily="2" charset="2"/>
              <a:buNone/>
            </a:pPr>
            <a:endParaRPr lang="zh-CN" altLang="en-US" sz="1500" kern="0" dirty="0"/>
          </a:p>
          <a:p>
            <a:pPr marL="0" indent="0" algn="just">
              <a:spcBef>
                <a:spcPct val="10000"/>
              </a:spcBef>
              <a:buFont typeface="Wingdings" panose="05000000000000000000" pitchFamily="2" charset="2"/>
              <a:buNone/>
            </a:pPr>
            <a:r>
              <a:rPr lang="zh-CN" altLang="en-US" sz="2400" kern="0" dirty="0"/>
              <a:t>效率为</a:t>
            </a:r>
            <a:endParaRPr lang="zh-CN" altLang="en-US" sz="2400" kern="0" dirty="0"/>
          </a:p>
        </p:txBody>
      </p:sp>
      <p:sp>
        <p:nvSpPr>
          <p:cNvPr id="32" name="矩形 31"/>
          <p:cNvSpPr/>
          <p:nvPr/>
        </p:nvSpPr>
        <p:spPr bwMode="auto">
          <a:xfrm>
            <a:off x="321154" y="3649106"/>
            <a:ext cx="8643334" cy="845808"/>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3" name="矩形 32"/>
          <p:cNvSpPr/>
          <p:nvPr/>
        </p:nvSpPr>
        <p:spPr bwMode="auto">
          <a:xfrm>
            <a:off x="1644163" y="4586957"/>
            <a:ext cx="2022230"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4" name="矩形 33"/>
          <p:cNvSpPr/>
          <p:nvPr/>
        </p:nvSpPr>
        <p:spPr bwMode="auto">
          <a:xfrm>
            <a:off x="1345223" y="5519574"/>
            <a:ext cx="2954215" cy="838302"/>
          </a:xfrm>
          <a:prstGeom prst="rect">
            <a:avLst/>
          </a:prstGeom>
          <a:solidFill>
            <a:srgbClr val="FFCCFF"/>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35" name="Object 4"/>
          <p:cNvGraphicFramePr>
            <a:graphicFrameLocks noChangeAspect="1"/>
          </p:cNvGraphicFramePr>
          <p:nvPr/>
        </p:nvGraphicFramePr>
        <p:xfrm>
          <a:off x="1682888" y="4532152"/>
          <a:ext cx="4921250" cy="931862"/>
        </p:xfrm>
        <a:graphic>
          <a:graphicData uri="http://schemas.openxmlformats.org/presentationml/2006/ole">
            <mc:AlternateContent xmlns:mc="http://schemas.openxmlformats.org/markup-compatibility/2006">
              <mc:Choice xmlns:v="urn:schemas-microsoft-com:vml" Requires="v">
                <p:oleObj spid="_x0000_s36873" name="公式" r:id="rId5" imgW="58521600" imgH="10972800" progId="Equation.3">
                  <p:embed/>
                </p:oleObj>
              </mc:Choice>
              <mc:Fallback>
                <p:oleObj name="公式" r:id="rId5" imgW="58521600" imgH="10972800" progId="Equation.3">
                  <p:embed/>
                  <p:pic>
                    <p:nvPicPr>
                      <p:cNvPr id="0" name="Object 4"/>
                      <p:cNvPicPr>
                        <a:picLocks noChangeAspect="1" noChangeArrowheads="1"/>
                      </p:cNvPicPr>
                      <p:nvPr/>
                    </p:nvPicPr>
                    <p:blipFill>
                      <a:blip r:embed="rId6"/>
                      <a:srcRect/>
                      <a:stretch>
                        <a:fillRect/>
                      </a:stretch>
                    </p:blipFill>
                    <p:spPr bwMode="auto">
                      <a:xfrm>
                        <a:off x="1682888" y="4532152"/>
                        <a:ext cx="4921250" cy="931862"/>
                      </a:xfrm>
                      <a:prstGeom prst="rect">
                        <a:avLst/>
                      </a:prstGeom>
                      <a:noFill/>
                    </p:spPr>
                  </p:pic>
                </p:oleObj>
              </mc:Fallback>
            </mc:AlternateContent>
          </a:graphicData>
        </a:graphic>
      </p:graphicFrame>
      <p:graphicFrame>
        <p:nvGraphicFramePr>
          <p:cNvPr id="36" name="Object 4"/>
          <p:cNvGraphicFramePr>
            <a:graphicFrameLocks noChangeAspect="1"/>
          </p:cNvGraphicFramePr>
          <p:nvPr/>
        </p:nvGraphicFramePr>
        <p:xfrm>
          <a:off x="1379652" y="5443538"/>
          <a:ext cx="6910388" cy="922337"/>
        </p:xfrm>
        <a:graphic>
          <a:graphicData uri="http://schemas.openxmlformats.org/presentationml/2006/ole">
            <mc:AlternateContent xmlns:mc="http://schemas.openxmlformats.org/markup-compatibility/2006">
              <mc:Choice xmlns:v="urn:schemas-microsoft-com:vml" Requires="v">
                <p:oleObj spid="_x0000_s36874" name="公式" r:id="rId7" imgW="82905600" imgH="10972800" progId="Equation.3">
                  <p:embed/>
                </p:oleObj>
              </mc:Choice>
              <mc:Fallback>
                <p:oleObj name="公式" r:id="rId7" imgW="82905600" imgH="10972800" progId="Equation.3">
                  <p:embed/>
                  <p:pic>
                    <p:nvPicPr>
                      <p:cNvPr id="0" name="Object 4"/>
                      <p:cNvPicPr>
                        <a:picLocks noChangeAspect="1" noChangeArrowheads="1"/>
                      </p:cNvPicPr>
                      <p:nvPr/>
                    </p:nvPicPr>
                    <p:blipFill>
                      <a:blip r:embed="rId8"/>
                      <a:srcRect/>
                      <a:stretch>
                        <a:fillRect/>
                      </a:stretch>
                    </p:blipFill>
                    <p:spPr bwMode="auto">
                      <a:xfrm>
                        <a:off x="1379652" y="5443538"/>
                        <a:ext cx="6910388" cy="922337"/>
                      </a:xfrm>
                      <a:prstGeom prst="rect">
                        <a:avLst/>
                      </a:prstGeom>
                      <a:noFill/>
                    </p:spPr>
                  </p:pic>
                </p:oleObj>
              </mc:Fallback>
            </mc:AlternateContent>
          </a:graphicData>
        </a:graphic>
      </p:graphicFrame>
      <p:sp>
        <p:nvSpPr>
          <p:cNvPr id="37" name="矩形 36"/>
          <p:cNvSpPr/>
          <p:nvPr/>
        </p:nvSpPr>
        <p:spPr bwMode="auto">
          <a:xfrm>
            <a:off x="321154" y="4584618"/>
            <a:ext cx="6411086"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8" name="矩形 37"/>
          <p:cNvSpPr/>
          <p:nvPr/>
        </p:nvSpPr>
        <p:spPr bwMode="auto">
          <a:xfrm>
            <a:off x="321153" y="5516591"/>
            <a:ext cx="8067271" cy="849623"/>
          </a:xfrm>
          <a:prstGeom prst="rect">
            <a:avLst/>
          </a:prstGeom>
          <a:noFill/>
          <a:ln w="19050"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500"/>
                            </p:stCondLst>
                            <p:childTnLst>
                              <p:par>
                                <p:cTn id="19" presetID="17" presetClass="entr" presetSubtype="1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500"/>
                                        <p:tgtEl>
                                          <p:spTgt spid="30"/>
                                        </p:tgtEl>
                                      </p:cBhvr>
                                    </p:animEffect>
                                  </p:childTnLst>
                                </p:cTn>
                              </p:par>
                            </p:childTnLst>
                          </p:cTn>
                        </p:par>
                        <p:par>
                          <p:cTn id="45" fill="hold">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1000"/>
                            </p:stCondLst>
                            <p:childTnLst>
                              <p:par>
                                <p:cTn id="50" presetID="53" presetClass="entr" presetSubtype="16"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dissolve">
                                      <p:cBhvr>
                                        <p:cTn id="63" dur="500"/>
                                        <p:tgtEl>
                                          <p:spTgt spid="33"/>
                                        </p:tgtEl>
                                      </p:cBhvr>
                                    </p:animEffect>
                                  </p:childTnLst>
                                </p:cTn>
                              </p:par>
                            </p:childTnLst>
                          </p:cTn>
                        </p:par>
                        <p:par>
                          <p:cTn id="64" fill="hold">
                            <p:stCondLst>
                              <p:cond delay="1000"/>
                            </p:stCondLst>
                            <p:childTnLst>
                              <p:par>
                                <p:cTn id="65" presetID="53" presetClass="entr" presetSubtype="16"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 calcmode="lin" valueType="num">
                                      <p:cBhvr>
                                        <p:cTn id="67" dur="500" fill="hold"/>
                                        <p:tgtEl>
                                          <p:spTgt spid="37"/>
                                        </p:tgtEl>
                                        <p:attrNameLst>
                                          <p:attrName>ppt_w</p:attrName>
                                        </p:attrNameLst>
                                      </p:cBhvr>
                                      <p:tavLst>
                                        <p:tav tm="0">
                                          <p:val>
                                            <p:fltVal val="0"/>
                                          </p:val>
                                        </p:tav>
                                        <p:tav tm="100000">
                                          <p:val>
                                            <p:strVal val="#ppt_w"/>
                                          </p:val>
                                        </p:tav>
                                      </p:tavLst>
                                    </p:anim>
                                    <p:anim calcmode="lin" valueType="num">
                                      <p:cBhvr>
                                        <p:cTn id="68" dur="500" fill="hold"/>
                                        <p:tgtEl>
                                          <p:spTgt spid="37"/>
                                        </p:tgtEl>
                                        <p:attrNameLst>
                                          <p:attrName>ppt_h</p:attrName>
                                        </p:attrNameLst>
                                      </p:cBhvr>
                                      <p:tavLst>
                                        <p:tav tm="0">
                                          <p:val>
                                            <p:fltVal val="0"/>
                                          </p:val>
                                        </p:tav>
                                        <p:tav tm="100000">
                                          <p:val>
                                            <p:strVal val="#ppt_h"/>
                                          </p:val>
                                        </p:tav>
                                      </p:tavLst>
                                    </p:anim>
                                    <p:animEffect transition="in" filter="fade">
                                      <p:cBhvr>
                                        <p:cTn id="69" dur="500"/>
                                        <p:tgtEl>
                                          <p:spTgt spid="3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par>
                          <p:cTn id="75" fill="hold">
                            <p:stCondLst>
                              <p:cond delay="500"/>
                            </p:stCondLst>
                            <p:childTnLst>
                              <p:par>
                                <p:cTn id="76" presetID="9" presetClass="entr" presetSubtype="0" fill="hold" grpId="0" nodeType="after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animBg="1"/>
      <p:bldP spid="2" grpId="0" animBg="1"/>
      <p:bldP spid="3" grpId="0"/>
      <p:bldP spid="29" grpId="0" animBg="1"/>
      <p:bldP spid="31" grpId="0"/>
      <p:bldP spid="32" grpId="0" animBg="1"/>
      <p:bldP spid="33" grpId="0" animBg="1"/>
      <p:bldP spid="34" grpId="0" animBg="1"/>
      <p:bldP spid="37" grpId="0" animBg="1"/>
      <p:bldP spid="3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C582D7B2-679C-4AFB-B177-256EBBD4BF77}" type="slidenum">
              <a:rPr lang="zh-CN" altLang="en-US"/>
            </a:fld>
            <a:endParaRPr lang="en-US" altLang="zh-CN"/>
          </a:p>
        </p:txBody>
      </p:sp>
      <p:sp>
        <p:nvSpPr>
          <p:cNvPr id="1291266"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1267" name="Rectangle 3"/>
          <p:cNvSpPr>
            <a:spLocks noGrp="1" noChangeArrowheads="1"/>
          </p:cNvSpPr>
          <p:nvPr>
            <p:ph type="body" idx="1"/>
          </p:nvPr>
        </p:nvSpPr>
        <p:spPr>
          <a:xfrm>
            <a:off x="457200" y="549275"/>
            <a:ext cx="8578850" cy="3599805"/>
          </a:xfrm>
        </p:spPr>
        <p:txBody>
          <a:bodyPr/>
          <a:lstStyle/>
          <a:p>
            <a:pPr marL="0" indent="0" algn="just">
              <a:spcBef>
                <a:spcPct val="10000"/>
              </a:spcBef>
              <a:buFont typeface="Wingdings" panose="05000000000000000000" pitchFamily="2" charset="2"/>
              <a:buNone/>
            </a:pPr>
            <a:r>
              <a:rPr lang="en-US" altLang="zh-CN" sz="2400" dirty="0"/>
              <a:t>【</a:t>
            </a:r>
            <a:r>
              <a:rPr lang="zh-CN" altLang="en-US" sz="2400" dirty="0"/>
              <a:t>例</a:t>
            </a:r>
            <a:r>
              <a:rPr lang="en-US" altLang="zh-CN" sz="2400" dirty="0"/>
              <a:t>7.3】</a:t>
            </a:r>
            <a:r>
              <a:rPr lang="zh-CN" altLang="en-US" sz="2400" dirty="0"/>
              <a:t>某指令流水线由</a:t>
            </a:r>
            <a:r>
              <a:rPr lang="en-US" altLang="zh-CN" sz="2400" dirty="0"/>
              <a:t>5</a:t>
            </a:r>
            <a:r>
              <a:rPr lang="zh-CN" altLang="en-US" sz="2400" dirty="0"/>
              <a:t>个功能单元构成，其运行时间分别为</a:t>
            </a:r>
            <a:r>
              <a:rPr lang="en-US" altLang="zh-CN" sz="2400" dirty="0"/>
              <a:t>200ps</a:t>
            </a:r>
            <a:r>
              <a:rPr lang="zh-CN" altLang="en-US" sz="2400" dirty="0"/>
              <a:t>、</a:t>
            </a:r>
            <a:r>
              <a:rPr lang="en-US" altLang="zh-CN" sz="2400" dirty="0"/>
              <a:t>100ps</a:t>
            </a:r>
            <a:r>
              <a:rPr lang="zh-CN" altLang="en-US" sz="2400" dirty="0"/>
              <a:t>、</a:t>
            </a:r>
            <a:r>
              <a:rPr lang="en-US" altLang="zh-CN" sz="2400" dirty="0"/>
              <a:t>200ps</a:t>
            </a:r>
            <a:r>
              <a:rPr lang="zh-CN" altLang="en-US" sz="2400" dirty="0"/>
              <a:t>、</a:t>
            </a:r>
            <a:r>
              <a:rPr lang="en-US" altLang="zh-CN" sz="2400" dirty="0"/>
              <a:t>200ps</a:t>
            </a:r>
            <a:r>
              <a:rPr lang="zh-CN" altLang="en-US" sz="2400" dirty="0"/>
              <a:t>、</a:t>
            </a:r>
            <a:r>
              <a:rPr lang="en-US" altLang="zh-CN" sz="2400" dirty="0"/>
              <a:t>100ps</a:t>
            </a:r>
            <a:r>
              <a:rPr lang="zh-CN" altLang="en-US" sz="2400" dirty="0"/>
              <a:t>。若流水线各段采用同步时钟推进，其总额外开销为</a:t>
            </a:r>
            <a:r>
              <a:rPr lang="en-US" altLang="zh-CN" sz="2400" dirty="0"/>
              <a:t>50ps</a:t>
            </a:r>
            <a:r>
              <a:rPr lang="zh-CN" altLang="en-US" sz="2400" dirty="0"/>
              <a:t>，流水线额外开销包括流水寄存器的延迟（建立时间和传输延迟）以及时钟偏移等。求该指令流水线的加速比是多少？</a:t>
            </a:r>
            <a:endParaRPr lang="zh-CN" altLang="en-US" sz="2400" dirty="0"/>
          </a:p>
          <a:p>
            <a:pPr marL="0" indent="0" algn="just">
              <a:spcBef>
                <a:spcPct val="10000"/>
              </a:spcBef>
              <a:buFont typeface="Wingdings" panose="05000000000000000000" pitchFamily="2" charset="2"/>
              <a:buNone/>
            </a:pPr>
            <a:endParaRPr lang="en-US" altLang="zh-CN" sz="2400" dirty="0"/>
          </a:p>
          <a:p>
            <a:pPr marL="0" indent="0" algn="just">
              <a:spcBef>
                <a:spcPct val="10000"/>
              </a:spcBef>
              <a:buFont typeface="Wingdings" panose="05000000000000000000" pitchFamily="2" charset="2"/>
              <a:buNone/>
            </a:pPr>
            <a:r>
              <a:rPr lang="en-US" altLang="zh-CN" sz="2400" dirty="0"/>
              <a:t>【</a:t>
            </a:r>
            <a:r>
              <a:rPr lang="zh-CN" altLang="en-US" sz="2400" dirty="0"/>
              <a:t>解</a:t>
            </a:r>
            <a:r>
              <a:rPr lang="en-US" altLang="zh-CN" sz="2400" dirty="0"/>
              <a:t>】</a:t>
            </a:r>
            <a:r>
              <a:rPr lang="en-US" altLang="zh-CN" sz="2400" dirty="0">
                <a:solidFill>
                  <a:srgbClr val="000000"/>
                </a:solidFill>
              </a:rPr>
              <a:t>T(1) = 200 + 100 + 200 + 200 + 100 = 800 (</a:t>
            </a:r>
            <a:r>
              <a:rPr lang="en-US" altLang="zh-CN" sz="2400" dirty="0" err="1">
                <a:solidFill>
                  <a:srgbClr val="000000"/>
                </a:solidFill>
              </a:rPr>
              <a:t>ps</a:t>
            </a:r>
            <a:r>
              <a:rPr lang="en-US" altLang="zh-CN" sz="2400" dirty="0">
                <a:solidFill>
                  <a:srgbClr val="000000"/>
                </a:solidFill>
              </a:rPr>
              <a:t>)</a:t>
            </a:r>
            <a:endParaRPr lang="en-US" altLang="zh-CN" sz="2400" dirty="0">
              <a:solidFill>
                <a:srgbClr val="000000"/>
              </a:solidFill>
            </a:endParaRPr>
          </a:p>
          <a:p>
            <a:pPr marL="0" indent="0" algn="just">
              <a:spcBef>
                <a:spcPct val="10000"/>
              </a:spcBef>
              <a:buFont typeface="Wingdings" panose="05000000000000000000" pitchFamily="2" charset="2"/>
              <a:buNone/>
            </a:pPr>
            <a:r>
              <a:rPr lang="en-US" altLang="zh-CN" sz="2400" dirty="0">
                <a:solidFill>
                  <a:srgbClr val="000000"/>
                </a:solidFill>
              </a:rPr>
              <a:t>        T(m) = max{ 200</a:t>
            </a:r>
            <a:r>
              <a:rPr lang="zh-CN" altLang="en-US" sz="2400" dirty="0">
                <a:solidFill>
                  <a:srgbClr val="000000"/>
                </a:solidFill>
              </a:rPr>
              <a:t>，</a:t>
            </a:r>
            <a:r>
              <a:rPr lang="en-US" altLang="zh-CN" sz="2400" dirty="0">
                <a:solidFill>
                  <a:srgbClr val="000000"/>
                </a:solidFill>
              </a:rPr>
              <a:t>100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200</a:t>
            </a:r>
            <a:r>
              <a:rPr lang="zh-CN" altLang="en-US" sz="2400" dirty="0">
                <a:solidFill>
                  <a:srgbClr val="000000"/>
                </a:solidFill>
              </a:rPr>
              <a:t>，</a:t>
            </a:r>
            <a:r>
              <a:rPr lang="en-US" altLang="zh-CN" sz="2400" dirty="0">
                <a:solidFill>
                  <a:srgbClr val="000000"/>
                </a:solidFill>
              </a:rPr>
              <a:t>100 } + 50 = 250 (</a:t>
            </a:r>
            <a:r>
              <a:rPr lang="en-US" altLang="zh-CN" sz="2400" dirty="0" err="1">
                <a:solidFill>
                  <a:srgbClr val="000000"/>
                </a:solidFill>
              </a:rPr>
              <a:t>ps</a:t>
            </a:r>
            <a:r>
              <a:rPr lang="en-US" altLang="zh-CN" sz="2400" dirty="0">
                <a:solidFill>
                  <a:srgbClr val="000000"/>
                </a:solidFill>
              </a:rPr>
              <a:t>)</a:t>
            </a:r>
            <a:endParaRPr lang="en-US" altLang="zh-CN" sz="2400" dirty="0">
              <a:solidFill>
                <a:srgbClr val="000000"/>
              </a:solidFill>
              <a:cs typeface="Times New Roman" panose="02020603050405020304" pitchFamily="18" charset="0"/>
            </a:endParaRPr>
          </a:p>
          <a:p>
            <a:pPr marL="0" indent="0" algn="just">
              <a:spcBef>
                <a:spcPct val="10000"/>
              </a:spcBef>
              <a:buFont typeface="Wingdings" panose="05000000000000000000" pitchFamily="2" charset="2"/>
              <a:buNone/>
            </a:pPr>
            <a:r>
              <a:rPr lang="zh-CN" altLang="en-US" sz="2400" dirty="0">
                <a:solidFill>
                  <a:srgbClr val="000000"/>
                </a:solidFill>
                <a:cs typeface="Times New Roman" panose="02020603050405020304" pitchFamily="18" charset="0"/>
              </a:rPr>
              <a:t>           加速比</a:t>
            </a:r>
            <a:r>
              <a:rPr lang="en-US" altLang="zh-CN" sz="2400" dirty="0">
                <a:solidFill>
                  <a:srgbClr val="000000"/>
                </a:solidFill>
              </a:rPr>
              <a:t>S = 800/250 = 3.2</a:t>
            </a:r>
            <a:r>
              <a:rPr lang="en-US" altLang="zh-CN" sz="2400" dirty="0"/>
              <a:t> </a:t>
            </a:r>
            <a:endParaRPr lang="en-US" altLang="zh-CN" sz="2400" dirty="0"/>
          </a:p>
        </p:txBody>
      </p:sp>
      <p:sp>
        <p:nvSpPr>
          <p:cNvPr id="6" name="Rectangle 3"/>
          <p:cNvSpPr txBox="1">
            <a:spLocks noChangeArrowheads="1"/>
          </p:cNvSpPr>
          <p:nvPr/>
        </p:nvSpPr>
        <p:spPr bwMode="auto">
          <a:xfrm>
            <a:off x="474453" y="4149080"/>
            <a:ext cx="8578850" cy="504255"/>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Font typeface="Wingdings" panose="05000000000000000000" pitchFamily="2" charset="2"/>
              <a:buNone/>
            </a:pPr>
            <a:r>
              <a:rPr lang="zh-CN" altLang="en-US" sz="2400" kern="0" dirty="0">
                <a:solidFill>
                  <a:srgbClr val="0000FF"/>
                </a:solidFill>
              </a:rPr>
              <a:t>实际加速比：设</a:t>
            </a:r>
            <a:r>
              <a:rPr lang="en-US" altLang="zh-CN" sz="2400" kern="0" dirty="0">
                <a:solidFill>
                  <a:srgbClr val="0000FF"/>
                </a:solidFill>
              </a:rPr>
              <a:t>n</a:t>
            </a:r>
            <a:r>
              <a:rPr lang="zh-CN" altLang="en-US" sz="2400" kern="0" dirty="0">
                <a:solidFill>
                  <a:srgbClr val="0000FF"/>
                </a:solidFill>
              </a:rPr>
              <a:t>个任务，</a:t>
            </a:r>
            <a:endParaRPr lang="en-US" altLang="zh-CN" sz="2400" kern="0" dirty="0">
              <a:solidFill>
                <a:srgbClr val="0000FF"/>
              </a:solidFill>
            </a:endParaRPr>
          </a:p>
        </p:txBody>
      </p:sp>
      <p:graphicFrame>
        <p:nvGraphicFramePr>
          <p:cNvPr id="3" name="对象 2"/>
          <p:cNvGraphicFramePr>
            <a:graphicFrameLocks noChangeAspect="1"/>
          </p:cNvGraphicFramePr>
          <p:nvPr/>
        </p:nvGraphicFramePr>
        <p:xfrm>
          <a:off x="611560" y="4581128"/>
          <a:ext cx="8280920" cy="924722"/>
        </p:xfrm>
        <a:graphic>
          <a:graphicData uri="http://schemas.openxmlformats.org/presentationml/2006/ole">
            <mc:AlternateContent xmlns:mc="http://schemas.openxmlformats.org/markup-compatibility/2006">
              <mc:Choice xmlns:v="urn:schemas-microsoft-com:vml" Requires="v">
                <p:oleObj spid="_x0000_s37892" name="公式" r:id="rId1" imgW="98145600" imgH="10972800" progId="Equation.3">
                  <p:embed/>
                </p:oleObj>
              </mc:Choice>
              <mc:Fallback>
                <p:oleObj name="公式" r:id="rId1" imgW="98145600" imgH="10972800" progId="Equation.3">
                  <p:embed/>
                  <p:pic>
                    <p:nvPicPr>
                      <p:cNvPr id="0" name="对象 2"/>
                      <p:cNvPicPr/>
                      <p:nvPr/>
                    </p:nvPicPr>
                    <p:blipFill>
                      <a:blip r:embed="rId2"/>
                      <a:stretch>
                        <a:fillRect/>
                      </a:stretch>
                    </p:blipFill>
                    <p:spPr>
                      <a:xfrm>
                        <a:off x="611560" y="4581128"/>
                        <a:ext cx="8280920" cy="924722"/>
                      </a:xfrm>
                      <a:prstGeom prst="rect">
                        <a:avLst/>
                      </a:prstGeom>
                    </p:spPr>
                  </p:pic>
                </p:oleObj>
              </mc:Fallback>
            </mc:AlternateContent>
          </a:graphicData>
        </a:graphic>
      </p:graphicFrame>
      <p:sp>
        <p:nvSpPr>
          <p:cNvPr id="8" name="Rectangle 3"/>
          <p:cNvSpPr txBox="1">
            <a:spLocks noChangeArrowheads="1"/>
          </p:cNvSpPr>
          <p:nvPr/>
        </p:nvSpPr>
        <p:spPr bwMode="auto">
          <a:xfrm>
            <a:off x="1115616" y="5558926"/>
            <a:ext cx="3233451" cy="936104"/>
          </a:xfrm>
          <a:prstGeom prst="rect">
            <a:avLst/>
          </a:prstGeom>
          <a:noFill/>
          <a:ln w="9525">
            <a:noFill/>
            <a:miter lim="800000"/>
          </a:ln>
          <a:effectLst/>
        </p:spPr>
        <p:txBody>
          <a:bodyPr vert="horz" wrap="square" lIns="91440" tIns="45720" rIns="91440" bIns="45720" numCol="1" anchor="t" anchorCtr="0" compatLnSpc="1"/>
          <a:lstStyle>
            <a:lvl1pPr marL="342900" indent="-342900" algn="l" rtl="0" fontAlgn="base">
              <a:spcBef>
                <a:spcPct val="20000"/>
              </a:spcBef>
              <a:spcAft>
                <a:spcPct val="0"/>
              </a:spcAft>
              <a:buClr>
                <a:schemeClr val="bg2"/>
              </a:buClr>
              <a:buSzPct val="75000"/>
              <a:buFont typeface="Wingdings" panose="05000000000000000000" pitchFamily="2" charset="2"/>
              <a:buChar char="n"/>
              <a:defRPr sz="2800" b="1">
                <a:solidFill>
                  <a:schemeClr val="tx1"/>
                </a:solidFill>
                <a:latin typeface="+mn-lt"/>
                <a:ea typeface="+mn-ea"/>
                <a:cs typeface="+mn-cs"/>
              </a:defRPr>
            </a:lvl1pPr>
            <a:lvl2pPr marL="802005" indent="-279400" algn="l" rtl="0" fontAlgn="base">
              <a:spcBef>
                <a:spcPct val="20000"/>
              </a:spcBef>
              <a:spcAft>
                <a:spcPct val="0"/>
              </a:spcAft>
              <a:buClr>
                <a:srgbClr val="006600"/>
              </a:buClr>
              <a:buSzPct val="75000"/>
              <a:buFont typeface="Wingdings" panose="05000000000000000000" pitchFamily="2" charset="2"/>
              <a:buChar char="l"/>
              <a:defRPr sz="2800" b="1">
                <a:solidFill>
                  <a:schemeClr val="tx1"/>
                </a:solidFill>
                <a:latin typeface="+mn-lt"/>
                <a:ea typeface="+mn-ea"/>
              </a:defRPr>
            </a:lvl2pPr>
            <a:lvl3pPr marL="1339850" indent="-358775" algn="l" rtl="0" fontAlgn="base">
              <a:spcBef>
                <a:spcPct val="20000"/>
              </a:spcBef>
              <a:spcAft>
                <a:spcPct val="0"/>
              </a:spcAft>
              <a:buClr>
                <a:srgbClr val="FF6600"/>
              </a:buClr>
              <a:buSzPct val="65000"/>
              <a:buFont typeface="Wingdings" panose="05000000000000000000" pitchFamily="2" charset="2"/>
              <a:buChar char="p"/>
              <a:defRPr sz="2800" b="1">
                <a:solidFill>
                  <a:schemeClr val="tx1"/>
                </a:solidFill>
                <a:latin typeface="+mn-lt"/>
                <a:ea typeface="+mn-ea"/>
              </a:defRPr>
            </a:lvl3pPr>
            <a:lvl4pPr marL="1879600" indent="-360680" algn="l" rtl="0" fontAlgn="base">
              <a:spcBef>
                <a:spcPct val="20000"/>
              </a:spcBef>
              <a:spcAft>
                <a:spcPct val="0"/>
              </a:spcAft>
              <a:buClr>
                <a:srgbClr val="FF0066"/>
              </a:buClr>
              <a:buSzPct val="75000"/>
              <a:buFont typeface="Wingdings" panose="05000000000000000000" pitchFamily="2" charset="2"/>
              <a:buChar char="u"/>
              <a:defRPr sz="2400" b="1">
                <a:solidFill>
                  <a:schemeClr val="tx1"/>
                </a:solidFill>
                <a:latin typeface="+mn-lt"/>
                <a:ea typeface="+mn-ea"/>
              </a:defRPr>
            </a:lvl4pPr>
            <a:lvl5pPr marL="23304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5pPr>
            <a:lvl6pPr marL="27876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6pPr>
            <a:lvl7pPr marL="32448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7pPr>
            <a:lvl8pPr marL="37020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8pPr>
            <a:lvl9pPr marL="4159250" indent="-271780" algn="l" rtl="0" fontAlgn="base">
              <a:spcBef>
                <a:spcPct val="20000"/>
              </a:spcBef>
              <a:spcAft>
                <a:spcPct val="0"/>
              </a:spcAft>
              <a:buClr>
                <a:srgbClr val="0066FF"/>
              </a:buClr>
              <a:buSzPct val="75000"/>
              <a:buFont typeface="Wingdings" panose="05000000000000000000" pitchFamily="2" charset="2"/>
              <a:buChar char="ü"/>
              <a:defRPr sz="2400" b="1">
                <a:solidFill>
                  <a:schemeClr val="tx1"/>
                </a:solidFill>
                <a:latin typeface="+mn-lt"/>
                <a:ea typeface="+mn-ea"/>
              </a:defRPr>
            </a:lvl9pPr>
          </a:lstStyle>
          <a:p>
            <a:pPr marL="0" indent="0" algn="just">
              <a:spcBef>
                <a:spcPct val="10000"/>
              </a:spcBef>
              <a:buFont typeface="Wingdings" panose="05000000000000000000" pitchFamily="2" charset="2"/>
              <a:buNone/>
            </a:pPr>
            <a:r>
              <a:rPr lang="en-US" altLang="zh-CN" sz="2400" kern="0" dirty="0">
                <a:solidFill>
                  <a:srgbClr val="0000FF"/>
                </a:solidFill>
              </a:rPr>
              <a:t>n=10</a:t>
            </a:r>
            <a:r>
              <a:rPr lang="zh-CN" altLang="en-US" sz="2400" kern="0" dirty="0">
                <a:solidFill>
                  <a:srgbClr val="0000FF"/>
                </a:solidFill>
              </a:rPr>
              <a:t>，</a:t>
            </a:r>
            <a:r>
              <a:rPr lang="en-US" altLang="zh-CN" sz="2400" kern="0" dirty="0">
                <a:solidFill>
                  <a:srgbClr val="0000FF"/>
                </a:solidFill>
              </a:rPr>
              <a:t>S=2.2857</a:t>
            </a:r>
            <a:r>
              <a:rPr lang="zh-CN" altLang="en-US" sz="2400" kern="0" dirty="0">
                <a:solidFill>
                  <a:srgbClr val="0000FF"/>
                </a:solidFill>
              </a:rPr>
              <a:t>；</a:t>
            </a:r>
            <a:endParaRPr lang="en-US" altLang="zh-CN" sz="2400" kern="0" dirty="0">
              <a:solidFill>
                <a:srgbClr val="0000FF"/>
              </a:solidFill>
            </a:endParaRPr>
          </a:p>
          <a:p>
            <a:pPr marL="0" indent="0" algn="just">
              <a:spcBef>
                <a:spcPct val="10000"/>
              </a:spcBef>
              <a:buFont typeface="Wingdings" panose="05000000000000000000" pitchFamily="2" charset="2"/>
              <a:buNone/>
            </a:pPr>
            <a:r>
              <a:rPr lang="en-US" altLang="zh-CN" sz="2400" kern="0" dirty="0">
                <a:solidFill>
                  <a:srgbClr val="0000FF"/>
                </a:solidFill>
              </a:rPr>
              <a:t>n=10000</a:t>
            </a:r>
            <a:r>
              <a:rPr lang="zh-CN" altLang="en-US" sz="2400" kern="0" dirty="0">
                <a:solidFill>
                  <a:srgbClr val="0000FF"/>
                </a:solidFill>
              </a:rPr>
              <a:t>，</a:t>
            </a:r>
            <a:r>
              <a:rPr lang="en-US" altLang="zh-CN" sz="2400" kern="0" dirty="0">
                <a:solidFill>
                  <a:srgbClr val="0000FF"/>
                </a:solidFill>
              </a:rPr>
              <a:t>S=3.1987</a:t>
            </a:r>
            <a:r>
              <a:rPr lang="zh-CN" altLang="en-US" sz="2400" kern="0" dirty="0">
                <a:solidFill>
                  <a:srgbClr val="0000FF"/>
                </a:solidFill>
              </a:rPr>
              <a:t>。</a:t>
            </a:r>
            <a:endParaRPr lang="en-US" altLang="zh-CN" sz="2400" kern="0"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78571C4A-5E45-41CA-8FC7-8FD115711959}" type="slidenum">
              <a:rPr lang="zh-CN" altLang="en-US"/>
            </a:fld>
            <a:endParaRPr lang="en-US" altLang="zh-CN"/>
          </a:p>
        </p:txBody>
      </p:sp>
      <p:sp>
        <p:nvSpPr>
          <p:cNvPr id="13946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46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7.4】</a:t>
            </a:r>
            <a:r>
              <a:rPr lang="zh-CN" altLang="en-US" sz="2400"/>
              <a:t>某指令流水线各流水段的执行时间分别为</a:t>
            </a:r>
            <a:endParaRPr lang="zh-CN" altLang="en-US" sz="2400"/>
          </a:p>
          <a:p>
            <a:pPr marL="0" indent="0" algn="just">
              <a:spcBef>
                <a:spcPct val="10000"/>
              </a:spcBef>
              <a:buFont typeface="Wingdings" panose="05000000000000000000" pitchFamily="2" charset="2"/>
              <a:buNone/>
            </a:pPr>
            <a:r>
              <a:rPr lang="en-US" altLang="zh-CN" sz="2400"/>
              <a:t>IF: 10ns</a:t>
            </a:r>
            <a:r>
              <a:rPr lang="zh-CN" altLang="en-US" sz="2400"/>
              <a:t>；</a:t>
            </a:r>
            <a:r>
              <a:rPr lang="en-US" altLang="zh-CN" sz="2400"/>
              <a:t>ID: 8ns</a:t>
            </a:r>
            <a:r>
              <a:rPr lang="zh-CN" altLang="en-US" sz="2400"/>
              <a:t>；</a:t>
            </a:r>
            <a:r>
              <a:rPr lang="en-US" altLang="zh-CN" sz="2400"/>
              <a:t>ALU: 10ns</a:t>
            </a:r>
            <a:r>
              <a:rPr lang="zh-CN" altLang="en-US" sz="2400"/>
              <a:t>；</a:t>
            </a:r>
            <a:r>
              <a:rPr lang="en-US" altLang="zh-CN" sz="2400"/>
              <a:t>MEM: 10ns</a:t>
            </a:r>
            <a:r>
              <a:rPr lang="zh-CN" altLang="en-US" sz="2400"/>
              <a:t>；</a:t>
            </a:r>
            <a:r>
              <a:rPr lang="en-US" altLang="zh-CN" sz="2400"/>
              <a:t>WB: 7ns</a:t>
            </a:r>
            <a:endParaRPr lang="en-US" altLang="zh-CN" sz="2400"/>
          </a:p>
          <a:p>
            <a:pPr marL="0" indent="0" algn="just">
              <a:spcBef>
                <a:spcPct val="10000"/>
              </a:spcBef>
              <a:buFont typeface="Wingdings" panose="05000000000000000000" pitchFamily="2" charset="2"/>
              <a:buNone/>
            </a:pPr>
            <a:r>
              <a:rPr lang="zh-CN" altLang="en-US" sz="2400"/>
              <a:t>已知</a:t>
            </a:r>
            <a:r>
              <a:rPr lang="en-US" altLang="zh-CN" sz="2400"/>
              <a:t>CPI=1</a:t>
            </a:r>
            <a:r>
              <a:rPr lang="zh-CN" altLang="en-US" sz="2400"/>
              <a:t>，流水线控制时钟周期为</a:t>
            </a:r>
            <a:r>
              <a:rPr lang="en-US" altLang="zh-CN" sz="2400"/>
              <a:t>11ns</a:t>
            </a:r>
            <a:r>
              <a:rPr lang="zh-CN" altLang="en-US" sz="2400"/>
              <a:t>，求该指令流水线的加速比。</a:t>
            </a:r>
            <a:endParaRPr lang="zh-CN" altLang="en-US" sz="2400"/>
          </a:p>
          <a:p>
            <a:pPr marL="0" indent="0" algn="just">
              <a:spcBef>
                <a:spcPct val="10000"/>
              </a:spcBef>
              <a:buFont typeface="Wingdings" panose="05000000000000000000" pitchFamily="2" charset="2"/>
              <a:buNone/>
            </a:pPr>
            <a:endParaRPr lang="en-US" altLang="zh-CN" sz="2400"/>
          </a:p>
          <a:p>
            <a:pPr marL="0" indent="0" algn="just">
              <a:spcBef>
                <a:spcPct val="10000"/>
              </a:spcBef>
              <a:buFont typeface="Wingdings" panose="05000000000000000000" pitchFamily="2" charset="2"/>
              <a:buNone/>
            </a:pPr>
            <a:r>
              <a:rPr lang="en-US" altLang="zh-CN" sz="2400"/>
              <a:t>【</a:t>
            </a:r>
            <a:r>
              <a:rPr lang="zh-CN" altLang="en-US" sz="2400"/>
              <a:t>解</a:t>
            </a:r>
            <a:r>
              <a:rPr lang="en-US" altLang="zh-CN" sz="2400"/>
              <a:t>】</a:t>
            </a:r>
            <a:r>
              <a:rPr lang="en-US" altLang="zh-CN" sz="2400">
                <a:solidFill>
                  <a:srgbClr val="000000"/>
                </a:solidFill>
              </a:rPr>
              <a:t>T(1) = 10 + 8 + 10 + 10 + 7 = 45 (ns)</a:t>
            </a:r>
            <a:endParaRPr lang="en-US" altLang="zh-CN" sz="2400">
              <a:solidFill>
                <a:srgbClr val="000000"/>
              </a:solidFill>
            </a:endParaRPr>
          </a:p>
          <a:p>
            <a:pPr marL="0" indent="0" algn="just">
              <a:spcBef>
                <a:spcPct val="10000"/>
              </a:spcBef>
              <a:buNone/>
            </a:pPr>
            <a:r>
              <a:rPr lang="en-US" altLang="zh-CN" sz="2400">
                <a:solidFill>
                  <a:srgbClr val="000000"/>
                </a:solidFill>
              </a:rPr>
              <a:t>           </a:t>
            </a:r>
            <a:r>
              <a:rPr lang="zh-CN" altLang="en-US" sz="2400">
                <a:solidFill>
                  <a:srgbClr val="000000"/>
                </a:solidFill>
              </a:rPr>
              <a:t>流水线平均指令执行时间 </a:t>
            </a:r>
            <a:r>
              <a:rPr lang="en-US" altLang="zh-CN" sz="2400">
                <a:solidFill>
                  <a:srgbClr val="000000"/>
                </a:solidFill>
              </a:rPr>
              <a:t>= CPI×</a:t>
            </a:r>
            <a:r>
              <a:rPr lang="zh-CN" altLang="en-US" sz="2400">
                <a:solidFill>
                  <a:srgbClr val="000000"/>
                </a:solidFill>
              </a:rPr>
              <a:t>时钟周期 </a:t>
            </a:r>
            <a:r>
              <a:rPr lang="en-US" altLang="zh-CN" sz="2400">
                <a:solidFill>
                  <a:srgbClr val="000000"/>
                </a:solidFill>
              </a:rPr>
              <a:t>= 11ns</a:t>
            </a:r>
            <a:endParaRPr lang="zh-CN" altLang="en-US" sz="2400">
              <a:solidFill>
                <a:srgbClr val="000000"/>
              </a:solidFill>
              <a:cs typeface="Times New Roman" panose="02020603050405020304" pitchFamily="18" charset="0"/>
            </a:endParaRPr>
          </a:p>
          <a:p>
            <a:pPr marL="0" indent="0" algn="just">
              <a:spcBef>
                <a:spcPct val="10000"/>
              </a:spcBef>
              <a:buFont typeface="Wingdings" panose="05000000000000000000" pitchFamily="2" charset="2"/>
              <a:buNone/>
            </a:pPr>
            <a:r>
              <a:rPr lang="zh-CN" altLang="en-US" sz="2400">
                <a:solidFill>
                  <a:srgbClr val="000000"/>
                </a:solidFill>
                <a:cs typeface="Times New Roman" panose="02020603050405020304" pitchFamily="18" charset="0"/>
              </a:rPr>
              <a:t>           加速比</a:t>
            </a:r>
            <a:r>
              <a:rPr lang="en-US" altLang="zh-CN" sz="2400">
                <a:solidFill>
                  <a:srgbClr val="000000"/>
                </a:solidFill>
              </a:rPr>
              <a:t>S = 45/11 = 4.1</a:t>
            </a:r>
            <a:r>
              <a:rPr lang="en-US" altLang="zh-CN" sz="2400"/>
              <a:t> </a:t>
            </a:r>
            <a:endParaRPr lang="en-US" altLang="zh-CN" sz="240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fld id="{664490E2-D41F-4A72-81B1-89F58F31999B}" type="slidenum">
              <a:rPr lang="zh-CN" altLang="en-US"/>
            </a:fld>
            <a:endParaRPr lang="en-US" altLang="zh-CN"/>
          </a:p>
        </p:txBody>
      </p:sp>
      <p:sp>
        <p:nvSpPr>
          <p:cNvPr id="129641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641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zh-CN" altLang="en-US" sz="2400"/>
          </a:p>
          <a:p>
            <a:pPr marL="0" indent="0" algn="just">
              <a:spcBef>
                <a:spcPct val="10000"/>
              </a:spcBef>
              <a:buFont typeface="Wingdings" panose="05000000000000000000" pitchFamily="2" charset="2"/>
              <a:buNone/>
            </a:pPr>
            <a:endParaRPr lang="en-US" altLang="zh-CN" sz="2400"/>
          </a:p>
          <a:p>
            <a:pPr marL="0" indent="0" algn="just">
              <a:spcBef>
                <a:spcPct val="10000"/>
              </a:spcBef>
              <a:buFont typeface="Wingdings" panose="05000000000000000000" pitchFamily="2" charset="2"/>
              <a:buNone/>
            </a:pPr>
            <a:r>
              <a:rPr lang="en-US" altLang="zh-CN" sz="2400"/>
              <a:t>【</a:t>
            </a:r>
            <a:r>
              <a:rPr lang="zh-CN" altLang="en-US" sz="2400"/>
              <a:t>解</a:t>
            </a:r>
            <a:r>
              <a:rPr lang="en-US" altLang="zh-CN" sz="2400"/>
              <a:t>】</a:t>
            </a:r>
            <a:r>
              <a:rPr lang="zh-CN" altLang="en-US" sz="2400"/>
              <a:t>由于流水线各段运行时间不同，假设可以采用</a:t>
            </a:r>
            <a:r>
              <a:rPr lang="zh-CN" altLang="en-US" sz="2400">
                <a:solidFill>
                  <a:srgbClr val="FF0000"/>
                </a:solidFill>
              </a:rPr>
              <a:t>异步方式</a:t>
            </a:r>
            <a:r>
              <a:rPr lang="zh-CN" altLang="en-US" sz="2400"/>
              <a:t>控制，即流水线各段的推进可以按照各段运行时间进行控制，则流水线工作的时空状态如图</a:t>
            </a:r>
            <a:r>
              <a:rPr lang="en-US" altLang="zh-CN" sz="2400"/>
              <a:t>7.20</a:t>
            </a:r>
            <a:r>
              <a:rPr lang="zh-CN" altLang="en-US" sz="2400"/>
              <a:t>所示。</a:t>
            </a:r>
            <a:endParaRPr lang="zh-CN" altLang="en-US" sz="2400"/>
          </a:p>
          <a:p>
            <a:pPr marL="0" indent="0" algn="just">
              <a:spcBef>
                <a:spcPct val="10000"/>
              </a:spcBef>
              <a:buFont typeface="Wingdings" panose="05000000000000000000" pitchFamily="2" charset="2"/>
              <a:buNone/>
            </a:pPr>
            <a:r>
              <a:rPr lang="zh-CN" altLang="en-US" sz="2400"/>
              <a:t>    由于最慢运行段</a:t>
            </a:r>
            <a:r>
              <a:rPr lang="en-US" altLang="zh-CN" sz="2400"/>
              <a:t>S3</a:t>
            </a:r>
            <a:r>
              <a:rPr lang="zh-CN" altLang="en-US" sz="2400"/>
              <a:t>的限制，使得</a:t>
            </a:r>
            <a:r>
              <a:rPr lang="en-US" altLang="zh-CN" sz="2400"/>
              <a:t>S1</a:t>
            </a:r>
            <a:r>
              <a:rPr lang="zh-CN" altLang="en-US" sz="2400"/>
              <a:t>、</a:t>
            </a:r>
            <a:r>
              <a:rPr lang="en-US" altLang="zh-CN" sz="2400"/>
              <a:t>S2</a:t>
            </a:r>
            <a:r>
              <a:rPr lang="zh-CN" altLang="en-US" sz="2400"/>
              <a:t>段不能及时向前推进，到执行第</a:t>
            </a:r>
            <a:r>
              <a:rPr lang="en-US" altLang="zh-CN" sz="2400"/>
              <a:t>4</a:t>
            </a:r>
            <a:r>
              <a:rPr lang="zh-CN" altLang="en-US" sz="2400"/>
              <a:t>条指令开始，对流水线各段推进的控制已出现规律性，该规律正是图</a:t>
            </a:r>
            <a:r>
              <a:rPr lang="en-US" altLang="zh-CN" sz="2400"/>
              <a:t>7.17(b)</a:t>
            </a:r>
            <a:r>
              <a:rPr lang="zh-CN" altLang="en-US" sz="2400"/>
              <a:t>时</a:t>
            </a:r>
            <a:r>
              <a:rPr lang="en-US" altLang="zh-CN" sz="2400"/>
              <a:t>-</a:t>
            </a:r>
            <a:r>
              <a:rPr lang="zh-CN" altLang="en-US" sz="2400"/>
              <a:t>空图所描述的流水线各段的时钟控制规律。</a:t>
            </a:r>
            <a:endParaRPr lang="en-US" altLang="zh-CN" sz="2400"/>
          </a:p>
        </p:txBody>
      </p:sp>
      <p:sp>
        <p:nvSpPr>
          <p:cNvPr id="1296416" name="AutoShape 32">
            <a:hlinkClick r:id="rId1"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endParaRPr lang="en-US" altLang="zh-CN">
              <a:solidFill>
                <a:schemeClr val="bg2"/>
              </a:solidFill>
              <a:ea typeface="楷体_GB2312" pitchFamily="49" charset="-122"/>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灯片编号占位符 4"/>
          <p:cNvSpPr>
            <a:spLocks noGrp="1"/>
          </p:cNvSpPr>
          <p:nvPr>
            <p:ph type="sldNum" sz="quarter" idx="11"/>
          </p:nvPr>
        </p:nvSpPr>
        <p:spPr/>
        <p:txBody>
          <a:bodyPr/>
          <a:lstStyle/>
          <a:p>
            <a:fld id="{42E28263-C7EF-4954-9C46-AEABD1BBF050}" type="slidenum">
              <a:rPr lang="zh-CN" altLang="en-US"/>
            </a:fld>
            <a:endParaRPr lang="en-US" altLang="zh-CN"/>
          </a:p>
        </p:txBody>
      </p:sp>
      <p:grpSp>
        <p:nvGrpSpPr>
          <p:cNvPr id="1292478" name="Group 190"/>
          <p:cNvGrpSpPr/>
          <p:nvPr/>
        </p:nvGrpSpPr>
        <p:grpSpPr bwMode="auto">
          <a:xfrm>
            <a:off x="417513" y="1916113"/>
            <a:ext cx="8547100" cy="2592387"/>
            <a:chOff x="263" y="1207"/>
            <a:chExt cx="5466" cy="1633"/>
          </a:xfrm>
        </p:grpSpPr>
        <p:sp>
          <p:nvSpPr>
            <p:cNvPr id="1292332" name="Line 44"/>
            <p:cNvSpPr>
              <a:spLocks noChangeShapeType="1"/>
            </p:cNvSpPr>
            <p:nvPr/>
          </p:nvSpPr>
          <p:spPr bwMode="auto">
            <a:xfrm flipH="1">
              <a:off x="263" y="1752"/>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3" name="Line 165"/>
            <p:cNvSpPr>
              <a:spLocks noChangeShapeType="1"/>
            </p:cNvSpPr>
            <p:nvPr/>
          </p:nvSpPr>
          <p:spPr bwMode="auto">
            <a:xfrm flipH="1">
              <a:off x="263" y="1480"/>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4" name="Line 166"/>
            <p:cNvSpPr>
              <a:spLocks noChangeShapeType="1"/>
            </p:cNvSpPr>
            <p:nvPr/>
          </p:nvSpPr>
          <p:spPr bwMode="auto">
            <a:xfrm flipH="1">
              <a:off x="263" y="1207"/>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5" name="Line 167"/>
            <p:cNvSpPr>
              <a:spLocks noChangeShapeType="1"/>
            </p:cNvSpPr>
            <p:nvPr/>
          </p:nvSpPr>
          <p:spPr bwMode="auto">
            <a:xfrm flipH="1">
              <a:off x="263" y="2024"/>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6" name="Line 168"/>
            <p:cNvSpPr>
              <a:spLocks noChangeShapeType="1"/>
            </p:cNvSpPr>
            <p:nvPr/>
          </p:nvSpPr>
          <p:spPr bwMode="auto">
            <a:xfrm flipH="1">
              <a:off x="263" y="2296"/>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7" name="Line 169"/>
            <p:cNvSpPr>
              <a:spLocks noChangeShapeType="1"/>
            </p:cNvSpPr>
            <p:nvPr/>
          </p:nvSpPr>
          <p:spPr bwMode="auto">
            <a:xfrm flipH="1">
              <a:off x="263" y="2568"/>
              <a:ext cx="5466" cy="0"/>
            </a:xfrm>
            <a:prstGeom prst="line">
              <a:avLst/>
            </a:prstGeom>
            <a:noFill/>
            <a:ln w="12700">
              <a:solidFill>
                <a:srgbClr val="FF6600"/>
              </a:solidFill>
              <a:prstDash val="dash"/>
              <a:round/>
            </a:ln>
            <a:effectLst/>
          </p:spPr>
          <p:txBody>
            <a:bodyPr wrap="none" anchor="ctr"/>
            <a:lstStyle/>
            <a:p>
              <a:endParaRPr lang="zh-CN" altLang="en-US"/>
            </a:p>
          </p:txBody>
        </p:sp>
        <p:sp>
          <p:nvSpPr>
            <p:cNvPr id="1292458" name="Line 170"/>
            <p:cNvSpPr>
              <a:spLocks noChangeShapeType="1"/>
            </p:cNvSpPr>
            <p:nvPr/>
          </p:nvSpPr>
          <p:spPr bwMode="auto">
            <a:xfrm flipH="1">
              <a:off x="263" y="2840"/>
              <a:ext cx="5466" cy="0"/>
            </a:xfrm>
            <a:prstGeom prst="line">
              <a:avLst/>
            </a:prstGeom>
            <a:noFill/>
            <a:ln w="12700">
              <a:solidFill>
                <a:srgbClr val="FF6600"/>
              </a:solidFill>
              <a:prstDash val="dash"/>
              <a:round/>
            </a:ln>
            <a:effectLst/>
          </p:spPr>
          <p:txBody>
            <a:bodyPr wrap="none" anchor="ctr"/>
            <a:lstStyle/>
            <a:p>
              <a:endParaRPr lang="zh-CN" altLang="en-US"/>
            </a:p>
          </p:txBody>
        </p:sp>
      </p:grpSp>
      <p:grpSp>
        <p:nvGrpSpPr>
          <p:cNvPr id="1292479" name="Group 191"/>
          <p:cNvGrpSpPr/>
          <p:nvPr/>
        </p:nvGrpSpPr>
        <p:grpSpPr bwMode="auto">
          <a:xfrm>
            <a:off x="850900" y="1916113"/>
            <a:ext cx="7775575" cy="3025775"/>
            <a:chOff x="536" y="1207"/>
            <a:chExt cx="4898" cy="1906"/>
          </a:xfrm>
        </p:grpSpPr>
        <p:sp>
          <p:nvSpPr>
            <p:cNvPr id="1292459" name="Line 171"/>
            <p:cNvSpPr>
              <a:spLocks noChangeShapeType="1"/>
            </p:cNvSpPr>
            <p:nvPr/>
          </p:nvSpPr>
          <p:spPr bwMode="auto">
            <a:xfrm>
              <a:off x="536"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0" name="Line 172"/>
            <p:cNvSpPr>
              <a:spLocks noChangeShapeType="1"/>
            </p:cNvSpPr>
            <p:nvPr/>
          </p:nvSpPr>
          <p:spPr bwMode="auto">
            <a:xfrm>
              <a:off x="808"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1" name="Line 173"/>
            <p:cNvSpPr>
              <a:spLocks noChangeShapeType="1"/>
            </p:cNvSpPr>
            <p:nvPr/>
          </p:nvSpPr>
          <p:spPr bwMode="auto">
            <a:xfrm>
              <a:off x="1080"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2" name="Line 174"/>
            <p:cNvSpPr>
              <a:spLocks noChangeShapeType="1"/>
            </p:cNvSpPr>
            <p:nvPr/>
          </p:nvSpPr>
          <p:spPr bwMode="auto">
            <a:xfrm>
              <a:off x="1352"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3" name="Line 175"/>
            <p:cNvSpPr>
              <a:spLocks noChangeShapeType="1"/>
            </p:cNvSpPr>
            <p:nvPr/>
          </p:nvSpPr>
          <p:spPr bwMode="auto">
            <a:xfrm>
              <a:off x="1624"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4" name="Line 176"/>
            <p:cNvSpPr>
              <a:spLocks noChangeShapeType="1"/>
            </p:cNvSpPr>
            <p:nvPr/>
          </p:nvSpPr>
          <p:spPr bwMode="auto">
            <a:xfrm>
              <a:off x="1896"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5" name="Line 177"/>
            <p:cNvSpPr>
              <a:spLocks noChangeShapeType="1"/>
            </p:cNvSpPr>
            <p:nvPr/>
          </p:nvSpPr>
          <p:spPr bwMode="auto">
            <a:xfrm>
              <a:off x="2168"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6" name="Line 178"/>
            <p:cNvSpPr>
              <a:spLocks noChangeShapeType="1"/>
            </p:cNvSpPr>
            <p:nvPr/>
          </p:nvSpPr>
          <p:spPr bwMode="auto">
            <a:xfrm>
              <a:off x="2440"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7" name="Line 179"/>
            <p:cNvSpPr>
              <a:spLocks noChangeShapeType="1"/>
            </p:cNvSpPr>
            <p:nvPr/>
          </p:nvSpPr>
          <p:spPr bwMode="auto">
            <a:xfrm>
              <a:off x="2713"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8" name="Line 180"/>
            <p:cNvSpPr>
              <a:spLocks noChangeShapeType="1"/>
            </p:cNvSpPr>
            <p:nvPr/>
          </p:nvSpPr>
          <p:spPr bwMode="auto">
            <a:xfrm>
              <a:off x="2985"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69" name="Line 181"/>
            <p:cNvSpPr>
              <a:spLocks noChangeShapeType="1"/>
            </p:cNvSpPr>
            <p:nvPr/>
          </p:nvSpPr>
          <p:spPr bwMode="auto">
            <a:xfrm>
              <a:off x="3257"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0" name="Line 182"/>
            <p:cNvSpPr>
              <a:spLocks noChangeShapeType="1"/>
            </p:cNvSpPr>
            <p:nvPr/>
          </p:nvSpPr>
          <p:spPr bwMode="auto">
            <a:xfrm>
              <a:off x="3529"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1" name="Line 183"/>
            <p:cNvSpPr>
              <a:spLocks noChangeShapeType="1"/>
            </p:cNvSpPr>
            <p:nvPr/>
          </p:nvSpPr>
          <p:spPr bwMode="auto">
            <a:xfrm>
              <a:off x="3802"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2" name="Line 184"/>
            <p:cNvSpPr>
              <a:spLocks noChangeShapeType="1"/>
            </p:cNvSpPr>
            <p:nvPr/>
          </p:nvSpPr>
          <p:spPr bwMode="auto">
            <a:xfrm>
              <a:off x="4074"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3" name="Line 185"/>
            <p:cNvSpPr>
              <a:spLocks noChangeShapeType="1"/>
            </p:cNvSpPr>
            <p:nvPr/>
          </p:nvSpPr>
          <p:spPr bwMode="auto">
            <a:xfrm>
              <a:off x="4346"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4" name="Line 186"/>
            <p:cNvSpPr>
              <a:spLocks noChangeShapeType="1"/>
            </p:cNvSpPr>
            <p:nvPr/>
          </p:nvSpPr>
          <p:spPr bwMode="auto">
            <a:xfrm>
              <a:off x="4618"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5" name="Line 187"/>
            <p:cNvSpPr>
              <a:spLocks noChangeShapeType="1"/>
            </p:cNvSpPr>
            <p:nvPr/>
          </p:nvSpPr>
          <p:spPr bwMode="auto">
            <a:xfrm>
              <a:off x="4890"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6" name="Line 188"/>
            <p:cNvSpPr>
              <a:spLocks noChangeShapeType="1"/>
            </p:cNvSpPr>
            <p:nvPr/>
          </p:nvSpPr>
          <p:spPr bwMode="auto">
            <a:xfrm>
              <a:off x="5162" y="1207"/>
              <a:ext cx="0" cy="1906"/>
            </a:xfrm>
            <a:prstGeom prst="line">
              <a:avLst/>
            </a:prstGeom>
            <a:noFill/>
            <a:ln w="12700">
              <a:solidFill>
                <a:srgbClr val="FF6600"/>
              </a:solidFill>
              <a:prstDash val="dash"/>
              <a:round/>
            </a:ln>
            <a:effectLst/>
          </p:spPr>
          <p:txBody>
            <a:bodyPr wrap="none" anchor="ctr"/>
            <a:lstStyle/>
            <a:p>
              <a:endParaRPr lang="zh-CN" altLang="en-US"/>
            </a:p>
          </p:txBody>
        </p:sp>
        <p:sp>
          <p:nvSpPr>
            <p:cNvPr id="1292477" name="Line 189"/>
            <p:cNvSpPr>
              <a:spLocks noChangeShapeType="1"/>
            </p:cNvSpPr>
            <p:nvPr/>
          </p:nvSpPr>
          <p:spPr bwMode="auto">
            <a:xfrm>
              <a:off x="5434" y="1207"/>
              <a:ext cx="0" cy="1906"/>
            </a:xfrm>
            <a:prstGeom prst="line">
              <a:avLst/>
            </a:prstGeom>
            <a:noFill/>
            <a:ln w="12700">
              <a:solidFill>
                <a:srgbClr val="FF6600"/>
              </a:solidFill>
              <a:prstDash val="dash"/>
              <a:round/>
            </a:ln>
            <a:effectLst/>
          </p:spPr>
          <p:txBody>
            <a:bodyPr wrap="none" anchor="ctr"/>
            <a:lstStyle/>
            <a:p>
              <a:endParaRPr lang="zh-CN" altLang="en-US"/>
            </a:p>
          </p:txBody>
        </p:sp>
      </p:grpSp>
      <p:sp>
        <p:nvSpPr>
          <p:cNvPr id="129229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229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292292" name="AutoShape 4">
            <a:hlinkClick r:id="rId1"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endParaRPr lang="en-US" altLang="zh-CN">
              <a:solidFill>
                <a:schemeClr val="bg2"/>
              </a:solidFill>
              <a:ea typeface="楷体_GB2312" pitchFamily="49" charset="-122"/>
            </a:endParaRPr>
          </a:p>
        </p:txBody>
      </p:sp>
      <p:sp>
        <p:nvSpPr>
          <p:cNvPr id="1292293" name="Rectangle 5"/>
          <p:cNvSpPr>
            <a:spLocks noChangeArrowheads="1"/>
          </p:cNvSpPr>
          <p:nvPr/>
        </p:nvSpPr>
        <p:spPr bwMode="auto">
          <a:xfrm>
            <a:off x="417513" y="4510088"/>
            <a:ext cx="863600" cy="431800"/>
          </a:xfrm>
          <a:prstGeom prst="rect">
            <a:avLst/>
          </a:prstGeom>
          <a:solidFill>
            <a:srgbClr val="CCFF99"/>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297" name="Line 9"/>
          <p:cNvSpPr>
            <a:spLocks noChangeShapeType="1"/>
          </p:cNvSpPr>
          <p:nvPr/>
        </p:nvSpPr>
        <p:spPr bwMode="auto">
          <a:xfrm flipV="1">
            <a:off x="417513" y="1628775"/>
            <a:ext cx="1587" cy="3313113"/>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292298" name="Rectangle 10"/>
          <p:cNvSpPr>
            <a:spLocks noChangeArrowheads="1"/>
          </p:cNvSpPr>
          <p:nvPr/>
        </p:nvSpPr>
        <p:spPr bwMode="auto">
          <a:xfrm>
            <a:off x="417513" y="4868863"/>
            <a:ext cx="431800" cy="431800"/>
          </a:xfrm>
          <a:prstGeom prst="rect">
            <a:avLst/>
          </a:prstGeom>
          <a:noFill/>
          <a:ln w="12700" algn="ctr">
            <a:noFill/>
            <a:miter lim="800000"/>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292299" name="Rectangle 11"/>
          <p:cNvSpPr>
            <a:spLocks noChangeArrowheads="1"/>
          </p:cNvSpPr>
          <p:nvPr/>
        </p:nvSpPr>
        <p:spPr bwMode="auto">
          <a:xfrm>
            <a:off x="850900" y="4868863"/>
            <a:ext cx="431800" cy="431800"/>
          </a:xfrm>
          <a:prstGeom prst="rect">
            <a:avLst/>
          </a:prstGeom>
          <a:noFill/>
          <a:ln w="12700" algn="ctr">
            <a:noFill/>
            <a:miter lim="800000"/>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292300" name="Rectangle 12"/>
          <p:cNvSpPr>
            <a:spLocks noChangeArrowheads="1"/>
          </p:cNvSpPr>
          <p:nvPr/>
        </p:nvSpPr>
        <p:spPr bwMode="auto">
          <a:xfrm>
            <a:off x="1714500" y="4868863"/>
            <a:ext cx="431800" cy="431800"/>
          </a:xfrm>
          <a:prstGeom prst="rect">
            <a:avLst/>
          </a:prstGeom>
          <a:noFill/>
          <a:ln w="12700" algn="ctr">
            <a:noFill/>
            <a:miter lim="800000"/>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292301" name="Rectangle 13"/>
          <p:cNvSpPr>
            <a:spLocks noChangeArrowheads="1"/>
          </p:cNvSpPr>
          <p:nvPr/>
        </p:nvSpPr>
        <p:spPr bwMode="auto">
          <a:xfrm>
            <a:off x="1282700" y="4868863"/>
            <a:ext cx="431800" cy="431800"/>
          </a:xfrm>
          <a:prstGeom prst="rect">
            <a:avLst/>
          </a:prstGeom>
          <a:noFill/>
          <a:ln w="12700" algn="ctr">
            <a:noFill/>
            <a:miter lim="800000"/>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292302" name="Rectangle 14"/>
          <p:cNvSpPr>
            <a:spLocks noChangeArrowheads="1"/>
          </p:cNvSpPr>
          <p:nvPr/>
        </p:nvSpPr>
        <p:spPr bwMode="auto">
          <a:xfrm>
            <a:off x="2146300" y="4868863"/>
            <a:ext cx="431800" cy="431800"/>
          </a:xfrm>
          <a:prstGeom prst="rect">
            <a:avLst/>
          </a:prstGeom>
          <a:noFill/>
          <a:ln w="12700" algn="ctr">
            <a:noFill/>
            <a:miter lim="800000"/>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292303" name="Rectangle 15"/>
          <p:cNvSpPr>
            <a:spLocks noChangeArrowheads="1"/>
          </p:cNvSpPr>
          <p:nvPr/>
        </p:nvSpPr>
        <p:spPr bwMode="auto">
          <a:xfrm>
            <a:off x="3441700" y="4868863"/>
            <a:ext cx="431800" cy="431800"/>
          </a:xfrm>
          <a:prstGeom prst="rect">
            <a:avLst/>
          </a:prstGeom>
          <a:noFill/>
          <a:ln w="12700" algn="ctr">
            <a:noFill/>
            <a:miter lim="800000"/>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292304" name="Rectangle 16"/>
          <p:cNvSpPr>
            <a:spLocks noChangeArrowheads="1"/>
          </p:cNvSpPr>
          <p:nvPr/>
        </p:nvSpPr>
        <p:spPr bwMode="auto">
          <a:xfrm>
            <a:off x="2578100" y="4868863"/>
            <a:ext cx="431800" cy="431800"/>
          </a:xfrm>
          <a:prstGeom prst="rect">
            <a:avLst/>
          </a:prstGeom>
          <a:noFill/>
          <a:ln w="12700" algn="ctr">
            <a:noFill/>
            <a:miter lim="800000"/>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292305" name="Rectangle 17"/>
          <p:cNvSpPr>
            <a:spLocks noChangeArrowheads="1"/>
          </p:cNvSpPr>
          <p:nvPr/>
        </p:nvSpPr>
        <p:spPr bwMode="auto">
          <a:xfrm>
            <a:off x="3009900" y="4868863"/>
            <a:ext cx="431800" cy="431800"/>
          </a:xfrm>
          <a:prstGeom prst="rect">
            <a:avLst/>
          </a:prstGeom>
          <a:noFill/>
          <a:ln w="12700" algn="ctr">
            <a:noFill/>
            <a:miter lim="800000"/>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292306" name="Rectangle 18"/>
          <p:cNvSpPr>
            <a:spLocks noChangeArrowheads="1"/>
          </p:cNvSpPr>
          <p:nvPr/>
        </p:nvSpPr>
        <p:spPr bwMode="auto">
          <a:xfrm>
            <a:off x="3875088" y="4868863"/>
            <a:ext cx="431800" cy="431800"/>
          </a:xfrm>
          <a:prstGeom prst="rect">
            <a:avLst/>
          </a:prstGeom>
          <a:noFill/>
          <a:ln w="12700" algn="ctr">
            <a:noFill/>
            <a:miter lim="800000"/>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292307" name="Rectangle 19"/>
          <p:cNvSpPr>
            <a:spLocks noChangeArrowheads="1"/>
          </p:cNvSpPr>
          <p:nvPr/>
        </p:nvSpPr>
        <p:spPr bwMode="auto">
          <a:xfrm>
            <a:off x="4306888" y="4868863"/>
            <a:ext cx="431800" cy="431800"/>
          </a:xfrm>
          <a:prstGeom prst="rect">
            <a:avLst/>
          </a:prstGeom>
          <a:noFill/>
          <a:ln w="12700" algn="ctr">
            <a:noFill/>
            <a:miter lim="800000"/>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292308" name="Rectangle 20"/>
          <p:cNvSpPr>
            <a:spLocks noChangeArrowheads="1"/>
          </p:cNvSpPr>
          <p:nvPr/>
        </p:nvSpPr>
        <p:spPr bwMode="auto">
          <a:xfrm>
            <a:off x="4738688" y="4868863"/>
            <a:ext cx="431800" cy="431800"/>
          </a:xfrm>
          <a:prstGeom prst="rect">
            <a:avLst/>
          </a:prstGeom>
          <a:noFill/>
          <a:ln w="12700" algn="ctr">
            <a:noFill/>
            <a:miter lim="800000"/>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292313" name="Rectangle 25"/>
          <p:cNvSpPr>
            <a:spLocks noChangeArrowheads="1"/>
          </p:cNvSpPr>
          <p:nvPr/>
        </p:nvSpPr>
        <p:spPr bwMode="auto">
          <a:xfrm>
            <a:off x="8172450" y="4076700"/>
            <a:ext cx="900113" cy="822325"/>
          </a:xfrm>
          <a:prstGeom prst="rect">
            <a:avLst/>
          </a:prstGeom>
          <a:noFill/>
          <a:ln w="28575" algn="ctr">
            <a:noFill/>
            <a:miter lim="800000"/>
          </a:ln>
          <a:effectLst/>
        </p:spPr>
        <p:txBody>
          <a:bodyPr anchor="ctr">
            <a:spAutoFit/>
          </a:bodyPr>
          <a:lstStyle/>
          <a:p>
            <a:pPr algn="r"/>
            <a:r>
              <a:rPr lang="zh-CN" altLang="en-US">
                <a:solidFill>
                  <a:srgbClr val="0000FF"/>
                </a:solidFill>
              </a:rPr>
              <a:t>时钟</a:t>
            </a:r>
            <a:endParaRPr lang="zh-CN" altLang="en-US">
              <a:solidFill>
                <a:srgbClr val="0000FF"/>
              </a:solidFill>
            </a:endParaRPr>
          </a:p>
          <a:p>
            <a:pPr algn="r"/>
            <a:r>
              <a:rPr lang="zh-CN" altLang="en-US">
                <a:solidFill>
                  <a:srgbClr val="0000FF"/>
                </a:solidFill>
              </a:rPr>
              <a:t>周期</a:t>
            </a:r>
            <a:endParaRPr lang="zh-CN" altLang="en-US" baseline="-25000">
              <a:solidFill>
                <a:srgbClr val="0000FF"/>
              </a:solidFill>
            </a:endParaRPr>
          </a:p>
        </p:txBody>
      </p:sp>
      <p:sp>
        <p:nvSpPr>
          <p:cNvPr id="1292314" name="Rectangle 26"/>
          <p:cNvSpPr>
            <a:spLocks noChangeArrowheads="1"/>
          </p:cNvSpPr>
          <p:nvPr/>
        </p:nvSpPr>
        <p:spPr bwMode="auto">
          <a:xfrm>
            <a:off x="395288" y="1412875"/>
            <a:ext cx="936625" cy="457200"/>
          </a:xfrm>
          <a:prstGeom prst="rect">
            <a:avLst/>
          </a:prstGeom>
          <a:noFill/>
          <a:ln w="28575" algn="ctr">
            <a:noFill/>
            <a:miter lim="800000"/>
          </a:ln>
          <a:effectLst/>
        </p:spPr>
        <p:txBody>
          <a:bodyPr anchor="ctr">
            <a:spAutoFit/>
          </a:bodyPr>
          <a:lstStyle/>
          <a:p>
            <a:r>
              <a:rPr lang="zh-CN" altLang="en-US">
                <a:solidFill>
                  <a:srgbClr val="0000FF"/>
                </a:solidFill>
              </a:rPr>
              <a:t>指令</a:t>
            </a:r>
            <a:endParaRPr lang="zh-CN" altLang="en-US" baseline="-25000">
              <a:solidFill>
                <a:srgbClr val="0000FF"/>
              </a:solidFill>
            </a:endParaRPr>
          </a:p>
        </p:txBody>
      </p:sp>
      <p:sp>
        <p:nvSpPr>
          <p:cNvPr id="1292333" name="Rectangle 45"/>
          <p:cNvSpPr>
            <a:spLocks noChangeArrowheads="1"/>
          </p:cNvSpPr>
          <p:nvPr/>
        </p:nvSpPr>
        <p:spPr bwMode="auto">
          <a:xfrm>
            <a:off x="5170488" y="4868863"/>
            <a:ext cx="431800" cy="431800"/>
          </a:xfrm>
          <a:prstGeom prst="rect">
            <a:avLst/>
          </a:prstGeom>
          <a:noFill/>
          <a:ln w="12700" algn="ctr">
            <a:noFill/>
            <a:miter lim="800000"/>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292334" name="Rectangle 46"/>
          <p:cNvSpPr>
            <a:spLocks noChangeArrowheads="1"/>
          </p:cNvSpPr>
          <p:nvPr/>
        </p:nvSpPr>
        <p:spPr bwMode="auto">
          <a:xfrm>
            <a:off x="5602288" y="4868863"/>
            <a:ext cx="431800" cy="431800"/>
          </a:xfrm>
          <a:prstGeom prst="rect">
            <a:avLst/>
          </a:prstGeom>
          <a:noFill/>
          <a:ln w="12700" algn="ctr">
            <a:noFill/>
            <a:miter lim="800000"/>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292335" name="Rectangle 47"/>
          <p:cNvSpPr>
            <a:spLocks noChangeArrowheads="1"/>
          </p:cNvSpPr>
          <p:nvPr/>
        </p:nvSpPr>
        <p:spPr bwMode="auto">
          <a:xfrm>
            <a:off x="6034088" y="4868863"/>
            <a:ext cx="431800" cy="431800"/>
          </a:xfrm>
          <a:prstGeom prst="rect">
            <a:avLst/>
          </a:prstGeom>
          <a:noFill/>
          <a:ln w="12700" algn="ctr">
            <a:noFill/>
            <a:miter lim="800000"/>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292336" name="Rectangle 48"/>
          <p:cNvSpPr>
            <a:spLocks noChangeArrowheads="1"/>
          </p:cNvSpPr>
          <p:nvPr/>
        </p:nvSpPr>
        <p:spPr bwMode="auto">
          <a:xfrm>
            <a:off x="6467475" y="4868863"/>
            <a:ext cx="431800" cy="431800"/>
          </a:xfrm>
          <a:prstGeom prst="rect">
            <a:avLst/>
          </a:prstGeom>
          <a:noFill/>
          <a:ln w="12700" algn="ctr">
            <a:noFill/>
            <a:miter lim="800000"/>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292411" name="Group 123"/>
          <p:cNvGraphicFramePr>
            <a:graphicFrameLocks noGrp="1"/>
          </p:cNvGraphicFramePr>
          <p:nvPr/>
        </p:nvGraphicFramePr>
        <p:xfrm>
          <a:off x="419100" y="4941888"/>
          <a:ext cx="8207375" cy="358775"/>
        </p:xfrm>
        <a:graphic>
          <a:graphicData uri="http://schemas.openxmlformats.org/drawingml/2006/table">
            <a:tbl>
              <a:tblPr/>
              <a:tblGrid>
                <a:gridCol w="431800"/>
                <a:gridCol w="431800"/>
                <a:gridCol w="431800"/>
                <a:gridCol w="431800"/>
                <a:gridCol w="433388"/>
                <a:gridCol w="431800"/>
                <a:gridCol w="431800"/>
                <a:gridCol w="431800"/>
                <a:gridCol w="431800"/>
                <a:gridCol w="431800"/>
                <a:gridCol w="431800"/>
                <a:gridCol w="431800"/>
                <a:gridCol w="431800"/>
                <a:gridCol w="431800"/>
                <a:gridCol w="433387"/>
                <a:gridCol w="431800"/>
                <a:gridCol w="431800"/>
                <a:gridCol w="431800"/>
                <a:gridCol w="431800"/>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r>
            </a:tbl>
          </a:graphicData>
        </a:graphic>
      </p:graphicFrame>
      <p:graphicFrame>
        <p:nvGraphicFramePr>
          <p:cNvPr id="1292420" name="Group 132"/>
          <p:cNvGraphicFramePr>
            <a:graphicFrameLocks noGrp="1"/>
          </p:cNvGraphicFramePr>
          <p:nvPr/>
        </p:nvGraphicFramePr>
        <p:xfrm>
          <a:off x="107950" y="1916113"/>
          <a:ext cx="311150" cy="3022600"/>
        </p:xfrm>
        <a:graphic>
          <a:graphicData uri="http://schemas.openxmlformats.org/drawingml/2006/table">
            <a:tbl>
              <a:tblPr/>
              <a:tblGrid>
                <a:gridCol w="31115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1292389" name="Rectangle 101"/>
          <p:cNvSpPr>
            <a:spLocks noChangeArrowheads="1"/>
          </p:cNvSpPr>
          <p:nvPr/>
        </p:nvSpPr>
        <p:spPr bwMode="auto">
          <a:xfrm>
            <a:off x="6897688" y="4868863"/>
            <a:ext cx="431800" cy="431800"/>
          </a:xfrm>
          <a:prstGeom prst="rect">
            <a:avLst/>
          </a:prstGeom>
          <a:noFill/>
          <a:ln w="12700" algn="ctr">
            <a:noFill/>
            <a:miter lim="800000"/>
          </a:ln>
          <a:effectLst/>
        </p:spPr>
        <p:txBody>
          <a:bodyPr wrap="none"/>
          <a:lstStyle/>
          <a:p>
            <a:r>
              <a:rPr lang="en-US" altLang="zh-CN">
                <a:solidFill>
                  <a:srgbClr val="CC0099"/>
                </a:solidFill>
              </a:rPr>
              <a:t>16</a:t>
            </a:r>
            <a:endParaRPr lang="en-US" altLang="zh-CN" baseline="-25000">
              <a:solidFill>
                <a:srgbClr val="CC0099"/>
              </a:solidFill>
            </a:endParaRPr>
          </a:p>
        </p:txBody>
      </p:sp>
      <p:sp>
        <p:nvSpPr>
          <p:cNvPr id="1292390" name="Rectangle 102"/>
          <p:cNvSpPr>
            <a:spLocks noChangeArrowheads="1"/>
          </p:cNvSpPr>
          <p:nvPr/>
        </p:nvSpPr>
        <p:spPr bwMode="auto">
          <a:xfrm>
            <a:off x="7329488" y="4868863"/>
            <a:ext cx="431800" cy="431800"/>
          </a:xfrm>
          <a:prstGeom prst="rect">
            <a:avLst/>
          </a:prstGeom>
          <a:noFill/>
          <a:ln w="12700" algn="ctr">
            <a:noFill/>
            <a:miter lim="800000"/>
          </a:ln>
          <a:effectLst/>
        </p:spPr>
        <p:txBody>
          <a:bodyPr wrap="none"/>
          <a:lstStyle/>
          <a:p>
            <a:r>
              <a:rPr lang="en-US" altLang="zh-CN">
                <a:solidFill>
                  <a:srgbClr val="CC0099"/>
                </a:solidFill>
              </a:rPr>
              <a:t>17</a:t>
            </a:r>
            <a:endParaRPr lang="en-US" altLang="zh-CN" baseline="-25000">
              <a:solidFill>
                <a:srgbClr val="CC0099"/>
              </a:solidFill>
            </a:endParaRPr>
          </a:p>
        </p:txBody>
      </p:sp>
      <p:sp>
        <p:nvSpPr>
          <p:cNvPr id="1292391" name="Rectangle 103"/>
          <p:cNvSpPr>
            <a:spLocks noChangeArrowheads="1"/>
          </p:cNvSpPr>
          <p:nvPr/>
        </p:nvSpPr>
        <p:spPr bwMode="auto">
          <a:xfrm>
            <a:off x="7762875" y="4868863"/>
            <a:ext cx="431800" cy="431800"/>
          </a:xfrm>
          <a:prstGeom prst="rect">
            <a:avLst/>
          </a:prstGeom>
          <a:noFill/>
          <a:ln w="12700" algn="ctr">
            <a:noFill/>
            <a:miter lim="800000"/>
          </a:ln>
          <a:effectLst/>
        </p:spPr>
        <p:txBody>
          <a:bodyPr wrap="none"/>
          <a:lstStyle/>
          <a:p>
            <a:r>
              <a:rPr lang="en-US" altLang="zh-CN">
                <a:solidFill>
                  <a:srgbClr val="CC0099"/>
                </a:solidFill>
              </a:rPr>
              <a:t>18</a:t>
            </a:r>
            <a:endParaRPr lang="en-US" altLang="zh-CN" baseline="-25000">
              <a:solidFill>
                <a:srgbClr val="CC0099"/>
              </a:solidFill>
            </a:endParaRPr>
          </a:p>
        </p:txBody>
      </p:sp>
      <p:sp>
        <p:nvSpPr>
          <p:cNvPr id="1292392" name="Rectangle 104"/>
          <p:cNvSpPr>
            <a:spLocks noChangeArrowheads="1"/>
          </p:cNvSpPr>
          <p:nvPr/>
        </p:nvSpPr>
        <p:spPr bwMode="auto">
          <a:xfrm>
            <a:off x="8194675" y="4868863"/>
            <a:ext cx="431800" cy="431800"/>
          </a:xfrm>
          <a:prstGeom prst="rect">
            <a:avLst/>
          </a:prstGeom>
          <a:noFill/>
          <a:ln w="12700" algn="ctr">
            <a:noFill/>
            <a:miter lim="800000"/>
          </a:ln>
          <a:effectLst/>
        </p:spPr>
        <p:txBody>
          <a:bodyPr wrap="none"/>
          <a:lstStyle/>
          <a:p>
            <a:r>
              <a:rPr lang="en-US" altLang="zh-CN">
                <a:solidFill>
                  <a:srgbClr val="CC0099"/>
                </a:solidFill>
              </a:rPr>
              <a:t>19</a:t>
            </a:r>
            <a:endParaRPr lang="en-US" altLang="zh-CN" baseline="-25000">
              <a:solidFill>
                <a:srgbClr val="CC0099"/>
              </a:solidFill>
            </a:endParaRPr>
          </a:p>
        </p:txBody>
      </p:sp>
      <p:sp>
        <p:nvSpPr>
          <p:cNvPr id="1292393" name="Rectangle 105"/>
          <p:cNvSpPr>
            <a:spLocks noChangeArrowheads="1"/>
          </p:cNvSpPr>
          <p:nvPr/>
        </p:nvSpPr>
        <p:spPr bwMode="auto">
          <a:xfrm>
            <a:off x="8626475" y="4868863"/>
            <a:ext cx="431800" cy="431800"/>
          </a:xfrm>
          <a:prstGeom prst="rect">
            <a:avLst/>
          </a:prstGeom>
          <a:noFill/>
          <a:ln w="12700" algn="ctr">
            <a:noFill/>
            <a:miter lim="800000"/>
          </a:ln>
          <a:effectLst/>
        </p:spPr>
        <p:txBody>
          <a:bodyPr wrap="none"/>
          <a:lstStyle/>
          <a:p>
            <a:r>
              <a:rPr lang="en-US" altLang="zh-CN">
                <a:solidFill>
                  <a:srgbClr val="CC0099"/>
                </a:solidFill>
              </a:rPr>
              <a:t>20</a:t>
            </a:r>
            <a:endParaRPr lang="en-US" altLang="zh-CN" baseline="-25000">
              <a:solidFill>
                <a:srgbClr val="CC0099"/>
              </a:solidFill>
            </a:endParaRPr>
          </a:p>
        </p:txBody>
      </p:sp>
      <p:sp>
        <p:nvSpPr>
          <p:cNvPr id="1292296" name="Line 8"/>
          <p:cNvSpPr>
            <a:spLocks noChangeShapeType="1"/>
          </p:cNvSpPr>
          <p:nvPr/>
        </p:nvSpPr>
        <p:spPr bwMode="auto">
          <a:xfrm>
            <a:off x="417513" y="4941888"/>
            <a:ext cx="8677275" cy="0"/>
          </a:xfrm>
          <a:prstGeom prst="line">
            <a:avLst/>
          </a:prstGeom>
          <a:noFill/>
          <a:ln w="28575">
            <a:solidFill>
              <a:schemeClr val="tx1"/>
            </a:solidFill>
            <a:round/>
            <a:tailEnd type="triangle" w="med" len="lg"/>
          </a:ln>
          <a:effectLst/>
        </p:spPr>
        <p:txBody>
          <a:bodyPr wrap="none" anchor="ctr"/>
          <a:lstStyle/>
          <a:p>
            <a:endParaRPr lang="zh-CN" altLang="en-US"/>
          </a:p>
        </p:txBody>
      </p:sp>
      <p:grpSp>
        <p:nvGrpSpPr>
          <p:cNvPr id="1292421" name="Group 133"/>
          <p:cNvGrpSpPr/>
          <p:nvPr/>
        </p:nvGrpSpPr>
        <p:grpSpPr bwMode="auto">
          <a:xfrm>
            <a:off x="179388" y="1916113"/>
            <a:ext cx="288925" cy="3025775"/>
            <a:chOff x="22" y="1207"/>
            <a:chExt cx="273" cy="1906"/>
          </a:xfrm>
        </p:grpSpPr>
        <p:sp>
          <p:nvSpPr>
            <p:cNvPr id="1292309" name="Rectangle 21"/>
            <p:cNvSpPr>
              <a:spLocks noChangeArrowheads="1"/>
            </p:cNvSpPr>
            <p:nvPr/>
          </p:nvSpPr>
          <p:spPr bwMode="auto">
            <a:xfrm>
              <a:off x="22" y="2841"/>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1</a:t>
              </a:r>
              <a:endParaRPr lang="en-US" altLang="zh-CN" baseline="-25000">
                <a:solidFill>
                  <a:srgbClr val="CC0099"/>
                </a:solidFill>
              </a:endParaRPr>
            </a:p>
          </p:txBody>
        </p:sp>
        <p:sp>
          <p:nvSpPr>
            <p:cNvPr id="1292310" name="Rectangle 22"/>
            <p:cNvSpPr>
              <a:spLocks noChangeArrowheads="1"/>
            </p:cNvSpPr>
            <p:nvPr/>
          </p:nvSpPr>
          <p:spPr bwMode="auto">
            <a:xfrm>
              <a:off x="22" y="2568"/>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2</a:t>
              </a:r>
              <a:endParaRPr lang="en-US" altLang="zh-CN" baseline="-25000">
                <a:solidFill>
                  <a:srgbClr val="CC0099"/>
                </a:solidFill>
              </a:endParaRPr>
            </a:p>
          </p:txBody>
        </p:sp>
        <p:sp>
          <p:nvSpPr>
            <p:cNvPr id="1292311" name="Rectangle 23"/>
            <p:cNvSpPr>
              <a:spLocks noChangeArrowheads="1"/>
            </p:cNvSpPr>
            <p:nvPr/>
          </p:nvSpPr>
          <p:spPr bwMode="auto">
            <a:xfrm>
              <a:off x="22" y="2296"/>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3</a:t>
              </a:r>
              <a:endParaRPr lang="en-US" altLang="zh-CN" baseline="-25000">
                <a:solidFill>
                  <a:srgbClr val="CC0099"/>
                </a:solidFill>
              </a:endParaRPr>
            </a:p>
          </p:txBody>
        </p:sp>
        <p:sp>
          <p:nvSpPr>
            <p:cNvPr id="1292312" name="Rectangle 24"/>
            <p:cNvSpPr>
              <a:spLocks noChangeArrowheads="1"/>
            </p:cNvSpPr>
            <p:nvPr/>
          </p:nvSpPr>
          <p:spPr bwMode="auto">
            <a:xfrm>
              <a:off x="22" y="2024"/>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4</a:t>
              </a:r>
              <a:endParaRPr lang="en-US" altLang="zh-CN" baseline="-25000">
                <a:solidFill>
                  <a:srgbClr val="CC0099"/>
                </a:solidFill>
              </a:endParaRPr>
            </a:p>
          </p:txBody>
        </p:sp>
        <p:sp>
          <p:nvSpPr>
            <p:cNvPr id="1292374" name="Rectangle 86"/>
            <p:cNvSpPr>
              <a:spLocks noChangeArrowheads="1"/>
            </p:cNvSpPr>
            <p:nvPr/>
          </p:nvSpPr>
          <p:spPr bwMode="auto">
            <a:xfrm>
              <a:off x="22" y="1752"/>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5</a:t>
              </a:r>
              <a:endParaRPr lang="en-US" altLang="zh-CN" baseline="-25000">
                <a:solidFill>
                  <a:srgbClr val="CC0099"/>
                </a:solidFill>
              </a:endParaRPr>
            </a:p>
          </p:txBody>
        </p:sp>
        <p:sp>
          <p:nvSpPr>
            <p:cNvPr id="1292412" name="Rectangle 124"/>
            <p:cNvSpPr>
              <a:spLocks noChangeArrowheads="1"/>
            </p:cNvSpPr>
            <p:nvPr/>
          </p:nvSpPr>
          <p:spPr bwMode="auto">
            <a:xfrm>
              <a:off x="23" y="1480"/>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6</a:t>
              </a:r>
              <a:endParaRPr lang="en-US" altLang="zh-CN" baseline="-25000">
                <a:solidFill>
                  <a:srgbClr val="CC0099"/>
                </a:solidFill>
              </a:endParaRPr>
            </a:p>
          </p:txBody>
        </p:sp>
        <p:sp>
          <p:nvSpPr>
            <p:cNvPr id="1292413" name="Rectangle 125"/>
            <p:cNvSpPr>
              <a:spLocks noChangeArrowheads="1"/>
            </p:cNvSpPr>
            <p:nvPr/>
          </p:nvSpPr>
          <p:spPr bwMode="auto">
            <a:xfrm>
              <a:off x="23" y="1207"/>
              <a:ext cx="272" cy="272"/>
            </a:xfrm>
            <a:prstGeom prst="rect">
              <a:avLst/>
            </a:prstGeom>
            <a:noFill/>
            <a:ln w="28575" algn="ctr">
              <a:noFill/>
              <a:miter lim="800000"/>
            </a:ln>
            <a:effectLst/>
          </p:spPr>
          <p:txBody>
            <a:bodyPr wrap="none" anchor="ctr"/>
            <a:lstStyle/>
            <a:p>
              <a:pPr algn="r"/>
              <a:r>
                <a:rPr lang="en-US" altLang="zh-CN">
                  <a:solidFill>
                    <a:srgbClr val="CC0099"/>
                  </a:solidFill>
                </a:rPr>
                <a:t>I</a:t>
              </a:r>
              <a:r>
                <a:rPr lang="en-US" altLang="zh-CN" baseline="-25000">
                  <a:solidFill>
                    <a:srgbClr val="CC0099"/>
                  </a:solidFill>
                </a:rPr>
                <a:t>7</a:t>
              </a:r>
              <a:endParaRPr lang="en-US" altLang="zh-CN" baseline="-25000">
                <a:solidFill>
                  <a:srgbClr val="CC0099"/>
                </a:solidFill>
              </a:endParaRPr>
            </a:p>
          </p:txBody>
        </p:sp>
      </p:grpSp>
      <p:sp>
        <p:nvSpPr>
          <p:cNvPr id="1292423" name="Rectangle 135"/>
          <p:cNvSpPr>
            <a:spLocks noChangeArrowheads="1"/>
          </p:cNvSpPr>
          <p:nvPr/>
        </p:nvSpPr>
        <p:spPr bwMode="auto">
          <a:xfrm>
            <a:off x="1282700" y="4508500"/>
            <a:ext cx="433388" cy="431800"/>
          </a:xfrm>
          <a:prstGeom prst="rect">
            <a:avLst/>
          </a:prstGeom>
          <a:solidFill>
            <a:srgbClr val="CCFF99"/>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24" name="Rectangle 136"/>
          <p:cNvSpPr>
            <a:spLocks noChangeArrowheads="1"/>
          </p:cNvSpPr>
          <p:nvPr/>
        </p:nvSpPr>
        <p:spPr bwMode="auto">
          <a:xfrm>
            <a:off x="1714500" y="4508500"/>
            <a:ext cx="1295400" cy="431800"/>
          </a:xfrm>
          <a:prstGeom prst="rect">
            <a:avLst/>
          </a:prstGeom>
          <a:solidFill>
            <a:srgbClr val="CCFF99"/>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292425" name="Rectangle 137"/>
          <p:cNvSpPr>
            <a:spLocks noChangeArrowheads="1"/>
          </p:cNvSpPr>
          <p:nvPr/>
        </p:nvSpPr>
        <p:spPr bwMode="auto">
          <a:xfrm>
            <a:off x="3009900" y="4508500"/>
            <a:ext cx="863600" cy="431800"/>
          </a:xfrm>
          <a:prstGeom prst="rect">
            <a:avLst/>
          </a:prstGeom>
          <a:solidFill>
            <a:srgbClr val="CCFF99"/>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292426" name="Rectangle 138"/>
          <p:cNvSpPr>
            <a:spLocks noChangeArrowheads="1"/>
          </p:cNvSpPr>
          <p:nvPr/>
        </p:nvSpPr>
        <p:spPr bwMode="auto">
          <a:xfrm>
            <a:off x="3875088" y="4508500"/>
            <a:ext cx="433387" cy="431800"/>
          </a:xfrm>
          <a:prstGeom prst="rect">
            <a:avLst/>
          </a:prstGeom>
          <a:solidFill>
            <a:srgbClr val="CCFF99"/>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292427" name="Rectangle 139"/>
          <p:cNvSpPr>
            <a:spLocks noChangeArrowheads="1"/>
          </p:cNvSpPr>
          <p:nvPr/>
        </p:nvSpPr>
        <p:spPr bwMode="auto">
          <a:xfrm>
            <a:off x="1282700" y="4076700"/>
            <a:ext cx="863600"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28" name="Rectangle 140"/>
          <p:cNvSpPr>
            <a:spLocks noChangeArrowheads="1"/>
          </p:cNvSpPr>
          <p:nvPr/>
        </p:nvSpPr>
        <p:spPr bwMode="auto">
          <a:xfrm>
            <a:off x="2147888" y="4075113"/>
            <a:ext cx="433387"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29" name="Rectangle 141"/>
          <p:cNvSpPr>
            <a:spLocks noChangeArrowheads="1"/>
          </p:cNvSpPr>
          <p:nvPr/>
        </p:nvSpPr>
        <p:spPr bwMode="auto">
          <a:xfrm>
            <a:off x="3009900" y="4076700"/>
            <a:ext cx="1295400"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292430" name="Rectangle 142"/>
          <p:cNvSpPr>
            <a:spLocks noChangeArrowheads="1"/>
          </p:cNvSpPr>
          <p:nvPr/>
        </p:nvSpPr>
        <p:spPr bwMode="auto">
          <a:xfrm>
            <a:off x="4305300" y="4076700"/>
            <a:ext cx="863600"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292431" name="Rectangle 143"/>
          <p:cNvSpPr>
            <a:spLocks noChangeArrowheads="1"/>
          </p:cNvSpPr>
          <p:nvPr/>
        </p:nvSpPr>
        <p:spPr bwMode="auto">
          <a:xfrm>
            <a:off x="5170488" y="4076700"/>
            <a:ext cx="433387"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292432" name="Rectangle 144"/>
          <p:cNvSpPr>
            <a:spLocks noChangeArrowheads="1"/>
          </p:cNvSpPr>
          <p:nvPr/>
        </p:nvSpPr>
        <p:spPr bwMode="auto">
          <a:xfrm>
            <a:off x="2146300" y="3644900"/>
            <a:ext cx="863600" cy="431800"/>
          </a:xfrm>
          <a:prstGeom prst="rect">
            <a:avLst/>
          </a:prstGeom>
          <a:solidFill>
            <a:srgbClr val="CCFFFF"/>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34" name="Rectangle 146"/>
          <p:cNvSpPr>
            <a:spLocks noChangeArrowheads="1"/>
          </p:cNvSpPr>
          <p:nvPr/>
        </p:nvSpPr>
        <p:spPr bwMode="auto">
          <a:xfrm>
            <a:off x="3009900" y="3644900"/>
            <a:ext cx="433388" cy="431800"/>
          </a:xfrm>
          <a:prstGeom prst="rect">
            <a:avLst/>
          </a:prstGeom>
          <a:solidFill>
            <a:srgbClr val="CCFFFF"/>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35" name="Rectangle 147"/>
          <p:cNvSpPr>
            <a:spLocks noChangeArrowheads="1"/>
          </p:cNvSpPr>
          <p:nvPr/>
        </p:nvSpPr>
        <p:spPr bwMode="auto">
          <a:xfrm>
            <a:off x="4306888" y="3644900"/>
            <a:ext cx="1295400" cy="431800"/>
          </a:xfrm>
          <a:prstGeom prst="rect">
            <a:avLst/>
          </a:prstGeom>
          <a:solidFill>
            <a:srgbClr val="CCFFFF"/>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292436" name="Rectangle 148"/>
          <p:cNvSpPr>
            <a:spLocks noChangeArrowheads="1"/>
          </p:cNvSpPr>
          <p:nvPr/>
        </p:nvSpPr>
        <p:spPr bwMode="auto">
          <a:xfrm>
            <a:off x="5602288" y="3644900"/>
            <a:ext cx="863600" cy="431800"/>
          </a:xfrm>
          <a:prstGeom prst="rect">
            <a:avLst/>
          </a:prstGeom>
          <a:solidFill>
            <a:srgbClr val="CCFFFF"/>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292437" name="Rectangle 149"/>
          <p:cNvSpPr>
            <a:spLocks noChangeArrowheads="1"/>
          </p:cNvSpPr>
          <p:nvPr/>
        </p:nvSpPr>
        <p:spPr bwMode="auto">
          <a:xfrm>
            <a:off x="6467475" y="3644900"/>
            <a:ext cx="433388" cy="431800"/>
          </a:xfrm>
          <a:prstGeom prst="rect">
            <a:avLst/>
          </a:prstGeom>
          <a:solidFill>
            <a:srgbClr val="CCFFFF"/>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292438" name="Rectangle 150"/>
          <p:cNvSpPr>
            <a:spLocks noChangeArrowheads="1"/>
          </p:cNvSpPr>
          <p:nvPr/>
        </p:nvSpPr>
        <p:spPr bwMode="auto">
          <a:xfrm>
            <a:off x="3009900" y="3213100"/>
            <a:ext cx="863600" cy="431800"/>
          </a:xfrm>
          <a:prstGeom prst="rect">
            <a:avLst/>
          </a:prstGeom>
          <a:solidFill>
            <a:srgbClr val="FFFF99"/>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39" name="Rectangle 151"/>
          <p:cNvSpPr>
            <a:spLocks noChangeArrowheads="1"/>
          </p:cNvSpPr>
          <p:nvPr/>
        </p:nvSpPr>
        <p:spPr bwMode="auto">
          <a:xfrm>
            <a:off x="4305300" y="3213100"/>
            <a:ext cx="433388" cy="431800"/>
          </a:xfrm>
          <a:prstGeom prst="rect">
            <a:avLst/>
          </a:prstGeom>
          <a:solidFill>
            <a:srgbClr val="FFFF99"/>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41" name="Rectangle 153"/>
          <p:cNvSpPr>
            <a:spLocks noChangeArrowheads="1"/>
          </p:cNvSpPr>
          <p:nvPr/>
        </p:nvSpPr>
        <p:spPr bwMode="auto">
          <a:xfrm>
            <a:off x="5602288" y="3213100"/>
            <a:ext cx="1295400" cy="431800"/>
          </a:xfrm>
          <a:prstGeom prst="rect">
            <a:avLst/>
          </a:prstGeom>
          <a:solidFill>
            <a:srgbClr val="FFFF99"/>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292442" name="Rectangle 154"/>
          <p:cNvSpPr>
            <a:spLocks noChangeArrowheads="1"/>
          </p:cNvSpPr>
          <p:nvPr/>
        </p:nvSpPr>
        <p:spPr bwMode="auto">
          <a:xfrm>
            <a:off x="6897688" y="3213100"/>
            <a:ext cx="863600" cy="431800"/>
          </a:xfrm>
          <a:prstGeom prst="rect">
            <a:avLst/>
          </a:prstGeom>
          <a:solidFill>
            <a:srgbClr val="FFFF99"/>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292443" name="Rectangle 155"/>
          <p:cNvSpPr>
            <a:spLocks noChangeArrowheads="1"/>
          </p:cNvSpPr>
          <p:nvPr/>
        </p:nvSpPr>
        <p:spPr bwMode="auto">
          <a:xfrm>
            <a:off x="7762875" y="3213100"/>
            <a:ext cx="433388" cy="431800"/>
          </a:xfrm>
          <a:prstGeom prst="rect">
            <a:avLst/>
          </a:prstGeom>
          <a:solidFill>
            <a:srgbClr val="FFFF99"/>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292444" name="Rectangle 156"/>
          <p:cNvSpPr>
            <a:spLocks noChangeArrowheads="1"/>
          </p:cNvSpPr>
          <p:nvPr/>
        </p:nvSpPr>
        <p:spPr bwMode="auto">
          <a:xfrm>
            <a:off x="4306888" y="2781300"/>
            <a:ext cx="863600" cy="431800"/>
          </a:xfrm>
          <a:prstGeom prst="rect">
            <a:avLst/>
          </a:prstGeom>
          <a:solidFill>
            <a:srgbClr val="99FFCC"/>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45" name="Rectangle 157"/>
          <p:cNvSpPr>
            <a:spLocks noChangeArrowheads="1"/>
          </p:cNvSpPr>
          <p:nvPr/>
        </p:nvSpPr>
        <p:spPr bwMode="auto">
          <a:xfrm>
            <a:off x="5602288" y="2781300"/>
            <a:ext cx="433387" cy="431800"/>
          </a:xfrm>
          <a:prstGeom prst="rect">
            <a:avLst/>
          </a:prstGeom>
          <a:solidFill>
            <a:srgbClr val="99FFCC"/>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46" name="Rectangle 158"/>
          <p:cNvSpPr>
            <a:spLocks noChangeArrowheads="1"/>
          </p:cNvSpPr>
          <p:nvPr/>
        </p:nvSpPr>
        <p:spPr bwMode="auto">
          <a:xfrm>
            <a:off x="6899275" y="2781300"/>
            <a:ext cx="1295400" cy="431800"/>
          </a:xfrm>
          <a:prstGeom prst="rect">
            <a:avLst/>
          </a:prstGeom>
          <a:solidFill>
            <a:srgbClr val="99FFCC"/>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292447" name="Rectangle 159"/>
          <p:cNvSpPr>
            <a:spLocks noChangeArrowheads="1"/>
          </p:cNvSpPr>
          <p:nvPr/>
        </p:nvSpPr>
        <p:spPr bwMode="auto">
          <a:xfrm>
            <a:off x="8194675" y="2781300"/>
            <a:ext cx="863600" cy="431800"/>
          </a:xfrm>
          <a:prstGeom prst="rect">
            <a:avLst/>
          </a:prstGeom>
          <a:solidFill>
            <a:srgbClr val="99FFCC"/>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292448" name="Rectangle 160"/>
          <p:cNvSpPr>
            <a:spLocks noChangeArrowheads="1"/>
          </p:cNvSpPr>
          <p:nvPr/>
        </p:nvSpPr>
        <p:spPr bwMode="auto">
          <a:xfrm>
            <a:off x="5602288" y="2349500"/>
            <a:ext cx="863600" cy="431800"/>
          </a:xfrm>
          <a:prstGeom prst="rect">
            <a:avLst/>
          </a:prstGeom>
          <a:solidFill>
            <a:srgbClr val="FFCC99"/>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49" name="Rectangle 161"/>
          <p:cNvSpPr>
            <a:spLocks noChangeArrowheads="1"/>
          </p:cNvSpPr>
          <p:nvPr/>
        </p:nvSpPr>
        <p:spPr bwMode="auto">
          <a:xfrm>
            <a:off x="6897688" y="2349500"/>
            <a:ext cx="433387" cy="431800"/>
          </a:xfrm>
          <a:prstGeom prst="rect">
            <a:avLst/>
          </a:prstGeom>
          <a:solidFill>
            <a:srgbClr val="FFCC99"/>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50" name="Rectangle 162"/>
          <p:cNvSpPr>
            <a:spLocks noChangeArrowheads="1"/>
          </p:cNvSpPr>
          <p:nvPr/>
        </p:nvSpPr>
        <p:spPr bwMode="auto">
          <a:xfrm>
            <a:off x="8194675" y="2349500"/>
            <a:ext cx="865188" cy="431800"/>
          </a:xfrm>
          <a:prstGeom prst="rect">
            <a:avLst/>
          </a:prstGeom>
          <a:solidFill>
            <a:srgbClr val="FFCC99"/>
          </a:solidFill>
          <a:ln w="28575" algn="ctr">
            <a:noFill/>
            <a:miter lim="800000"/>
          </a:ln>
          <a:effectLst/>
        </p:spPr>
        <p:txBody>
          <a:bodyPr wrap="none" anchor="ctr"/>
          <a:lstStyle/>
          <a:p>
            <a:r>
              <a:rPr lang="en-US" altLang="zh-CN"/>
              <a:t>S</a:t>
            </a:r>
            <a:r>
              <a:rPr lang="en-US" altLang="zh-CN" baseline="-25000"/>
              <a:t>3</a:t>
            </a:r>
            <a:endParaRPr lang="en-US" altLang="zh-CN" baseline="-25000"/>
          </a:p>
        </p:txBody>
      </p:sp>
      <p:sp>
        <p:nvSpPr>
          <p:cNvPr id="1292451" name="Rectangle 163"/>
          <p:cNvSpPr>
            <a:spLocks noChangeArrowheads="1"/>
          </p:cNvSpPr>
          <p:nvPr/>
        </p:nvSpPr>
        <p:spPr bwMode="auto">
          <a:xfrm>
            <a:off x="6899275" y="1917700"/>
            <a:ext cx="863600" cy="431800"/>
          </a:xfrm>
          <a:prstGeom prst="rect">
            <a:avLst/>
          </a:prstGeom>
          <a:solidFill>
            <a:srgbClr val="DDDDDD"/>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292452" name="Rectangle 164"/>
          <p:cNvSpPr>
            <a:spLocks noChangeArrowheads="1"/>
          </p:cNvSpPr>
          <p:nvPr/>
        </p:nvSpPr>
        <p:spPr bwMode="auto">
          <a:xfrm>
            <a:off x="8194675" y="1916113"/>
            <a:ext cx="433388" cy="431800"/>
          </a:xfrm>
          <a:prstGeom prst="rect">
            <a:avLst/>
          </a:prstGeom>
          <a:solidFill>
            <a:srgbClr val="DDDDDD"/>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292480" name="Rectangle 192"/>
          <p:cNvSpPr>
            <a:spLocks noChangeArrowheads="1"/>
          </p:cNvSpPr>
          <p:nvPr/>
        </p:nvSpPr>
        <p:spPr bwMode="auto">
          <a:xfrm>
            <a:off x="1370013" y="5589588"/>
            <a:ext cx="6226175" cy="457200"/>
          </a:xfrm>
          <a:prstGeom prst="rect">
            <a:avLst/>
          </a:prstGeom>
          <a:noFill/>
          <a:ln w="28575" algn="ctr">
            <a:noFill/>
            <a:miter lim="800000"/>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7.20  </a:t>
            </a:r>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空图的另一种表示 </a:t>
            </a:r>
            <a:endParaRPr kumimoji="1" lang="zh-CN" altLang="en-US">
              <a:solidFill>
                <a:schemeClr val="bg2"/>
              </a:solidFill>
              <a:ea typeface="楷体_GB2312" pitchFamily="49" charset="-122"/>
            </a:endParaRPr>
          </a:p>
        </p:txBody>
      </p:sp>
      <p:grpSp>
        <p:nvGrpSpPr>
          <p:cNvPr id="1292487" name="Group 199"/>
          <p:cNvGrpSpPr/>
          <p:nvPr/>
        </p:nvGrpSpPr>
        <p:grpSpPr bwMode="auto">
          <a:xfrm>
            <a:off x="8196263" y="2349500"/>
            <a:ext cx="863600" cy="431800"/>
            <a:chOff x="5148" y="1480"/>
            <a:chExt cx="544" cy="272"/>
          </a:xfrm>
        </p:grpSpPr>
        <p:sp>
          <p:nvSpPr>
            <p:cNvPr id="1292484" name="Line 196"/>
            <p:cNvSpPr>
              <a:spLocks noChangeShapeType="1"/>
            </p:cNvSpPr>
            <p:nvPr/>
          </p:nvSpPr>
          <p:spPr bwMode="auto">
            <a:xfrm flipH="1">
              <a:off x="5148" y="1480"/>
              <a:ext cx="544" cy="0"/>
            </a:xfrm>
            <a:prstGeom prst="line">
              <a:avLst/>
            </a:prstGeom>
            <a:noFill/>
            <a:ln w="28575">
              <a:solidFill>
                <a:schemeClr val="tx1"/>
              </a:solidFill>
              <a:round/>
            </a:ln>
            <a:effectLst/>
          </p:spPr>
          <p:txBody>
            <a:bodyPr wrap="none" anchor="ctr"/>
            <a:lstStyle/>
            <a:p>
              <a:endParaRPr lang="zh-CN" altLang="en-US"/>
            </a:p>
          </p:txBody>
        </p:sp>
        <p:sp>
          <p:nvSpPr>
            <p:cNvPr id="1292485" name="Line 197"/>
            <p:cNvSpPr>
              <a:spLocks noChangeShapeType="1"/>
            </p:cNvSpPr>
            <p:nvPr/>
          </p:nvSpPr>
          <p:spPr bwMode="auto">
            <a:xfrm>
              <a:off x="5148" y="1752"/>
              <a:ext cx="544" cy="0"/>
            </a:xfrm>
            <a:prstGeom prst="line">
              <a:avLst/>
            </a:prstGeom>
            <a:noFill/>
            <a:ln w="28575">
              <a:solidFill>
                <a:schemeClr val="tx1"/>
              </a:solidFill>
              <a:round/>
            </a:ln>
            <a:effectLst/>
          </p:spPr>
          <p:txBody>
            <a:bodyPr wrap="none" anchor="ctr"/>
            <a:lstStyle/>
            <a:p>
              <a:endParaRPr lang="zh-CN" altLang="en-US"/>
            </a:p>
          </p:txBody>
        </p:sp>
        <p:sp>
          <p:nvSpPr>
            <p:cNvPr id="1292486" name="Line 198"/>
            <p:cNvSpPr>
              <a:spLocks noChangeShapeType="1"/>
            </p:cNvSpPr>
            <p:nvPr/>
          </p:nvSpPr>
          <p:spPr bwMode="auto">
            <a:xfrm>
              <a:off x="5148" y="1480"/>
              <a:ext cx="0" cy="272"/>
            </a:xfrm>
            <a:prstGeom prst="line">
              <a:avLst/>
            </a:prstGeom>
            <a:noFill/>
            <a:ln w="28575">
              <a:solidFill>
                <a:schemeClr val="tx1"/>
              </a:solidFill>
              <a:round/>
            </a:ln>
            <a:effectLst/>
          </p:spPr>
          <p:txBody>
            <a:bodyPr wrap="none" anchor="ctr"/>
            <a:lstStyle/>
            <a:p>
              <a:endParaRPr lang="zh-CN" altLang="en-US"/>
            </a:p>
          </p:txBody>
        </p:sp>
      </p:grpSp>
      <p:sp>
        <p:nvSpPr>
          <p:cNvPr id="102" name="TextBox 101"/>
          <p:cNvSpPr txBox="1"/>
          <p:nvPr/>
        </p:nvSpPr>
        <p:spPr>
          <a:xfrm>
            <a:off x="899592" y="2113692"/>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endParaRPr lang="zh-CN" altLang="en-US" sz="2800">
              <a:solidFill>
                <a:srgbClr val="C00000"/>
              </a:solidFill>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灯片编号占位符 4"/>
          <p:cNvSpPr>
            <a:spLocks noGrp="1"/>
          </p:cNvSpPr>
          <p:nvPr>
            <p:ph type="sldNum" sz="quarter" idx="11"/>
          </p:nvPr>
        </p:nvSpPr>
        <p:spPr/>
        <p:txBody>
          <a:bodyPr/>
          <a:lstStyle/>
          <a:p>
            <a:fld id="{DC574DF7-7229-4B28-9162-AFAC57F1515A}" type="slidenum">
              <a:rPr lang="zh-CN" altLang="en-US"/>
            </a:fld>
            <a:endParaRPr lang="en-US" altLang="zh-CN"/>
          </a:p>
        </p:txBody>
      </p:sp>
      <p:sp>
        <p:nvSpPr>
          <p:cNvPr id="1393694" name="Rectangle 30"/>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393695" name="Rectangle 31"/>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en-US" altLang="zh-CN"/>
          </a:p>
        </p:txBody>
      </p:sp>
      <p:sp>
        <p:nvSpPr>
          <p:cNvPr id="1393818" name="Rectangle 154"/>
          <p:cNvSpPr>
            <a:spLocks noChangeArrowheads="1"/>
          </p:cNvSpPr>
          <p:nvPr/>
        </p:nvSpPr>
        <p:spPr bwMode="auto">
          <a:xfrm>
            <a:off x="1949450" y="6211888"/>
            <a:ext cx="4927600" cy="457200"/>
          </a:xfrm>
          <a:prstGeom prst="rect">
            <a:avLst/>
          </a:prstGeom>
          <a:noFill/>
          <a:ln w="28575" algn="ctr">
            <a:noFill/>
            <a:miter lim="800000"/>
          </a:ln>
          <a:effectLst/>
        </p:spPr>
        <p:txBody>
          <a:bodyPr wrap="none" anchor="ctr">
            <a:spAutoFit/>
          </a:bodyPr>
          <a:lstStyle/>
          <a:p>
            <a:pPr algn="l"/>
            <a:r>
              <a:rPr kumimoji="1" lang="zh-CN" altLang="en-US">
                <a:solidFill>
                  <a:schemeClr val="bg2"/>
                </a:solidFill>
                <a:ea typeface="楷体_GB2312" pitchFamily="49" charset="-122"/>
              </a:rPr>
              <a:t>图</a:t>
            </a:r>
            <a:r>
              <a:rPr kumimoji="1" lang="en-US" altLang="zh-CN">
                <a:solidFill>
                  <a:schemeClr val="bg2"/>
                </a:solidFill>
                <a:ea typeface="楷体_GB2312" pitchFamily="49" charset="-122"/>
              </a:rPr>
              <a:t>7.17(a)</a:t>
            </a:r>
            <a:r>
              <a:rPr kumimoji="1" lang="zh-CN" altLang="en-US">
                <a:solidFill>
                  <a:schemeClr val="bg2"/>
                </a:solidFill>
                <a:ea typeface="楷体_GB2312" pitchFamily="49" charset="-122"/>
              </a:rPr>
              <a:t>流水线时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空图：异步控制 </a:t>
            </a:r>
            <a:endParaRPr kumimoji="1" lang="zh-CN" altLang="en-US">
              <a:solidFill>
                <a:schemeClr val="bg2"/>
              </a:solidFill>
              <a:ea typeface="楷体_GB2312" pitchFamily="49" charset="-122"/>
            </a:endParaRPr>
          </a:p>
        </p:txBody>
      </p:sp>
      <p:sp>
        <p:nvSpPr>
          <p:cNvPr id="1393819" name="Rectangle 155"/>
          <p:cNvSpPr>
            <a:spLocks noChangeArrowheads="1"/>
          </p:cNvSpPr>
          <p:nvPr/>
        </p:nvSpPr>
        <p:spPr bwMode="auto">
          <a:xfrm>
            <a:off x="412750" y="4870450"/>
            <a:ext cx="8636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3820" name="Rectangle 156"/>
          <p:cNvSpPr>
            <a:spLocks noChangeArrowheads="1"/>
          </p:cNvSpPr>
          <p:nvPr/>
        </p:nvSpPr>
        <p:spPr bwMode="auto">
          <a:xfrm>
            <a:off x="1277938" y="4437063"/>
            <a:ext cx="4318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3821" name="Rectangle 157"/>
          <p:cNvSpPr>
            <a:spLocks noChangeArrowheads="1"/>
          </p:cNvSpPr>
          <p:nvPr/>
        </p:nvSpPr>
        <p:spPr bwMode="auto">
          <a:xfrm>
            <a:off x="1709738" y="4005263"/>
            <a:ext cx="1296987"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3822" name="Line 158"/>
          <p:cNvSpPr>
            <a:spLocks noChangeShapeType="1"/>
          </p:cNvSpPr>
          <p:nvPr/>
        </p:nvSpPr>
        <p:spPr bwMode="auto">
          <a:xfrm flipV="1">
            <a:off x="412750" y="5300663"/>
            <a:ext cx="8569325" cy="158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823" name="Line 159"/>
          <p:cNvSpPr>
            <a:spLocks noChangeShapeType="1"/>
          </p:cNvSpPr>
          <p:nvPr/>
        </p:nvSpPr>
        <p:spPr bwMode="auto">
          <a:xfrm flipV="1">
            <a:off x="412750" y="2709863"/>
            <a:ext cx="0" cy="259238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824" name="Rectangle 160"/>
          <p:cNvSpPr>
            <a:spLocks noChangeArrowheads="1"/>
          </p:cNvSpPr>
          <p:nvPr/>
        </p:nvSpPr>
        <p:spPr bwMode="auto">
          <a:xfrm>
            <a:off x="412750" y="5229225"/>
            <a:ext cx="431800" cy="431800"/>
          </a:xfrm>
          <a:prstGeom prst="rect">
            <a:avLst/>
          </a:prstGeom>
          <a:noFill/>
          <a:ln w="12700" algn="ctr">
            <a:noFill/>
            <a:miter lim="800000"/>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3825" name="Rectangle 161"/>
          <p:cNvSpPr>
            <a:spLocks noChangeArrowheads="1"/>
          </p:cNvSpPr>
          <p:nvPr/>
        </p:nvSpPr>
        <p:spPr bwMode="auto">
          <a:xfrm>
            <a:off x="846138" y="5229225"/>
            <a:ext cx="431800" cy="431800"/>
          </a:xfrm>
          <a:prstGeom prst="rect">
            <a:avLst/>
          </a:prstGeom>
          <a:noFill/>
          <a:ln w="12700" algn="ctr">
            <a:noFill/>
            <a:miter lim="800000"/>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3826" name="Rectangle 162"/>
          <p:cNvSpPr>
            <a:spLocks noChangeArrowheads="1"/>
          </p:cNvSpPr>
          <p:nvPr/>
        </p:nvSpPr>
        <p:spPr bwMode="auto">
          <a:xfrm>
            <a:off x="1709738" y="5229225"/>
            <a:ext cx="431800" cy="431800"/>
          </a:xfrm>
          <a:prstGeom prst="rect">
            <a:avLst/>
          </a:prstGeom>
          <a:noFill/>
          <a:ln w="12700" algn="ctr">
            <a:noFill/>
            <a:miter lim="800000"/>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3827" name="Rectangle 163"/>
          <p:cNvSpPr>
            <a:spLocks noChangeArrowheads="1"/>
          </p:cNvSpPr>
          <p:nvPr/>
        </p:nvSpPr>
        <p:spPr bwMode="auto">
          <a:xfrm>
            <a:off x="1277938" y="5229225"/>
            <a:ext cx="431800" cy="431800"/>
          </a:xfrm>
          <a:prstGeom prst="rect">
            <a:avLst/>
          </a:prstGeom>
          <a:noFill/>
          <a:ln w="12700" algn="ctr">
            <a:noFill/>
            <a:miter lim="800000"/>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3828" name="Rectangle 164"/>
          <p:cNvSpPr>
            <a:spLocks noChangeArrowheads="1"/>
          </p:cNvSpPr>
          <p:nvPr/>
        </p:nvSpPr>
        <p:spPr bwMode="auto">
          <a:xfrm>
            <a:off x="2141538" y="5229225"/>
            <a:ext cx="431800" cy="431800"/>
          </a:xfrm>
          <a:prstGeom prst="rect">
            <a:avLst/>
          </a:prstGeom>
          <a:noFill/>
          <a:ln w="12700" algn="ctr">
            <a:noFill/>
            <a:miter lim="800000"/>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3829" name="Rectangle 165"/>
          <p:cNvSpPr>
            <a:spLocks noChangeArrowheads="1"/>
          </p:cNvSpPr>
          <p:nvPr/>
        </p:nvSpPr>
        <p:spPr bwMode="auto">
          <a:xfrm>
            <a:off x="3436938" y="5229225"/>
            <a:ext cx="431800" cy="431800"/>
          </a:xfrm>
          <a:prstGeom prst="rect">
            <a:avLst/>
          </a:prstGeom>
          <a:noFill/>
          <a:ln w="12700" algn="ctr">
            <a:noFill/>
            <a:miter lim="800000"/>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3830" name="Rectangle 166"/>
          <p:cNvSpPr>
            <a:spLocks noChangeArrowheads="1"/>
          </p:cNvSpPr>
          <p:nvPr/>
        </p:nvSpPr>
        <p:spPr bwMode="auto">
          <a:xfrm>
            <a:off x="2573338" y="5229225"/>
            <a:ext cx="431800" cy="431800"/>
          </a:xfrm>
          <a:prstGeom prst="rect">
            <a:avLst/>
          </a:prstGeom>
          <a:noFill/>
          <a:ln w="12700" algn="ctr">
            <a:noFill/>
            <a:miter lim="800000"/>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3831" name="Rectangle 167"/>
          <p:cNvSpPr>
            <a:spLocks noChangeArrowheads="1"/>
          </p:cNvSpPr>
          <p:nvPr/>
        </p:nvSpPr>
        <p:spPr bwMode="auto">
          <a:xfrm>
            <a:off x="3005138" y="5229225"/>
            <a:ext cx="431800" cy="431800"/>
          </a:xfrm>
          <a:prstGeom prst="rect">
            <a:avLst/>
          </a:prstGeom>
          <a:noFill/>
          <a:ln w="12700" algn="ctr">
            <a:noFill/>
            <a:miter lim="800000"/>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3832" name="Rectangle 168"/>
          <p:cNvSpPr>
            <a:spLocks noChangeArrowheads="1"/>
          </p:cNvSpPr>
          <p:nvPr/>
        </p:nvSpPr>
        <p:spPr bwMode="auto">
          <a:xfrm>
            <a:off x="3870325" y="5229225"/>
            <a:ext cx="431800" cy="431800"/>
          </a:xfrm>
          <a:prstGeom prst="rect">
            <a:avLst/>
          </a:prstGeom>
          <a:noFill/>
          <a:ln w="12700" algn="ctr">
            <a:noFill/>
            <a:miter lim="800000"/>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3833" name="Rectangle 169"/>
          <p:cNvSpPr>
            <a:spLocks noChangeArrowheads="1"/>
          </p:cNvSpPr>
          <p:nvPr/>
        </p:nvSpPr>
        <p:spPr bwMode="auto">
          <a:xfrm>
            <a:off x="4302125" y="5229225"/>
            <a:ext cx="431800" cy="431800"/>
          </a:xfrm>
          <a:prstGeom prst="rect">
            <a:avLst/>
          </a:prstGeom>
          <a:noFill/>
          <a:ln w="12700" algn="ctr">
            <a:noFill/>
            <a:miter lim="800000"/>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3834" name="Rectangle 170"/>
          <p:cNvSpPr>
            <a:spLocks noChangeArrowheads="1"/>
          </p:cNvSpPr>
          <p:nvPr/>
        </p:nvSpPr>
        <p:spPr bwMode="auto">
          <a:xfrm>
            <a:off x="4733925" y="5229225"/>
            <a:ext cx="431800" cy="431800"/>
          </a:xfrm>
          <a:prstGeom prst="rect">
            <a:avLst/>
          </a:prstGeom>
          <a:noFill/>
          <a:ln w="12700" algn="ctr">
            <a:noFill/>
            <a:miter lim="800000"/>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3835" name="Rectangle 171"/>
          <p:cNvSpPr>
            <a:spLocks noChangeArrowheads="1"/>
          </p:cNvSpPr>
          <p:nvPr/>
        </p:nvSpPr>
        <p:spPr bwMode="auto">
          <a:xfrm>
            <a:off x="34925" y="4870450"/>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1</a:t>
            </a:r>
            <a:endParaRPr lang="en-US" altLang="zh-CN" baseline="-25000">
              <a:solidFill>
                <a:srgbClr val="CC0099"/>
              </a:solidFill>
            </a:endParaRPr>
          </a:p>
        </p:txBody>
      </p:sp>
      <p:sp>
        <p:nvSpPr>
          <p:cNvPr id="1393836" name="Rectangle 172"/>
          <p:cNvSpPr>
            <a:spLocks noChangeArrowheads="1"/>
          </p:cNvSpPr>
          <p:nvPr/>
        </p:nvSpPr>
        <p:spPr bwMode="auto">
          <a:xfrm>
            <a:off x="34925" y="4437063"/>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2</a:t>
            </a:r>
            <a:endParaRPr lang="en-US" altLang="zh-CN" baseline="-25000">
              <a:solidFill>
                <a:srgbClr val="CC0099"/>
              </a:solidFill>
            </a:endParaRPr>
          </a:p>
        </p:txBody>
      </p:sp>
      <p:sp>
        <p:nvSpPr>
          <p:cNvPr id="1393837" name="Rectangle 173"/>
          <p:cNvSpPr>
            <a:spLocks noChangeArrowheads="1"/>
          </p:cNvSpPr>
          <p:nvPr/>
        </p:nvSpPr>
        <p:spPr bwMode="auto">
          <a:xfrm>
            <a:off x="34925" y="4005263"/>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3</a:t>
            </a:r>
            <a:endParaRPr lang="en-US" altLang="zh-CN" baseline="-25000">
              <a:solidFill>
                <a:srgbClr val="CC0099"/>
              </a:solidFill>
            </a:endParaRPr>
          </a:p>
        </p:txBody>
      </p:sp>
      <p:sp>
        <p:nvSpPr>
          <p:cNvPr id="1393838" name="Rectangle 174"/>
          <p:cNvSpPr>
            <a:spLocks noChangeArrowheads="1"/>
          </p:cNvSpPr>
          <p:nvPr/>
        </p:nvSpPr>
        <p:spPr bwMode="auto">
          <a:xfrm>
            <a:off x="34925" y="3573463"/>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4</a:t>
            </a:r>
            <a:endParaRPr lang="en-US" altLang="zh-CN" baseline="-25000">
              <a:solidFill>
                <a:srgbClr val="CC0099"/>
              </a:solidFill>
            </a:endParaRPr>
          </a:p>
        </p:txBody>
      </p:sp>
      <p:sp>
        <p:nvSpPr>
          <p:cNvPr id="1393839" name="Rectangle 175"/>
          <p:cNvSpPr>
            <a:spLocks noChangeArrowheads="1"/>
          </p:cNvSpPr>
          <p:nvPr/>
        </p:nvSpPr>
        <p:spPr bwMode="auto">
          <a:xfrm>
            <a:off x="8081963" y="4870450"/>
            <a:ext cx="900112" cy="822325"/>
          </a:xfrm>
          <a:prstGeom prst="rect">
            <a:avLst/>
          </a:prstGeom>
          <a:noFill/>
          <a:ln w="28575" algn="ctr">
            <a:noFill/>
            <a:miter lim="800000"/>
          </a:ln>
          <a:effectLst/>
        </p:spPr>
        <p:txBody>
          <a:bodyPr anchor="ctr">
            <a:spAutoFit/>
          </a:bodyPr>
          <a:lstStyle/>
          <a:p>
            <a:pPr algn="r"/>
            <a:r>
              <a:rPr lang="zh-CN" altLang="en-US">
                <a:solidFill>
                  <a:srgbClr val="0000FF"/>
                </a:solidFill>
              </a:rPr>
              <a:t>时钟</a:t>
            </a:r>
            <a:endParaRPr lang="zh-CN" altLang="en-US">
              <a:solidFill>
                <a:srgbClr val="0000FF"/>
              </a:solidFill>
            </a:endParaRPr>
          </a:p>
          <a:p>
            <a:pPr algn="r"/>
            <a:r>
              <a:rPr lang="zh-CN" altLang="en-US">
                <a:solidFill>
                  <a:srgbClr val="0000FF"/>
                </a:solidFill>
              </a:rPr>
              <a:t>周期</a:t>
            </a:r>
            <a:endParaRPr lang="zh-CN" altLang="en-US" baseline="-25000">
              <a:solidFill>
                <a:srgbClr val="0000FF"/>
              </a:solidFill>
            </a:endParaRPr>
          </a:p>
        </p:txBody>
      </p:sp>
      <p:sp>
        <p:nvSpPr>
          <p:cNvPr id="1393840" name="Rectangle 176"/>
          <p:cNvSpPr>
            <a:spLocks noChangeArrowheads="1"/>
          </p:cNvSpPr>
          <p:nvPr/>
        </p:nvSpPr>
        <p:spPr bwMode="auto">
          <a:xfrm>
            <a:off x="341313" y="2565400"/>
            <a:ext cx="576262" cy="457200"/>
          </a:xfrm>
          <a:prstGeom prst="rect">
            <a:avLst/>
          </a:prstGeom>
          <a:noFill/>
          <a:ln w="28575" algn="ctr">
            <a:noFill/>
            <a:miter lim="800000"/>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3841" name="Rectangle 177"/>
          <p:cNvSpPr>
            <a:spLocks noChangeArrowheads="1"/>
          </p:cNvSpPr>
          <p:nvPr/>
        </p:nvSpPr>
        <p:spPr bwMode="auto">
          <a:xfrm>
            <a:off x="3005138" y="3573463"/>
            <a:ext cx="8636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3842" name="Rectangle 178"/>
          <p:cNvSpPr>
            <a:spLocks noChangeArrowheads="1"/>
          </p:cNvSpPr>
          <p:nvPr/>
        </p:nvSpPr>
        <p:spPr bwMode="auto">
          <a:xfrm>
            <a:off x="3870325" y="3141663"/>
            <a:ext cx="4318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3843" name="Rectangle 179"/>
          <p:cNvSpPr>
            <a:spLocks noChangeArrowheads="1"/>
          </p:cNvSpPr>
          <p:nvPr/>
        </p:nvSpPr>
        <p:spPr bwMode="auto">
          <a:xfrm>
            <a:off x="1277938" y="4868863"/>
            <a:ext cx="8636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3844" name="Rectangle 180"/>
          <p:cNvSpPr>
            <a:spLocks noChangeArrowheads="1"/>
          </p:cNvSpPr>
          <p:nvPr/>
        </p:nvSpPr>
        <p:spPr bwMode="auto">
          <a:xfrm>
            <a:off x="2143125" y="4437063"/>
            <a:ext cx="4318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3845" name="Rectangle 181"/>
          <p:cNvSpPr>
            <a:spLocks noChangeArrowheads="1"/>
          </p:cNvSpPr>
          <p:nvPr/>
        </p:nvSpPr>
        <p:spPr bwMode="auto">
          <a:xfrm>
            <a:off x="3006725" y="4005263"/>
            <a:ext cx="1296988"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3846" name="Rectangle 182"/>
          <p:cNvSpPr>
            <a:spLocks noChangeArrowheads="1"/>
          </p:cNvSpPr>
          <p:nvPr/>
        </p:nvSpPr>
        <p:spPr bwMode="auto">
          <a:xfrm>
            <a:off x="4302125" y="3573463"/>
            <a:ext cx="8636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3847" name="Rectangle 183"/>
          <p:cNvSpPr>
            <a:spLocks noChangeArrowheads="1"/>
          </p:cNvSpPr>
          <p:nvPr/>
        </p:nvSpPr>
        <p:spPr bwMode="auto">
          <a:xfrm>
            <a:off x="5167313" y="3141663"/>
            <a:ext cx="4318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3848" name="Rectangle 184"/>
          <p:cNvSpPr>
            <a:spLocks noChangeArrowheads="1"/>
          </p:cNvSpPr>
          <p:nvPr/>
        </p:nvSpPr>
        <p:spPr bwMode="auto">
          <a:xfrm>
            <a:off x="2141538" y="4868863"/>
            <a:ext cx="8636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3849" name="Rectangle 185"/>
          <p:cNvSpPr>
            <a:spLocks noChangeArrowheads="1"/>
          </p:cNvSpPr>
          <p:nvPr/>
        </p:nvSpPr>
        <p:spPr bwMode="auto">
          <a:xfrm>
            <a:off x="3006725" y="4437063"/>
            <a:ext cx="4318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3850" name="Rectangle 186"/>
          <p:cNvSpPr>
            <a:spLocks noChangeArrowheads="1"/>
          </p:cNvSpPr>
          <p:nvPr/>
        </p:nvSpPr>
        <p:spPr bwMode="auto">
          <a:xfrm>
            <a:off x="4302125" y="4005263"/>
            <a:ext cx="1296988"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3851" name="Rectangle 187"/>
          <p:cNvSpPr>
            <a:spLocks noChangeArrowheads="1"/>
          </p:cNvSpPr>
          <p:nvPr/>
        </p:nvSpPr>
        <p:spPr bwMode="auto">
          <a:xfrm>
            <a:off x="5597525" y="3573463"/>
            <a:ext cx="8636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3852" name="Rectangle 188"/>
          <p:cNvSpPr>
            <a:spLocks noChangeArrowheads="1"/>
          </p:cNvSpPr>
          <p:nvPr/>
        </p:nvSpPr>
        <p:spPr bwMode="auto">
          <a:xfrm>
            <a:off x="6462713" y="3141663"/>
            <a:ext cx="4318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3853" name="Rectangle 189"/>
          <p:cNvSpPr>
            <a:spLocks noChangeArrowheads="1"/>
          </p:cNvSpPr>
          <p:nvPr/>
        </p:nvSpPr>
        <p:spPr bwMode="auto">
          <a:xfrm>
            <a:off x="3005138" y="4868863"/>
            <a:ext cx="8636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3854" name="Rectangle 190"/>
          <p:cNvSpPr>
            <a:spLocks noChangeArrowheads="1"/>
          </p:cNvSpPr>
          <p:nvPr/>
        </p:nvSpPr>
        <p:spPr bwMode="auto">
          <a:xfrm>
            <a:off x="4302125" y="4437063"/>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3855" name="Rectangle 191"/>
          <p:cNvSpPr>
            <a:spLocks noChangeArrowheads="1"/>
          </p:cNvSpPr>
          <p:nvPr/>
        </p:nvSpPr>
        <p:spPr bwMode="auto">
          <a:xfrm>
            <a:off x="5599113" y="4005263"/>
            <a:ext cx="1296987"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3856" name="Rectangle 192"/>
          <p:cNvSpPr>
            <a:spLocks noChangeArrowheads="1"/>
          </p:cNvSpPr>
          <p:nvPr/>
        </p:nvSpPr>
        <p:spPr bwMode="auto">
          <a:xfrm>
            <a:off x="4302125" y="4868863"/>
            <a:ext cx="8636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3857" name="Rectangle 193"/>
          <p:cNvSpPr>
            <a:spLocks noChangeArrowheads="1"/>
          </p:cNvSpPr>
          <p:nvPr/>
        </p:nvSpPr>
        <p:spPr bwMode="auto">
          <a:xfrm>
            <a:off x="5597525" y="4437063"/>
            <a:ext cx="4318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3858" name="Line 194"/>
          <p:cNvSpPr>
            <a:spLocks noChangeShapeType="1"/>
          </p:cNvSpPr>
          <p:nvPr/>
        </p:nvSpPr>
        <p:spPr bwMode="auto">
          <a:xfrm flipH="1">
            <a:off x="412750" y="3141663"/>
            <a:ext cx="8569325" cy="0"/>
          </a:xfrm>
          <a:prstGeom prst="line">
            <a:avLst/>
          </a:prstGeom>
          <a:noFill/>
          <a:ln w="12700">
            <a:solidFill>
              <a:srgbClr val="FF6600"/>
            </a:solidFill>
            <a:prstDash val="dash"/>
            <a:round/>
          </a:ln>
          <a:effectLst/>
        </p:spPr>
        <p:txBody>
          <a:bodyPr wrap="none" anchor="ctr"/>
          <a:lstStyle/>
          <a:p>
            <a:endParaRPr lang="zh-CN" altLang="en-US"/>
          </a:p>
        </p:txBody>
      </p:sp>
      <p:sp>
        <p:nvSpPr>
          <p:cNvPr id="1393859" name="Rectangle 195"/>
          <p:cNvSpPr>
            <a:spLocks noChangeArrowheads="1"/>
          </p:cNvSpPr>
          <p:nvPr/>
        </p:nvSpPr>
        <p:spPr bwMode="auto">
          <a:xfrm>
            <a:off x="5165725" y="5229225"/>
            <a:ext cx="431800" cy="431800"/>
          </a:xfrm>
          <a:prstGeom prst="rect">
            <a:avLst/>
          </a:prstGeom>
          <a:noFill/>
          <a:ln w="12700" algn="ctr">
            <a:noFill/>
            <a:miter lim="800000"/>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3860" name="Rectangle 196"/>
          <p:cNvSpPr>
            <a:spLocks noChangeArrowheads="1"/>
          </p:cNvSpPr>
          <p:nvPr/>
        </p:nvSpPr>
        <p:spPr bwMode="auto">
          <a:xfrm>
            <a:off x="5597525" y="5229225"/>
            <a:ext cx="431800" cy="431800"/>
          </a:xfrm>
          <a:prstGeom prst="rect">
            <a:avLst/>
          </a:prstGeom>
          <a:noFill/>
          <a:ln w="12700" algn="ctr">
            <a:noFill/>
            <a:miter lim="800000"/>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3861" name="Rectangle 197"/>
          <p:cNvSpPr>
            <a:spLocks noChangeArrowheads="1"/>
          </p:cNvSpPr>
          <p:nvPr/>
        </p:nvSpPr>
        <p:spPr bwMode="auto">
          <a:xfrm>
            <a:off x="6029325" y="5229225"/>
            <a:ext cx="431800" cy="431800"/>
          </a:xfrm>
          <a:prstGeom prst="rect">
            <a:avLst/>
          </a:prstGeom>
          <a:noFill/>
          <a:ln w="12700" algn="ctr">
            <a:noFill/>
            <a:miter lim="800000"/>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3862" name="Rectangle 198"/>
          <p:cNvSpPr>
            <a:spLocks noChangeArrowheads="1"/>
          </p:cNvSpPr>
          <p:nvPr/>
        </p:nvSpPr>
        <p:spPr bwMode="auto">
          <a:xfrm>
            <a:off x="6462713" y="5229225"/>
            <a:ext cx="431800" cy="431800"/>
          </a:xfrm>
          <a:prstGeom prst="rect">
            <a:avLst/>
          </a:prstGeom>
          <a:noFill/>
          <a:ln w="12700" algn="ctr">
            <a:noFill/>
            <a:miter lim="800000"/>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3863" name="Group 199"/>
          <p:cNvGraphicFramePr>
            <a:graphicFrameLocks noGrp="1"/>
          </p:cNvGraphicFramePr>
          <p:nvPr/>
        </p:nvGraphicFramePr>
        <p:xfrm>
          <a:off x="412750" y="5302250"/>
          <a:ext cx="6477000" cy="358775"/>
        </p:xfrm>
        <a:graphic>
          <a:graphicData uri="http://schemas.openxmlformats.org/drawingml/2006/table">
            <a:tbl>
              <a:tblPr/>
              <a:tblGrid>
                <a:gridCol w="431800"/>
                <a:gridCol w="431800"/>
                <a:gridCol w="431800"/>
                <a:gridCol w="431800"/>
                <a:gridCol w="431800"/>
                <a:gridCol w="431800"/>
                <a:gridCol w="431800"/>
                <a:gridCol w="431800"/>
                <a:gridCol w="431800"/>
                <a:gridCol w="431800"/>
                <a:gridCol w="431800"/>
                <a:gridCol w="431800"/>
                <a:gridCol w="431800"/>
                <a:gridCol w="431800"/>
                <a:gridCol w="431800"/>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1393897" name="Line 233"/>
          <p:cNvSpPr>
            <a:spLocks noChangeShapeType="1"/>
          </p:cNvSpPr>
          <p:nvPr/>
        </p:nvSpPr>
        <p:spPr bwMode="auto">
          <a:xfrm flipH="1">
            <a:off x="412750" y="3573463"/>
            <a:ext cx="2592388" cy="0"/>
          </a:xfrm>
          <a:prstGeom prst="line">
            <a:avLst/>
          </a:prstGeom>
          <a:noFill/>
          <a:ln w="12700">
            <a:solidFill>
              <a:srgbClr val="FF6600"/>
            </a:solidFill>
            <a:prstDash val="dash"/>
            <a:round/>
          </a:ln>
          <a:effectLst/>
        </p:spPr>
        <p:txBody>
          <a:bodyPr wrap="none" anchor="ctr"/>
          <a:lstStyle/>
          <a:p>
            <a:endParaRPr lang="zh-CN" altLang="en-US"/>
          </a:p>
        </p:txBody>
      </p:sp>
      <p:sp>
        <p:nvSpPr>
          <p:cNvPr id="1393898" name="Line 234"/>
          <p:cNvSpPr>
            <a:spLocks noChangeShapeType="1"/>
          </p:cNvSpPr>
          <p:nvPr/>
        </p:nvSpPr>
        <p:spPr bwMode="auto">
          <a:xfrm flipH="1">
            <a:off x="412750" y="4005263"/>
            <a:ext cx="1296988" cy="0"/>
          </a:xfrm>
          <a:prstGeom prst="line">
            <a:avLst/>
          </a:prstGeom>
          <a:noFill/>
          <a:ln w="12700">
            <a:solidFill>
              <a:srgbClr val="FF6600"/>
            </a:solidFill>
            <a:prstDash val="dash"/>
            <a:round/>
          </a:ln>
          <a:effectLst/>
        </p:spPr>
        <p:txBody>
          <a:bodyPr wrap="none" anchor="ctr"/>
          <a:lstStyle/>
          <a:p>
            <a:endParaRPr lang="zh-CN" altLang="en-US"/>
          </a:p>
        </p:txBody>
      </p:sp>
      <p:sp>
        <p:nvSpPr>
          <p:cNvPr id="1393899" name="Line 235"/>
          <p:cNvSpPr>
            <a:spLocks noChangeShapeType="1"/>
          </p:cNvSpPr>
          <p:nvPr/>
        </p:nvSpPr>
        <p:spPr bwMode="auto">
          <a:xfrm flipH="1">
            <a:off x="412750" y="4437063"/>
            <a:ext cx="865188" cy="0"/>
          </a:xfrm>
          <a:prstGeom prst="line">
            <a:avLst/>
          </a:prstGeom>
          <a:noFill/>
          <a:ln w="12700">
            <a:solidFill>
              <a:srgbClr val="FF6600"/>
            </a:solidFill>
            <a:prstDash val="dash"/>
            <a:round/>
          </a:ln>
          <a:effectLst/>
        </p:spPr>
        <p:txBody>
          <a:bodyPr wrap="none" anchor="ctr"/>
          <a:lstStyle/>
          <a:p>
            <a:endParaRPr lang="zh-CN" altLang="en-US"/>
          </a:p>
        </p:txBody>
      </p:sp>
      <p:sp>
        <p:nvSpPr>
          <p:cNvPr id="1393900" name="Rectangle 236"/>
          <p:cNvSpPr>
            <a:spLocks noChangeArrowheads="1"/>
          </p:cNvSpPr>
          <p:nvPr/>
        </p:nvSpPr>
        <p:spPr bwMode="auto">
          <a:xfrm>
            <a:off x="34925" y="3141663"/>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5</a:t>
            </a:r>
            <a:endParaRPr lang="en-US" altLang="zh-CN" baseline="-25000">
              <a:solidFill>
                <a:srgbClr val="CC0099"/>
              </a:solidFill>
            </a:endParaRPr>
          </a:p>
        </p:txBody>
      </p:sp>
      <p:graphicFrame>
        <p:nvGraphicFramePr>
          <p:cNvPr id="1393901" name="Group 237"/>
          <p:cNvGraphicFramePr>
            <a:graphicFrameLocks noGrp="1"/>
          </p:cNvGraphicFramePr>
          <p:nvPr/>
        </p:nvGraphicFramePr>
        <p:xfrm>
          <a:off x="103188" y="3143250"/>
          <a:ext cx="311150" cy="2159000"/>
        </p:xfrm>
        <a:graphic>
          <a:graphicData uri="http://schemas.openxmlformats.org/drawingml/2006/table">
            <a:tbl>
              <a:tblPr/>
              <a:tblGrid>
                <a:gridCol w="31115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1393915" name="Rectangle 251"/>
          <p:cNvSpPr>
            <a:spLocks noChangeArrowheads="1"/>
          </p:cNvSpPr>
          <p:nvPr/>
        </p:nvSpPr>
        <p:spPr bwMode="auto">
          <a:xfrm>
            <a:off x="1331913" y="1858963"/>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393916" name="Line 252"/>
          <p:cNvSpPr>
            <a:spLocks noChangeShapeType="1"/>
          </p:cNvSpPr>
          <p:nvPr/>
        </p:nvSpPr>
        <p:spPr bwMode="auto">
          <a:xfrm>
            <a:off x="755650" y="2076450"/>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17" name="Rectangle 253"/>
          <p:cNvSpPr>
            <a:spLocks noChangeArrowheads="1"/>
          </p:cNvSpPr>
          <p:nvPr/>
        </p:nvSpPr>
        <p:spPr bwMode="auto">
          <a:xfrm>
            <a:off x="2628900" y="1858963"/>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393918" name="Line 254"/>
          <p:cNvSpPr>
            <a:spLocks noChangeShapeType="1"/>
          </p:cNvSpPr>
          <p:nvPr/>
        </p:nvSpPr>
        <p:spPr bwMode="auto">
          <a:xfrm>
            <a:off x="2052638" y="2076450"/>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19" name="Rectangle 255"/>
          <p:cNvSpPr>
            <a:spLocks noChangeArrowheads="1"/>
          </p:cNvSpPr>
          <p:nvPr/>
        </p:nvSpPr>
        <p:spPr bwMode="auto">
          <a:xfrm>
            <a:off x="3924300" y="1858963"/>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393920" name="Line 256"/>
          <p:cNvSpPr>
            <a:spLocks noChangeShapeType="1"/>
          </p:cNvSpPr>
          <p:nvPr/>
        </p:nvSpPr>
        <p:spPr bwMode="auto">
          <a:xfrm>
            <a:off x="3348038" y="2076450"/>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21" name="Rectangle 257"/>
          <p:cNvSpPr>
            <a:spLocks noChangeArrowheads="1"/>
          </p:cNvSpPr>
          <p:nvPr/>
        </p:nvSpPr>
        <p:spPr bwMode="auto">
          <a:xfrm>
            <a:off x="5221288" y="1858963"/>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393922" name="Line 258"/>
          <p:cNvSpPr>
            <a:spLocks noChangeShapeType="1"/>
          </p:cNvSpPr>
          <p:nvPr/>
        </p:nvSpPr>
        <p:spPr bwMode="auto">
          <a:xfrm>
            <a:off x="4645025" y="2076450"/>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23" name="Rectangle 259"/>
          <p:cNvSpPr>
            <a:spLocks noChangeArrowheads="1"/>
          </p:cNvSpPr>
          <p:nvPr/>
        </p:nvSpPr>
        <p:spPr bwMode="auto">
          <a:xfrm>
            <a:off x="6516688" y="1858963"/>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393924" name="Line 260"/>
          <p:cNvSpPr>
            <a:spLocks noChangeShapeType="1"/>
          </p:cNvSpPr>
          <p:nvPr/>
        </p:nvSpPr>
        <p:spPr bwMode="auto">
          <a:xfrm>
            <a:off x="5940425" y="2076450"/>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25" name="Line 261"/>
          <p:cNvSpPr>
            <a:spLocks noChangeShapeType="1"/>
          </p:cNvSpPr>
          <p:nvPr/>
        </p:nvSpPr>
        <p:spPr bwMode="auto">
          <a:xfrm>
            <a:off x="7235825" y="2076450"/>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3926" name="Rectangle 262"/>
          <p:cNvSpPr>
            <a:spLocks noChangeArrowheads="1"/>
          </p:cNvSpPr>
          <p:nvPr/>
        </p:nvSpPr>
        <p:spPr bwMode="auto">
          <a:xfrm>
            <a:off x="1187450" y="1427163"/>
            <a:ext cx="1008063" cy="431800"/>
          </a:xfrm>
          <a:prstGeom prst="rect">
            <a:avLst/>
          </a:prstGeom>
          <a:noFill/>
          <a:ln w="28575" algn="ctr">
            <a:noFill/>
            <a:miter lim="800000"/>
          </a:ln>
          <a:effectLst/>
        </p:spPr>
        <p:txBody>
          <a:bodyPr wrap="none" anchor="ctr"/>
          <a:lstStyle/>
          <a:p>
            <a:r>
              <a:rPr lang="en-US" altLang="zh-CN"/>
              <a:t>2T</a:t>
            </a:r>
            <a:r>
              <a:rPr lang="en-US" altLang="zh-CN" baseline="-25000"/>
              <a:t>CLK</a:t>
            </a:r>
            <a:endParaRPr lang="en-US" altLang="zh-CN" baseline="-25000"/>
          </a:p>
        </p:txBody>
      </p:sp>
      <p:sp>
        <p:nvSpPr>
          <p:cNvPr id="1393927" name="Rectangle 263"/>
          <p:cNvSpPr>
            <a:spLocks noChangeArrowheads="1"/>
          </p:cNvSpPr>
          <p:nvPr/>
        </p:nvSpPr>
        <p:spPr bwMode="auto">
          <a:xfrm>
            <a:off x="2484438" y="1427163"/>
            <a:ext cx="1008062" cy="431800"/>
          </a:xfrm>
          <a:prstGeom prst="rect">
            <a:avLst/>
          </a:prstGeom>
          <a:noFill/>
          <a:ln w="28575" algn="ctr">
            <a:noFill/>
            <a:miter lim="800000"/>
          </a:ln>
          <a:effectLst/>
        </p:spPr>
        <p:txBody>
          <a:bodyPr wrap="none" anchor="ctr"/>
          <a:lstStyle/>
          <a:p>
            <a:r>
              <a:rPr lang="en-US" altLang="zh-CN"/>
              <a:t>T</a:t>
            </a:r>
            <a:r>
              <a:rPr lang="en-US" altLang="zh-CN" baseline="-25000"/>
              <a:t>CLK</a:t>
            </a:r>
            <a:endParaRPr lang="en-US" altLang="zh-CN" baseline="-25000"/>
          </a:p>
        </p:txBody>
      </p:sp>
      <p:sp>
        <p:nvSpPr>
          <p:cNvPr id="1393928" name="Rectangle 264"/>
          <p:cNvSpPr>
            <a:spLocks noChangeArrowheads="1"/>
          </p:cNvSpPr>
          <p:nvPr/>
        </p:nvSpPr>
        <p:spPr bwMode="auto">
          <a:xfrm>
            <a:off x="3779838" y="1427163"/>
            <a:ext cx="1008062" cy="431800"/>
          </a:xfrm>
          <a:prstGeom prst="rect">
            <a:avLst/>
          </a:prstGeom>
          <a:noFill/>
          <a:ln w="28575" algn="ctr">
            <a:noFill/>
            <a:miter lim="800000"/>
          </a:ln>
          <a:effectLst/>
        </p:spPr>
        <p:txBody>
          <a:bodyPr wrap="none" anchor="ctr"/>
          <a:lstStyle/>
          <a:p>
            <a:r>
              <a:rPr lang="en-US" altLang="zh-CN"/>
              <a:t>3T</a:t>
            </a:r>
            <a:r>
              <a:rPr lang="en-US" altLang="zh-CN" baseline="-25000"/>
              <a:t>CLK</a:t>
            </a:r>
            <a:endParaRPr lang="en-US" altLang="zh-CN" baseline="-25000"/>
          </a:p>
        </p:txBody>
      </p:sp>
      <p:sp>
        <p:nvSpPr>
          <p:cNvPr id="1393929" name="Rectangle 265"/>
          <p:cNvSpPr>
            <a:spLocks noChangeArrowheads="1"/>
          </p:cNvSpPr>
          <p:nvPr/>
        </p:nvSpPr>
        <p:spPr bwMode="auto">
          <a:xfrm>
            <a:off x="5076825" y="1427163"/>
            <a:ext cx="1008063" cy="431800"/>
          </a:xfrm>
          <a:prstGeom prst="rect">
            <a:avLst/>
          </a:prstGeom>
          <a:noFill/>
          <a:ln w="28575" algn="ctr">
            <a:noFill/>
            <a:miter lim="800000"/>
          </a:ln>
          <a:effectLst/>
        </p:spPr>
        <p:txBody>
          <a:bodyPr wrap="none" anchor="ctr"/>
          <a:lstStyle/>
          <a:p>
            <a:r>
              <a:rPr lang="en-US" altLang="zh-CN"/>
              <a:t>2T</a:t>
            </a:r>
            <a:r>
              <a:rPr lang="en-US" altLang="zh-CN" baseline="-25000"/>
              <a:t>CLK</a:t>
            </a:r>
            <a:endParaRPr lang="en-US" altLang="zh-CN" baseline="-25000"/>
          </a:p>
        </p:txBody>
      </p:sp>
      <p:sp>
        <p:nvSpPr>
          <p:cNvPr id="1393930" name="Rectangle 266"/>
          <p:cNvSpPr>
            <a:spLocks noChangeArrowheads="1"/>
          </p:cNvSpPr>
          <p:nvPr/>
        </p:nvSpPr>
        <p:spPr bwMode="auto">
          <a:xfrm>
            <a:off x="6372225" y="1427163"/>
            <a:ext cx="1008063" cy="431800"/>
          </a:xfrm>
          <a:prstGeom prst="rect">
            <a:avLst/>
          </a:prstGeom>
          <a:noFill/>
          <a:ln w="28575" algn="ctr">
            <a:noFill/>
            <a:miter lim="800000"/>
          </a:ln>
          <a:effectLst/>
        </p:spPr>
        <p:txBody>
          <a:bodyPr wrap="none" anchor="ctr"/>
          <a:lstStyle/>
          <a:p>
            <a:r>
              <a:rPr lang="en-US" altLang="zh-CN"/>
              <a:t>T</a:t>
            </a:r>
            <a:r>
              <a:rPr lang="en-US" altLang="zh-CN" baseline="-25000"/>
              <a:t>CLK</a:t>
            </a:r>
            <a:endParaRPr lang="en-US" altLang="zh-CN" baseline="-25000"/>
          </a:p>
        </p:txBody>
      </p:sp>
      <p:sp>
        <p:nvSpPr>
          <p:cNvPr id="1393931" name="Rectangle 267"/>
          <p:cNvSpPr>
            <a:spLocks noChangeArrowheads="1"/>
          </p:cNvSpPr>
          <p:nvPr/>
        </p:nvSpPr>
        <p:spPr bwMode="auto">
          <a:xfrm>
            <a:off x="2724150" y="2482850"/>
            <a:ext cx="3143250" cy="457200"/>
          </a:xfrm>
          <a:prstGeom prst="rect">
            <a:avLst/>
          </a:prstGeom>
          <a:noFill/>
          <a:ln w="28575" algn="ctr">
            <a:noFill/>
            <a:miter lim="800000"/>
          </a:ln>
          <a:effectLst/>
        </p:spPr>
        <p:txBody>
          <a:bodyPr wrap="none" anchor="ctr">
            <a:spAutoFit/>
          </a:bodyPr>
          <a:lstStyle/>
          <a:p>
            <a:pPr algn="l"/>
            <a:r>
              <a:rPr kumimoji="1" lang="en-US" altLang="zh-CN">
                <a:solidFill>
                  <a:schemeClr val="bg2"/>
                </a:solidFill>
                <a:ea typeface="楷体_GB2312" pitchFamily="49" charset="-122"/>
              </a:rPr>
              <a:t>(a) </a:t>
            </a:r>
            <a:r>
              <a:rPr kumimoji="1" lang="zh-CN" altLang="en-US">
                <a:solidFill>
                  <a:schemeClr val="bg2"/>
                </a:solidFill>
                <a:ea typeface="楷体_GB2312" pitchFamily="49" charset="-122"/>
              </a:rPr>
              <a:t>流水线结构示意图 </a:t>
            </a:r>
            <a:endParaRPr kumimoji="1" lang="zh-CN" altLang="en-US">
              <a:solidFill>
                <a:schemeClr val="bg2"/>
              </a:solidFill>
              <a:ea typeface="楷体_GB2312" pitchFamily="49" charset="-122"/>
            </a:endParaRPr>
          </a:p>
        </p:txBody>
      </p:sp>
      <p:sp>
        <p:nvSpPr>
          <p:cNvPr id="1393932" name="Rectangle 268"/>
          <p:cNvSpPr>
            <a:spLocks noChangeArrowheads="1"/>
          </p:cNvSpPr>
          <p:nvPr/>
        </p:nvSpPr>
        <p:spPr bwMode="auto">
          <a:xfrm>
            <a:off x="3489325" y="5765800"/>
            <a:ext cx="1730375" cy="457200"/>
          </a:xfrm>
          <a:prstGeom prst="rect">
            <a:avLst/>
          </a:prstGeom>
          <a:noFill/>
          <a:ln w="28575" algn="ctr">
            <a:noFill/>
            <a:miter lim="800000"/>
          </a:ln>
          <a:effectLst/>
        </p:spPr>
        <p:txBody>
          <a:bodyPr wrap="none" anchor="ctr">
            <a:spAutoFit/>
          </a:bodyPr>
          <a:lstStyle/>
          <a:p>
            <a:pPr algn="l"/>
            <a:r>
              <a:rPr kumimoji="1" lang="en-US" altLang="zh-CN">
                <a:solidFill>
                  <a:schemeClr val="bg2"/>
                </a:solidFill>
                <a:ea typeface="楷体_GB2312" pitchFamily="49" charset="-122"/>
              </a:rPr>
              <a:t>(b) </a:t>
            </a:r>
            <a:r>
              <a:rPr kumimoji="1" lang="zh-CN" altLang="en-US">
                <a:solidFill>
                  <a:schemeClr val="bg2"/>
                </a:solidFill>
                <a:ea typeface="楷体_GB2312" pitchFamily="49" charset="-122"/>
              </a:rPr>
              <a:t>时</a:t>
            </a:r>
            <a:r>
              <a:rPr kumimoji="1" lang="en-US" altLang="zh-CN">
                <a:solidFill>
                  <a:schemeClr val="bg2"/>
                </a:solidFill>
                <a:ea typeface="楷体_GB2312" pitchFamily="49" charset="-122"/>
              </a:rPr>
              <a:t>-</a:t>
            </a:r>
            <a:r>
              <a:rPr kumimoji="1" lang="zh-CN" altLang="en-US">
                <a:solidFill>
                  <a:schemeClr val="bg2"/>
                </a:solidFill>
                <a:ea typeface="楷体_GB2312" pitchFamily="49" charset="-122"/>
              </a:rPr>
              <a:t>空图 </a:t>
            </a:r>
            <a:endParaRPr kumimoji="1" lang="zh-CN" altLang="en-US">
              <a:solidFill>
                <a:schemeClr val="bg2"/>
              </a:solidFill>
              <a:ea typeface="楷体_GB2312" pitchFamily="49" charset="-122"/>
            </a:endParaRPr>
          </a:p>
        </p:txBody>
      </p:sp>
      <p:sp>
        <p:nvSpPr>
          <p:cNvPr id="1393933" name="AutoShape 269">
            <a:hlinkClick r:id="rId1"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endParaRPr lang="en-US" altLang="zh-CN">
              <a:solidFill>
                <a:schemeClr val="bg2"/>
              </a:solidFill>
              <a:ea typeface="楷体_GB2312" pitchFamily="49" charset="-122"/>
            </a:endParaRPr>
          </a:p>
        </p:txBody>
      </p:sp>
      <p:sp>
        <p:nvSpPr>
          <p:cNvPr id="1393934" name="Rectangle 270"/>
          <p:cNvSpPr>
            <a:spLocks noChangeArrowheads="1"/>
          </p:cNvSpPr>
          <p:nvPr/>
        </p:nvSpPr>
        <p:spPr bwMode="auto">
          <a:xfrm>
            <a:off x="6894513" y="3573463"/>
            <a:ext cx="865187"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3935" name="Rectangle 271"/>
          <p:cNvSpPr>
            <a:spLocks noChangeArrowheads="1"/>
          </p:cNvSpPr>
          <p:nvPr/>
        </p:nvSpPr>
        <p:spPr bwMode="auto">
          <a:xfrm>
            <a:off x="7758113" y="3141663"/>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3936" name="Rectangle 272"/>
          <p:cNvSpPr>
            <a:spLocks noChangeArrowheads="1"/>
          </p:cNvSpPr>
          <p:nvPr/>
        </p:nvSpPr>
        <p:spPr bwMode="auto">
          <a:xfrm>
            <a:off x="6894513" y="4005263"/>
            <a:ext cx="12954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3938" name="Rectangle 274"/>
          <p:cNvSpPr>
            <a:spLocks noChangeArrowheads="1"/>
          </p:cNvSpPr>
          <p:nvPr/>
        </p:nvSpPr>
        <p:spPr bwMode="auto">
          <a:xfrm>
            <a:off x="5597525" y="4868863"/>
            <a:ext cx="863600" cy="431800"/>
          </a:xfrm>
          <a:prstGeom prst="rect">
            <a:avLst/>
          </a:prstGeom>
          <a:solidFill>
            <a:srgbClr val="FFCC66"/>
          </a:solidFill>
          <a:ln w="28575" algn="ctr">
            <a:solidFill>
              <a:schemeClr val="tx1"/>
            </a:solidFill>
            <a:miter lim="800000"/>
          </a:ln>
          <a:effectLst/>
        </p:spPr>
        <p:txBody>
          <a:bodyPr wrap="none" anchor="ctr"/>
          <a:lstStyle/>
          <a:p>
            <a:r>
              <a:rPr lang="en-US" altLang="zh-CN"/>
              <a:t>I</a:t>
            </a:r>
            <a:r>
              <a:rPr lang="en-US" altLang="zh-CN" baseline="-25000"/>
              <a:t>6</a:t>
            </a:r>
            <a:endParaRPr lang="en-US" altLang="zh-CN" baseline="-25000"/>
          </a:p>
        </p:txBody>
      </p:sp>
      <p:sp>
        <p:nvSpPr>
          <p:cNvPr id="1393939" name="Rectangle 275"/>
          <p:cNvSpPr>
            <a:spLocks noChangeArrowheads="1"/>
          </p:cNvSpPr>
          <p:nvPr/>
        </p:nvSpPr>
        <p:spPr bwMode="auto">
          <a:xfrm>
            <a:off x="6894513" y="4437063"/>
            <a:ext cx="431800" cy="431800"/>
          </a:xfrm>
          <a:prstGeom prst="rect">
            <a:avLst/>
          </a:prstGeom>
          <a:solidFill>
            <a:srgbClr val="FFCC66"/>
          </a:solidFill>
          <a:ln w="28575" algn="ctr">
            <a:solidFill>
              <a:schemeClr val="tx1"/>
            </a:solidFill>
            <a:miter lim="800000"/>
          </a:ln>
          <a:effectLst/>
        </p:spPr>
        <p:txBody>
          <a:bodyPr wrap="none" anchor="ctr"/>
          <a:lstStyle/>
          <a:p>
            <a:r>
              <a:rPr lang="en-US" altLang="zh-CN"/>
              <a:t>I</a:t>
            </a:r>
            <a:r>
              <a:rPr lang="en-US" altLang="zh-CN" baseline="-25000"/>
              <a:t>6</a:t>
            </a:r>
            <a:endParaRPr lang="en-US" altLang="zh-CN" baseline="-25000"/>
          </a:p>
        </p:txBody>
      </p:sp>
      <p:sp>
        <p:nvSpPr>
          <p:cNvPr id="1393941" name="Rectangle 277"/>
          <p:cNvSpPr>
            <a:spLocks noChangeArrowheads="1"/>
          </p:cNvSpPr>
          <p:nvPr/>
        </p:nvSpPr>
        <p:spPr bwMode="auto">
          <a:xfrm>
            <a:off x="6894513" y="4868863"/>
            <a:ext cx="863600" cy="431800"/>
          </a:xfrm>
          <a:prstGeom prst="rect">
            <a:avLst/>
          </a:prstGeom>
          <a:solidFill>
            <a:srgbClr val="99FF99"/>
          </a:solidFill>
          <a:ln w="28575" algn="ctr">
            <a:solidFill>
              <a:schemeClr val="tx1"/>
            </a:solidFill>
            <a:miter lim="800000"/>
          </a:ln>
          <a:effectLst/>
        </p:spPr>
        <p:txBody>
          <a:bodyPr wrap="none" anchor="ctr"/>
          <a:lstStyle/>
          <a:p>
            <a:r>
              <a:rPr lang="en-US" altLang="zh-CN"/>
              <a:t>I</a:t>
            </a:r>
            <a:r>
              <a:rPr lang="en-US" altLang="zh-CN" baseline="-25000"/>
              <a:t>7</a:t>
            </a:r>
            <a:endParaRPr lang="en-US" altLang="zh-CN" baseline="-25000"/>
          </a:p>
        </p:txBody>
      </p:sp>
      <p:sp>
        <p:nvSpPr>
          <p:cNvPr id="1393942" name="Rectangle 278"/>
          <p:cNvSpPr>
            <a:spLocks noChangeArrowheads="1"/>
          </p:cNvSpPr>
          <p:nvPr/>
        </p:nvSpPr>
        <p:spPr bwMode="auto">
          <a:xfrm>
            <a:off x="8189913" y="4437063"/>
            <a:ext cx="431800" cy="431800"/>
          </a:xfrm>
          <a:prstGeom prst="rect">
            <a:avLst/>
          </a:prstGeom>
          <a:solidFill>
            <a:srgbClr val="99FF99"/>
          </a:solidFill>
          <a:ln w="28575" algn="ctr">
            <a:solidFill>
              <a:schemeClr val="tx1"/>
            </a:solidFill>
            <a:miter lim="800000"/>
          </a:ln>
          <a:effectLst/>
        </p:spPr>
        <p:txBody>
          <a:bodyPr wrap="none" anchor="ctr"/>
          <a:lstStyle/>
          <a:p>
            <a:r>
              <a:rPr lang="en-US" altLang="zh-CN"/>
              <a:t>I</a:t>
            </a:r>
            <a:r>
              <a:rPr lang="en-US" altLang="zh-CN" baseline="-25000"/>
              <a:t>7</a:t>
            </a:r>
            <a:endParaRPr lang="en-US" altLang="zh-CN" baseline="-25000"/>
          </a:p>
        </p:txBody>
      </p:sp>
      <p:sp>
        <p:nvSpPr>
          <p:cNvPr id="1393937" name="Rectangle 273"/>
          <p:cNvSpPr>
            <a:spLocks noChangeArrowheads="1"/>
          </p:cNvSpPr>
          <p:nvPr/>
        </p:nvSpPr>
        <p:spPr bwMode="auto">
          <a:xfrm>
            <a:off x="8189913" y="3573463"/>
            <a:ext cx="8636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grpSp>
        <p:nvGrpSpPr>
          <p:cNvPr id="1393949" name="Group 285"/>
          <p:cNvGrpSpPr/>
          <p:nvPr/>
        </p:nvGrpSpPr>
        <p:grpSpPr bwMode="auto">
          <a:xfrm>
            <a:off x="8189913" y="4005263"/>
            <a:ext cx="863600" cy="431800"/>
            <a:chOff x="4059" y="1525"/>
            <a:chExt cx="544" cy="272"/>
          </a:xfrm>
        </p:grpSpPr>
        <p:sp>
          <p:nvSpPr>
            <p:cNvPr id="1393940" name="Rectangle 276"/>
            <p:cNvSpPr>
              <a:spLocks noChangeArrowheads="1"/>
            </p:cNvSpPr>
            <p:nvPr/>
          </p:nvSpPr>
          <p:spPr bwMode="auto">
            <a:xfrm>
              <a:off x="4059" y="1525"/>
              <a:ext cx="544" cy="272"/>
            </a:xfrm>
            <a:prstGeom prst="rect">
              <a:avLst/>
            </a:prstGeom>
            <a:solidFill>
              <a:srgbClr val="FFCC66"/>
            </a:solidFill>
            <a:ln w="28575" algn="ctr">
              <a:noFill/>
              <a:miter lim="800000"/>
            </a:ln>
            <a:effectLst/>
          </p:spPr>
          <p:txBody>
            <a:bodyPr wrap="none" anchor="ctr"/>
            <a:lstStyle/>
            <a:p>
              <a:r>
                <a:rPr lang="en-US" altLang="zh-CN"/>
                <a:t>I</a:t>
              </a:r>
              <a:r>
                <a:rPr lang="en-US" altLang="zh-CN" baseline="-25000"/>
                <a:t>6</a:t>
              </a:r>
              <a:endParaRPr lang="en-US" altLang="zh-CN" baseline="-25000"/>
            </a:p>
          </p:txBody>
        </p:sp>
        <p:sp>
          <p:nvSpPr>
            <p:cNvPr id="1393945" name="Line 281"/>
            <p:cNvSpPr>
              <a:spLocks noChangeShapeType="1"/>
            </p:cNvSpPr>
            <p:nvPr/>
          </p:nvSpPr>
          <p:spPr bwMode="auto">
            <a:xfrm>
              <a:off x="4059" y="1525"/>
              <a:ext cx="544" cy="0"/>
            </a:xfrm>
            <a:prstGeom prst="line">
              <a:avLst/>
            </a:prstGeom>
            <a:noFill/>
            <a:ln w="28575">
              <a:solidFill>
                <a:schemeClr val="tx1"/>
              </a:solidFill>
              <a:round/>
            </a:ln>
            <a:effectLst/>
          </p:spPr>
          <p:txBody>
            <a:bodyPr wrap="none" anchor="ctr"/>
            <a:lstStyle/>
            <a:p>
              <a:endParaRPr lang="zh-CN" altLang="en-US"/>
            </a:p>
          </p:txBody>
        </p:sp>
        <p:sp>
          <p:nvSpPr>
            <p:cNvPr id="1393946" name="Line 282"/>
            <p:cNvSpPr>
              <a:spLocks noChangeShapeType="1"/>
            </p:cNvSpPr>
            <p:nvPr/>
          </p:nvSpPr>
          <p:spPr bwMode="auto">
            <a:xfrm>
              <a:off x="4059" y="1525"/>
              <a:ext cx="0" cy="272"/>
            </a:xfrm>
            <a:prstGeom prst="line">
              <a:avLst/>
            </a:prstGeom>
            <a:noFill/>
            <a:ln w="28575">
              <a:solidFill>
                <a:schemeClr val="tx1"/>
              </a:solidFill>
              <a:round/>
            </a:ln>
            <a:effectLst/>
          </p:spPr>
          <p:txBody>
            <a:bodyPr wrap="none" anchor="ctr"/>
            <a:lstStyle/>
            <a:p>
              <a:endParaRPr lang="zh-CN" altLang="en-US"/>
            </a:p>
          </p:txBody>
        </p:sp>
        <p:sp>
          <p:nvSpPr>
            <p:cNvPr id="1393947" name="Line 283"/>
            <p:cNvSpPr>
              <a:spLocks noChangeShapeType="1"/>
            </p:cNvSpPr>
            <p:nvPr/>
          </p:nvSpPr>
          <p:spPr bwMode="auto">
            <a:xfrm>
              <a:off x="4059" y="1797"/>
              <a:ext cx="544" cy="0"/>
            </a:xfrm>
            <a:prstGeom prst="line">
              <a:avLst/>
            </a:prstGeom>
            <a:noFill/>
            <a:ln w="28575">
              <a:solidFill>
                <a:schemeClr val="tx1"/>
              </a:solidFill>
              <a:round/>
            </a:ln>
            <a:effectLst/>
          </p:spPr>
          <p:txBody>
            <a:bodyPr wrap="none" anchor="ctr"/>
            <a:lstStyle/>
            <a:p>
              <a:endParaRPr lang="zh-CN" altLang="en-US"/>
            </a:p>
          </p:txBody>
        </p:sp>
      </p:grpSp>
      <p:sp>
        <p:nvSpPr>
          <p:cNvPr id="1393950" name="Rectangle 286"/>
          <p:cNvSpPr>
            <a:spLocks noChangeArrowheads="1"/>
          </p:cNvSpPr>
          <p:nvPr/>
        </p:nvSpPr>
        <p:spPr bwMode="auto">
          <a:xfrm>
            <a:off x="6894513" y="5229225"/>
            <a:ext cx="719137" cy="431800"/>
          </a:xfrm>
          <a:prstGeom prst="rect">
            <a:avLst/>
          </a:prstGeom>
          <a:noFill/>
          <a:ln w="12700" algn="ctr">
            <a:noFill/>
            <a:miter lim="800000"/>
          </a:ln>
          <a:effectLst/>
        </p:spPr>
        <p:txBody>
          <a:bodyPr wrap="none"/>
          <a:lstStyle/>
          <a:p>
            <a:r>
              <a:rPr lang="en-US" altLang="zh-CN">
                <a:solidFill>
                  <a:srgbClr val="CC0099"/>
                </a:solidFill>
                <a:latin typeface="宋体" panose="02010600030101010101" pitchFamily="2" charset="-122"/>
              </a:rPr>
              <a:t>……</a:t>
            </a:r>
            <a:endParaRPr lang="en-US" altLang="zh-CN" baseline="-25000">
              <a:solidFill>
                <a:srgbClr val="CC0099"/>
              </a:solidFill>
            </a:endParaRPr>
          </a:p>
        </p:txBody>
      </p:sp>
      <p:sp>
        <p:nvSpPr>
          <p:cNvPr id="89" name="TextBox 88"/>
          <p:cNvSpPr txBox="1"/>
          <p:nvPr/>
        </p:nvSpPr>
        <p:spPr>
          <a:xfrm>
            <a:off x="827584" y="29249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endParaRPr lang="zh-CN" altLang="en-US" sz="2800">
              <a:solidFill>
                <a:srgbClr val="C00000"/>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en-US" altLang="zh-CN"/>
              <a:t>P48, 2.22</a:t>
            </a:r>
            <a:endParaRPr lang="zh-CN" altLang="en-US"/>
          </a:p>
        </p:txBody>
      </p:sp>
      <p:sp>
        <p:nvSpPr>
          <p:cNvPr id="13315"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以 </a:t>
            </a:r>
            <a:r>
              <a:rPr lang="en-US" altLang="zh-CN" dirty="0"/>
              <a:t>IEEE 754 </a:t>
            </a:r>
            <a:r>
              <a:rPr lang="zh-CN" altLang="en-US" dirty="0"/>
              <a:t>短浮点数格式（</a:t>
            </a:r>
            <a:r>
              <a:rPr lang="en-US" altLang="zh-CN" dirty="0"/>
              <a:t>32</a:t>
            </a:r>
            <a:r>
              <a:rPr lang="zh-CN" altLang="en-US" dirty="0"/>
              <a:t>位）表示下列十进制数。</a:t>
            </a:r>
            <a:endParaRPr lang="en-US" altLang="zh-CN" dirty="0"/>
          </a:p>
          <a:p>
            <a:pPr marL="0" indent="0">
              <a:buFont typeface="Wingdings" panose="05000000000000000000" pitchFamily="2" charset="2"/>
              <a:buNone/>
            </a:pPr>
            <a:r>
              <a:rPr lang="en-US" altLang="zh-CN" dirty="0"/>
              <a:t>② -365.59375</a:t>
            </a:r>
            <a:endParaRPr lang="en-US" altLang="zh-CN" dirty="0"/>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-1 0110 1101.10011</a:t>
            </a:r>
            <a:r>
              <a:rPr lang="en-US" altLang="zh-CN" baseline="-25000" dirty="0">
                <a:solidFill>
                  <a:srgbClr val="0000FF"/>
                </a:solidFill>
              </a:rPr>
              <a:t>2</a:t>
            </a:r>
            <a:endParaRPr lang="en-US" altLang="zh-CN" baseline="-25000" dirty="0">
              <a:solidFill>
                <a:srgbClr val="0000FF"/>
              </a:solidFill>
            </a:endParaRPr>
          </a:p>
          <a:p>
            <a:pPr marL="0" indent="0">
              <a:buNone/>
            </a:pPr>
            <a:r>
              <a:rPr lang="en-US" altLang="zh-CN" dirty="0">
                <a:solidFill>
                  <a:srgbClr val="008000"/>
                </a:solidFill>
              </a:rPr>
              <a:t>1</a:t>
            </a:r>
            <a:r>
              <a:rPr lang="en-US" altLang="zh-CN" dirty="0"/>
              <a:t> </a:t>
            </a:r>
            <a:r>
              <a:rPr lang="en-US" altLang="zh-CN" dirty="0">
                <a:solidFill>
                  <a:srgbClr val="FF0066"/>
                </a:solidFill>
              </a:rPr>
              <a:t>10000111</a:t>
            </a:r>
            <a:r>
              <a:rPr lang="en-US" altLang="zh-CN" dirty="0"/>
              <a:t> </a:t>
            </a:r>
            <a:r>
              <a:rPr lang="en-US" altLang="zh-CN" dirty="0">
                <a:solidFill>
                  <a:srgbClr val="0000FF"/>
                </a:solidFill>
              </a:rPr>
              <a:t>0110 1101 1001 1 00</a:t>
            </a:r>
            <a:r>
              <a:rPr lang="en-US" altLang="zh-CN" dirty="0">
                <a:solidFill>
                  <a:srgbClr val="0000FF"/>
                </a:solidFill>
                <a:latin typeface="+mn-ea"/>
              </a:rPr>
              <a:t>……</a:t>
            </a:r>
            <a:r>
              <a:rPr lang="en-US" altLang="zh-CN" dirty="0">
                <a:solidFill>
                  <a:srgbClr val="0000FF"/>
                </a:solidFill>
              </a:rPr>
              <a:t>0</a:t>
            </a:r>
            <a:endParaRPr lang="en-US" altLang="zh-CN" dirty="0"/>
          </a:p>
          <a:p>
            <a:pPr marL="0" indent="0">
              <a:buFont typeface="Wingdings" panose="05000000000000000000" pitchFamily="2" charset="2"/>
              <a:buNone/>
            </a:pPr>
            <a:r>
              <a:rPr lang="en-US" altLang="zh-CN" dirty="0">
                <a:solidFill>
                  <a:srgbClr val="C00000"/>
                </a:solidFill>
              </a:rPr>
              <a:t>C3B6CC00 H</a:t>
            </a:r>
            <a:endParaRPr lang="en-US" altLang="zh-CN" dirty="0">
              <a:solidFill>
                <a:srgbClr val="C00000"/>
              </a:solidFill>
            </a:endParaRPr>
          </a:p>
          <a:p>
            <a:pPr marL="0" indent="0">
              <a:buFont typeface="Wingdings" panose="05000000000000000000" pitchFamily="2" charset="2"/>
              <a:buNone/>
            </a:pPr>
            <a:r>
              <a:rPr lang="en-US" altLang="zh-CN" dirty="0"/>
              <a:t>④ -35/8</a:t>
            </a:r>
            <a:endParaRPr lang="en-US" altLang="zh-CN" dirty="0"/>
          </a:p>
          <a:p>
            <a:pPr marL="0" indent="0">
              <a:buFont typeface="Wingdings" panose="05000000000000000000" pitchFamily="2" charset="2"/>
              <a:buNone/>
            </a:pPr>
            <a:r>
              <a:rPr lang="zh-CN" altLang="en-US" dirty="0">
                <a:solidFill>
                  <a:srgbClr val="0000FF"/>
                </a:solidFill>
              </a:rPr>
              <a:t>＝</a:t>
            </a:r>
            <a:r>
              <a:rPr lang="en-US" altLang="zh-CN" dirty="0">
                <a:solidFill>
                  <a:srgbClr val="0000FF"/>
                </a:solidFill>
              </a:rPr>
              <a:t>-100011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-3</a:t>
            </a:r>
            <a:endParaRPr lang="en-US" altLang="zh-CN" baseline="30000" dirty="0">
              <a:solidFill>
                <a:srgbClr val="0000FF"/>
              </a:solidFill>
            </a:endParaRPr>
          </a:p>
          <a:p>
            <a:pPr marL="0" indent="0">
              <a:buNone/>
            </a:pPr>
            <a:r>
              <a:rPr lang="zh-CN" altLang="en-US" dirty="0">
                <a:solidFill>
                  <a:srgbClr val="0000FF"/>
                </a:solidFill>
              </a:rPr>
              <a:t>＝</a:t>
            </a:r>
            <a:r>
              <a:rPr lang="en-US" altLang="zh-CN" dirty="0">
                <a:solidFill>
                  <a:srgbClr val="0000FF"/>
                </a:solidFill>
              </a:rPr>
              <a:t>-1.00011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2</a:t>
            </a:r>
            <a:endParaRPr lang="en-US" altLang="zh-CN" baseline="30000" dirty="0">
              <a:solidFill>
                <a:srgbClr val="0000FF"/>
              </a:solidFill>
            </a:endParaRPr>
          </a:p>
          <a:p>
            <a:pPr marL="0" indent="0">
              <a:buNone/>
            </a:pPr>
            <a:r>
              <a:rPr lang="en-US" altLang="zh-CN" dirty="0">
                <a:solidFill>
                  <a:srgbClr val="C00000"/>
                </a:solidFill>
              </a:rPr>
              <a:t>C08C0000 H</a:t>
            </a:r>
            <a:endParaRPr lang="zh-CN" altLang="en-US" baseline="30000" dirty="0">
              <a:solidFill>
                <a:srgbClr val="0000FF"/>
              </a:solidFill>
            </a:endParaRPr>
          </a:p>
        </p:txBody>
      </p:sp>
      <p:sp>
        <p:nvSpPr>
          <p:cNvPr id="1331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D4169D40-81F4-488A-963A-0F1BE7473918}"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13317" name="Picture 6" descr="C:\Users\车向泉\AppData\Local\Microsoft\Windows\Temporary Internet Files\Content.IE5\FE5TM330\MC900417956[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893215" y="2232296"/>
            <a:ext cx="4279185" cy="523220"/>
          </a:xfrm>
          <a:prstGeom prst="rect">
            <a:avLst/>
          </a:prstGeom>
        </p:spPr>
        <p:txBody>
          <a:bodyPr wrap="none">
            <a:spAutoFit/>
          </a:bodyPr>
          <a:lstStyle/>
          <a:p>
            <a:r>
              <a:rPr lang="zh-CN" altLang="en-US" dirty="0">
                <a:solidFill>
                  <a:srgbClr val="0000FF"/>
                </a:solidFill>
              </a:rPr>
              <a:t>＝</a:t>
            </a:r>
            <a:r>
              <a:rPr lang="en-US" altLang="zh-CN" dirty="0">
                <a:solidFill>
                  <a:srgbClr val="0000FF"/>
                </a:solidFill>
              </a:rPr>
              <a:t>-1.0110 1101 1001 1</a:t>
            </a:r>
            <a:r>
              <a:rPr lang="en-US" altLang="zh-CN" baseline="-25000" dirty="0">
                <a:solidFill>
                  <a:srgbClr val="0000FF"/>
                </a:solidFill>
              </a:rPr>
              <a:t>2</a:t>
            </a:r>
            <a:r>
              <a:rPr lang="en-US" altLang="zh-CN" dirty="0">
                <a:solidFill>
                  <a:srgbClr val="0000FF"/>
                </a:solidFill>
              </a:rPr>
              <a:t>×2</a:t>
            </a:r>
            <a:r>
              <a:rPr lang="en-US" altLang="zh-CN" baseline="30000" dirty="0">
                <a:solidFill>
                  <a:srgbClr val="0000FF"/>
                </a:solidFill>
              </a:rPr>
              <a:t>8</a:t>
            </a:r>
            <a:endParaRPr lang="zh-CN" altLang="en-US" baseline="30000"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wipe(left)">
                                      <p:cBhvr>
                                        <p:cTn id="7" dur="500"/>
                                        <p:tgtEl>
                                          <p:spTgt spid="133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left)">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wipe(left)">
                                      <p:cBhvr>
                                        <p:cTn id="22" dur="500"/>
                                        <p:tgtEl>
                                          <p:spTgt spid="13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5">
                                            <p:txEl>
                                              <p:pRg st="6" end="6"/>
                                            </p:txEl>
                                          </p:spTgt>
                                        </p:tgtEl>
                                        <p:attrNameLst>
                                          <p:attrName>style.visibility</p:attrName>
                                        </p:attrNameLst>
                                      </p:cBhvr>
                                      <p:to>
                                        <p:strVal val="visible"/>
                                      </p:to>
                                    </p:set>
                                    <p:animEffect transition="in" filter="wipe(left)">
                                      <p:cBhvr>
                                        <p:cTn id="27" dur="500"/>
                                        <p:tgtEl>
                                          <p:spTgt spid="1331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5">
                                            <p:txEl>
                                              <p:pRg st="7" end="7"/>
                                            </p:txEl>
                                          </p:spTgt>
                                        </p:tgtEl>
                                        <p:attrNameLst>
                                          <p:attrName>style.visibility</p:attrName>
                                        </p:attrNameLst>
                                      </p:cBhvr>
                                      <p:to>
                                        <p:strVal val="visible"/>
                                      </p:to>
                                    </p:set>
                                    <p:animEffect transition="in" filter="wipe(left)">
                                      <p:cBhvr>
                                        <p:cTn id="32" dur="500"/>
                                        <p:tgtEl>
                                          <p:spTgt spid="133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315">
                                            <p:txEl>
                                              <p:pRg st="8" end="8"/>
                                            </p:txEl>
                                          </p:spTgt>
                                        </p:tgtEl>
                                        <p:attrNameLst>
                                          <p:attrName>style.visibility</p:attrName>
                                        </p:attrNameLst>
                                      </p:cBhvr>
                                      <p:to>
                                        <p:strVal val="visible"/>
                                      </p:to>
                                    </p:set>
                                    <p:animEffect transition="in" filter="wipe(left)">
                                      <p:cBhvr>
                                        <p:cTn id="37"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4"/>
          <p:cNvSpPr>
            <a:spLocks noGrp="1"/>
          </p:cNvSpPr>
          <p:nvPr>
            <p:ph type="sldNum" sz="quarter" idx="11"/>
          </p:nvPr>
        </p:nvSpPr>
        <p:spPr/>
        <p:txBody>
          <a:bodyPr/>
          <a:lstStyle/>
          <a:p>
            <a:fld id="{0CC0FA8F-39AE-496A-A4BD-3A7C06D54C53}" type="slidenum">
              <a:rPr lang="zh-CN" altLang="en-US"/>
            </a:fld>
            <a:endParaRPr lang="en-US" altLang="zh-CN"/>
          </a:p>
        </p:txBody>
      </p:sp>
      <p:sp>
        <p:nvSpPr>
          <p:cNvPr id="1297410" name="Rectangle 2"/>
          <p:cNvSpPr>
            <a:spLocks noGrp="1" noChangeArrowheads="1"/>
          </p:cNvSpPr>
          <p:nvPr>
            <p:ph type="title"/>
          </p:nvPr>
        </p:nvSpPr>
        <p:spPr/>
        <p:txBody>
          <a:bodyPr/>
          <a:lstStyle/>
          <a:p>
            <a:r>
              <a:rPr lang="en-US" altLang="zh-CN"/>
              <a:t>7.4.6 </a:t>
            </a:r>
            <a:r>
              <a:rPr lang="zh-CN" altLang="en-US" b="0"/>
              <a:t>流水线性能分析</a:t>
            </a:r>
            <a:endParaRPr lang="en-US" altLang="zh-CN"/>
          </a:p>
        </p:txBody>
      </p:sp>
      <p:sp>
        <p:nvSpPr>
          <p:cNvPr id="1297411" name="Rectangle 3"/>
          <p:cNvSpPr>
            <a:spLocks noGrp="1" noChangeArrowheads="1"/>
          </p:cNvSpPr>
          <p:nvPr>
            <p:ph type="body" idx="1"/>
          </p:nvPr>
        </p:nvSpPr>
        <p:spPr>
          <a:xfrm>
            <a:off x="457200" y="549275"/>
            <a:ext cx="8578850" cy="6119813"/>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7.5】</a:t>
            </a:r>
            <a:r>
              <a:rPr lang="zh-CN" altLang="en-US" sz="2400"/>
              <a:t>某指令流水线结构如图</a:t>
            </a:r>
            <a:r>
              <a:rPr lang="en-US" altLang="zh-CN" sz="2400"/>
              <a:t>7.17(a)</a:t>
            </a:r>
            <a:r>
              <a:rPr lang="zh-CN" altLang="en-US" sz="2400"/>
              <a:t>所示，在流水线不断流的情况下，分析该流水线的吞吐率和加速比？</a:t>
            </a:r>
            <a:endParaRPr lang="zh-CN" altLang="en-US" sz="2400"/>
          </a:p>
          <a:p>
            <a:pPr marL="0" indent="0" algn="just">
              <a:spcBef>
                <a:spcPct val="10000"/>
              </a:spcBef>
              <a:buFont typeface="Wingdings" panose="05000000000000000000" pitchFamily="2" charset="2"/>
              <a:buNone/>
            </a:pPr>
            <a:r>
              <a:rPr lang="en-US" altLang="zh-CN" sz="2400"/>
              <a:t>【</a:t>
            </a:r>
            <a:r>
              <a:rPr lang="zh-CN" altLang="en-US" sz="2400"/>
              <a:t>解</a:t>
            </a:r>
            <a:r>
              <a:rPr lang="en-US" altLang="zh-CN" sz="2400"/>
              <a:t>】</a:t>
            </a:r>
            <a:endParaRPr lang="en-US" altLang="zh-CN" sz="2400"/>
          </a:p>
          <a:p>
            <a:pPr marL="0" indent="0" algn="just">
              <a:spcBef>
                <a:spcPct val="10000"/>
              </a:spcBef>
              <a:buFont typeface="Wingdings" panose="05000000000000000000" pitchFamily="2" charset="2"/>
              <a:buNone/>
            </a:pPr>
            <a:r>
              <a:rPr lang="zh-CN" altLang="en-US" sz="2400">
                <a:solidFill>
                  <a:srgbClr val="000000"/>
                </a:solidFill>
              </a:rPr>
              <a:t>若流水线各段按照这种规律进行异步推进，则流水线达到稳定时，一条指令执行需要</a:t>
            </a:r>
            <a:r>
              <a:rPr lang="en-US" altLang="zh-CN" sz="2400">
                <a:solidFill>
                  <a:srgbClr val="000000"/>
                </a:solidFill>
              </a:rPr>
              <a:t>12</a:t>
            </a:r>
            <a:r>
              <a:rPr lang="zh-CN" altLang="en-US" sz="2400">
                <a:solidFill>
                  <a:srgbClr val="000000"/>
                </a:solidFill>
              </a:rPr>
              <a:t>个时钟周期，每</a:t>
            </a:r>
            <a:r>
              <a:rPr lang="en-US" altLang="zh-CN" sz="2400">
                <a:solidFill>
                  <a:srgbClr val="000000"/>
                </a:solidFill>
              </a:rPr>
              <a:t>3</a:t>
            </a:r>
            <a:r>
              <a:rPr lang="zh-CN" altLang="en-US" sz="2400">
                <a:solidFill>
                  <a:srgbClr val="000000"/>
                </a:solidFill>
              </a:rPr>
              <a:t>个时钟周期产生一条指令的处理结果，所以该流水线的性能为</a:t>
            </a:r>
            <a:endParaRPr lang="zh-CN" altLang="en-US" sz="2400">
              <a:solidFill>
                <a:srgbClr val="000000"/>
              </a:solidFill>
            </a:endParaRPr>
          </a:p>
          <a:p>
            <a:pPr marL="0" indent="0" algn="just">
              <a:spcBef>
                <a:spcPct val="10000"/>
              </a:spcBef>
              <a:buFont typeface="Wingdings" panose="05000000000000000000" pitchFamily="2" charset="2"/>
              <a:buNone/>
            </a:pPr>
            <a:r>
              <a:rPr lang="en-US" altLang="zh-CN" sz="2400" i="1">
                <a:solidFill>
                  <a:srgbClr val="000000"/>
                </a:solidFill>
              </a:rPr>
              <a:t>     TP</a:t>
            </a:r>
            <a:r>
              <a:rPr lang="en-US" altLang="zh-CN" sz="2400" i="1" baseline="-30000">
                <a:solidFill>
                  <a:srgbClr val="000000"/>
                </a:solidFill>
              </a:rPr>
              <a:t>max </a:t>
            </a:r>
            <a:r>
              <a:rPr lang="en-US" altLang="zh-CN" sz="2400">
                <a:solidFill>
                  <a:srgbClr val="000000"/>
                </a:solidFill>
              </a:rPr>
              <a:t>= 1/(3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a:t>
            </a:r>
            <a:endParaRPr lang="en-US" altLang="zh-CN" sz="2400">
              <a:solidFill>
                <a:srgbClr val="000000"/>
              </a:solidFill>
            </a:endParaRPr>
          </a:p>
          <a:p>
            <a:pPr marL="0" indent="0" algn="just">
              <a:spcBef>
                <a:spcPct val="10000"/>
              </a:spcBef>
              <a:buFont typeface="Wingdings" panose="05000000000000000000" pitchFamily="2" charset="2"/>
              <a:buNone/>
            </a:pPr>
            <a:r>
              <a:rPr lang="en-US" altLang="zh-CN" sz="2400" i="1">
                <a:solidFill>
                  <a:srgbClr val="000000"/>
                </a:solidFill>
              </a:rPr>
              <a:t>     S</a:t>
            </a:r>
            <a:r>
              <a:rPr lang="en-US" altLang="zh-CN" sz="2400">
                <a:solidFill>
                  <a:srgbClr val="000000"/>
                </a:solidFill>
              </a:rPr>
              <a:t> = (9</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)/(3</a:t>
            </a:r>
            <a:r>
              <a:rPr lang="en-US" altLang="zh-CN" sz="2400" i="1">
                <a:solidFill>
                  <a:srgbClr val="000000"/>
                </a:solidFill>
              </a:rPr>
              <a:t>T</a:t>
            </a:r>
            <a:r>
              <a:rPr lang="en-US" altLang="zh-CN" sz="2400" i="1" baseline="-30000">
                <a:solidFill>
                  <a:srgbClr val="000000"/>
                </a:solidFill>
              </a:rPr>
              <a:t>CLK</a:t>
            </a:r>
            <a:r>
              <a:rPr lang="en-US" altLang="zh-CN" sz="2400">
                <a:solidFill>
                  <a:srgbClr val="000000"/>
                </a:solidFill>
              </a:rPr>
              <a:t>) = 3</a:t>
            </a:r>
            <a:endParaRPr lang="en-US" altLang="zh-CN" sz="2400">
              <a:solidFill>
                <a:srgbClr val="000000"/>
              </a:solidFill>
            </a:endParaRPr>
          </a:p>
          <a:p>
            <a:pPr marL="0" indent="0" algn="just">
              <a:spcBef>
                <a:spcPct val="10000"/>
              </a:spcBef>
              <a:buFont typeface="Wingdings" panose="05000000000000000000" pitchFamily="2" charset="2"/>
              <a:buNone/>
            </a:pPr>
            <a:r>
              <a:rPr lang="zh-CN" altLang="en-US" sz="2400">
                <a:solidFill>
                  <a:srgbClr val="000000"/>
                </a:solidFill>
              </a:rPr>
              <a:t>流水线采用</a:t>
            </a:r>
            <a:r>
              <a:rPr lang="zh-CN" altLang="en-US" sz="2400">
                <a:solidFill>
                  <a:srgbClr val="CC0000"/>
                </a:solidFill>
              </a:rPr>
              <a:t>异步控制</a:t>
            </a:r>
            <a:r>
              <a:rPr lang="zh-CN" altLang="en-US" sz="2400">
                <a:solidFill>
                  <a:srgbClr val="000000"/>
                </a:solidFill>
              </a:rPr>
              <a:t>并没有给流水线性能带来改善，反而会增加控制电路的复杂性。所以，流水线采用的基本控制方式为</a:t>
            </a:r>
            <a:r>
              <a:rPr lang="zh-CN" altLang="en-US" sz="2400">
                <a:solidFill>
                  <a:srgbClr val="CC0000"/>
                </a:solidFill>
              </a:rPr>
              <a:t>同步方式</a:t>
            </a:r>
            <a:r>
              <a:rPr lang="zh-CN" altLang="en-US" sz="2400">
                <a:solidFill>
                  <a:srgbClr val="000000"/>
                </a:solidFill>
              </a:rPr>
              <a:t>。</a:t>
            </a:r>
            <a:endParaRPr lang="en-US" altLang="zh-CN" sz="2400">
              <a:solidFill>
                <a:srgbClr val="000000"/>
              </a:solidFill>
            </a:endParaRPr>
          </a:p>
        </p:txBody>
      </p:sp>
      <p:sp>
        <p:nvSpPr>
          <p:cNvPr id="1297412" name="AutoShape 4">
            <a:hlinkClick r:id="rId1" action="ppaction://hlinksldjump" highlightClick="1"/>
          </p:cNvPr>
          <p:cNvSpPr>
            <a:spLocks noChangeArrowheads="1"/>
          </p:cNvSpPr>
          <p:nvPr/>
        </p:nvSpPr>
        <p:spPr bwMode="auto">
          <a:xfrm>
            <a:off x="7813675" y="1196975"/>
            <a:ext cx="1079500" cy="431800"/>
          </a:xfrm>
          <a:prstGeom prst="actionButtonBlank">
            <a:avLst/>
          </a:prstGeom>
          <a:solidFill>
            <a:srgbClr val="CCCCFF"/>
          </a:solidFill>
          <a:ln w="28575">
            <a:noFill/>
            <a:miter lim="800000"/>
          </a:ln>
          <a:effectLst/>
        </p:spPr>
        <p:txBody>
          <a:bodyPr wrap="none" anchor="ctr"/>
          <a:lstStyle/>
          <a:p>
            <a:r>
              <a:rPr lang="zh-CN" altLang="en-US">
                <a:solidFill>
                  <a:schemeClr val="bg2"/>
                </a:solidFill>
                <a:ea typeface="楷体_GB2312" pitchFamily="49" charset="-122"/>
              </a:rPr>
              <a:t>图</a:t>
            </a:r>
            <a:r>
              <a:rPr lang="en-US" altLang="zh-CN">
                <a:solidFill>
                  <a:schemeClr val="bg2"/>
                </a:solidFill>
                <a:ea typeface="楷体_GB2312" pitchFamily="49" charset="-122"/>
              </a:rPr>
              <a:t>7.17</a:t>
            </a:r>
            <a:endParaRPr lang="en-US" altLang="zh-CN">
              <a:solidFill>
                <a:schemeClr val="bg2"/>
              </a:solidFill>
              <a:ea typeface="楷体_GB2312" pitchFamily="49" charset="-122"/>
            </a:endParaRPr>
          </a:p>
        </p:txBody>
      </p:sp>
      <p:graphicFrame>
        <p:nvGraphicFramePr>
          <p:cNvPr id="1297656" name="Group 248"/>
          <p:cNvGraphicFramePr>
            <a:graphicFrameLocks noGrp="1"/>
          </p:cNvGraphicFramePr>
          <p:nvPr/>
        </p:nvGraphicFramePr>
        <p:xfrm>
          <a:off x="323850" y="4868863"/>
          <a:ext cx="8640763" cy="1728788"/>
        </p:xfrm>
        <a:graphic>
          <a:graphicData uri="http://schemas.openxmlformats.org/drawingml/2006/table">
            <a:tbl>
              <a:tblPr/>
              <a:tblGrid>
                <a:gridCol w="1223963"/>
                <a:gridCol w="1368425"/>
                <a:gridCol w="2305050"/>
                <a:gridCol w="719137"/>
                <a:gridCol w="1296988"/>
                <a:gridCol w="431800"/>
                <a:gridCol w="1295400"/>
              </a:tblGrid>
              <a:tr h="752475">
                <a:tc>
                  <a:txBody>
                    <a:bodyPr/>
                    <a:lstStyle/>
                    <a:p>
                      <a:pPr marL="0" marR="0" lvl="0" indent="0" algn="ctr" defTabSz="914400" rtl="0" eaLnBrk="1" fontAlgn="base" latinLnBrk="0" hangingPunct="1">
                        <a:lnSpc>
                          <a:spcPct val="90000"/>
                        </a:lnSpc>
                        <a:spcBef>
                          <a:spcPct val="0"/>
                        </a:spcBef>
                        <a:spcAft>
                          <a:spcPct val="0"/>
                        </a:spcAft>
                        <a:buClr>
                          <a:schemeClr val="bg2"/>
                        </a:buClr>
                        <a:buSzPct val="75000"/>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填充时间</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CLK</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一条指令执行时间</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CLK</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CPI</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TP</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max</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S</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控制电路</a:t>
                      </a: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99"/>
                    </a:solidFill>
                  </a:tcPr>
                </a:tc>
              </a:tr>
              <a:tr h="487363">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同步控制</a:t>
                      </a: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12</a:t>
                      </a:r>
                      <a:endParaRPr kumimoji="1" lang="en-US" altLang="zh-CN" sz="20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15</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a:t>
                      </a: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CLK</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简单</a:t>
                      </a: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rgbClr val="FFFF99"/>
                    </a:solidFill>
                  </a:tcPr>
                </a:tc>
              </a:tr>
              <a:tr h="488950">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异步控制</a:t>
                      </a: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8</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12</a:t>
                      </a:r>
                      <a:endParaRPr kumimoji="1" lang="en-US" altLang="zh-CN" sz="2000" b="1" i="0" u="none" strike="noStrike" cap="none" normalizeH="0" baseline="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1/(3</a:t>
                      </a:r>
                      <a:r>
                        <a:rPr kumimoji="1" lang="en-US" altLang="zh-CN" sz="2000" b="1" i="1"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T</a:t>
                      </a:r>
                      <a:r>
                        <a:rPr kumimoji="1" lang="en-US" altLang="zh-CN" sz="2000" b="1" i="1" u="none" strike="noStrike" cap="none" normalizeH="0" baseline="-3000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CLK</a:t>
                      </a: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3</a:t>
                      </a:r>
                      <a:endParaRPr kumimoji="1" lang="en-US" altLang="zh-CN"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rPr>
                        <a:t>复杂</a:t>
                      </a:r>
                      <a:endParaRPr kumimoji="1" lang="zh-CN" altLang="en-US" sz="2000" b="1" i="0" u="none" strike="noStrike" cap="none" normalizeH="0" baseline="0">
                        <a:ln>
                          <a:noFill/>
                        </a:ln>
                        <a:solidFill>
                          <a:schemeClr val="tx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633" name="Rectangle 41"/>
          <p:cNvSpPr>
            <a:spLocks noChangeArrowheads="1"/>
          </p:cNvSpPr>
          <p:nvPr/>
        </p:nvSpPr>
        <p:spPr bwMode="auto">
          <a:xfrm>
            <a:off x="682625" y="3024188"/>
            <a:ext cx="8636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634" name="Rectangle 42"/>
          <p:cNvSpPr>
            <a:spLocks noChangeArrowheads="1"/>
          </p:cNvSpPr>
          <p:nvPr/>
        </p:nvSpPr>
        <p:spPr bwMode="auto">
          <a:xfrm>
            <a:off x="1547813" y="2590800"/>
            <a:ext cx="4318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635" name="Rectangle 43"/>
          <p:cNvSpPr>
            <a:spLocks noChangeArrowheads="1"/>
          </p:cNvSpPr>
          <p:nvPr/>
        </p:nvSpPr>
        <p:spPr bwMode="auto">
          <a:xfrm>
            <a:off x="1979613" y="2159000"/>
            <a:ext cx="1296987"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636" name="Line 44"/>
          <p:cNvSpPr>
            <a:spLocks noChangeShapeType="1"/>
          </p:cNvSpPr>
          <p:nvPr/>
        </p:nvSpPr>
        <p:spPr bwMode="auto">
          <a:xfrm>
            <a:off x="682625" y="3455988"/>
            <a:ext cx="6985000"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637" name="Line 45"/>
          <p:cNvSpPr>
            <a:spLocks noChangeShapeType="1"/>
          </p:cNvSpPr>
          <p:nvPr/>
        </p:nvSpPr>
        <p:spPr bwMode="auto">
          <a:xfrm flipV="1">
            <a:off x="682625" y="1150938"/>
            <a:ext cx="0" cy="230505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638" name="Rectangle 46"/>
          <p:cNvSpPr>
            <a:spLocks noChangeArrowheads="1"/>
          </p:cNvSpPr>
          <p:nvPr/>
        </p:nvSpPr>
        <p:spPr bwMode="auto">
          <a:xfrm>
            <a:off x="682625" y="3382963"/>
            <a:ext cx="431800" cy="431800"/>
          </a:xfrm>
          <a:prstGeom prst="rect">
            <a:avLst/>
          </a:prstGeom>
          <a:noFill/>
          <a:ln w="12700" algn="ctr">
            <a:noFill/>
            <a:miter lim="800000"/>
          </a:ln>
          <a:effectLst/>
        </p:spPr>
        <p:txBody>
          <a:bodyPr wrap="none"/>
          <a:lstStyle/>
          <a:p>
            <a:r>
              <a:rPr lang="en-US" altLang="zh-CN">
                <a:solidFill>
                  <a:srgbClr val="CC0099"/>
                </a:solidFill>
              </a:rPr>
              <a:t>1</a:t>
            </a:r>
            <a:endParaRPr lang="en-US" altLang="zh-CN" baseline="-25000">
              <a:solidFill>
                <a:srgbClr val="CC0099"/>
              </a:solidFill>
            </a:endParaRPr>
          </a:p>
        </p:txBody>
      </p:sp>
      <p:sp>
        <p:nvSpPr>
          <p:cNvPr id="1390639" name="Rectangle 47"/>
          <p:cNvSpPr>
            <a:spLocks noChangeArrowheads="1"/>
          </p:cNvSpPr>
          <p:nvPr/>
        </p:nvSpPr>
        <p:spPr bwMode="auto">
          <a:xfrm>
            <a:off x="1116013" y="3382963"/>
            <a:ext cx="431800" cy="431800"/>
          </a:xfrm>
          <a:prstGeom prst="rect">
            <a:avLst/>
          </a:prstGeom>
          <a:noFill/>
          <a:ln w="12700" algn="ctr">
            <a:noFill/>
            <a:miter lim="800000"/>
          </a:ln>
          <a:effectLst/>
        </p:spPr>
        <p:txBody>
          <a:bodyPr wrap="none"/>
          <a:lstStyle/>
          <a:p>
            <a:r>
              <a:rPr lang="en-US" altLang="zh-CN">
                <a:solidFill>
                  <a:srgbClr val="CC0099"/>
                </a:solidFill>
              </a:rPr>
              <a:t>2</a:t>
            </a:r>
            <a:endParaRPr lang="en-US" altLang="zh-CN" baseline="-25000">
              <a:solidFill>
                <a:srgbClr val="CC0099"/>
              </a:solidFill>
            </a:endParaRPr>
          </a:p>
        </p:txBody>
      </p:sp>
      <p:sp>
        <p:nvSpPr>
          <p:cNvPr id="1390640" name="Rectangle 48"/>
          <p:cNvSpPr>
            <a:spLocks noChangeArrowheads="1"/>
          </p:cNvSpPr>
          <p:nvPr/>
        </p:nvSpPr>
        <p:spPr bwMode="auto">
          <a:xfrm>
            <a:off x="1979613" y="3382963"/>
            <a:ext cx="431800" cy="431800"/>
          </a:xfrm>
          <a:prstGeom prst="rect">
            <a:avLst/>
          </a:prstGeom>
          <a:noFill/>
          <a:ln w="12700" algn="ctr">
            <a:noFill/>
            <a:miter lim="800000"/>
          </a:ln>
          <a:effectLst/>
        </p:spPr>
        <p:txBody>
          <a:bodyPr wrap="none"/>
          <a:lstStyle/>
          <a:p>
            <a:r>
              <a:rPr lang="en-US" altLang="zh-CN">
                <a:solidFill>
                  <a:srgbClr val="CC0099"/>
                </a:solidFill>
              </a:rPr>
              <a:t>4</a:t>
            </a:r>
            <a:endParaRPr lang="en-US" altLang="zh-CN" baseline="-25000">
              <a:solidFill>
                <a:srgbClr val="CC0099"/>
              </a:solidFill>
            </a:endParaRPr>
          </a:p>
        </p:txBody>
      </p:sp>
      <p:sp>
        <p:nvSpPr>
          <p:cNvPr id="1390641" name="Rectangle 49"/>
          <p:cNvSpPr>
            <a:spLocks noChangeArrowheads="1"/>
          </p:cNvSpPr>
          <p:nvPr/>
        </p:nvSpPr>
        <p:spPr bwMode="auto">
          <a:xfrm>
            <a:off x="1547813" y="3382963"/>
            <a:ext cx="431800" cy="431800"/>
          </a:xfrm>
          <a:prstGeom prst="rect">
            <a:avLst/>
          </a:prstGeom>
          <a:noFill/>
          <a:ln w="12700" algn="ctr">
            <a:noFill/>
            <a:miter lim="800000"/>
          </a:ln>
          <a:effectLst/>
        </p:spPr>
        <p:txBody>
          <a:bodyPr wrap="none"/>
          <a:lstStyle/>
          <a:p>
            <a:r>
              <a:rPr lang="en-US" altLang="zh-CN">
                <a:solidFill>
                  <a:srgbClr val="CC0099"/>
                </a:solidFill>
              </a:rPr>
              <a:t>3</a:t>
            </a:r>
            <a:endParaRPr lang="en-US" altLang="zh-CN" baseline="-25000">
              <a:solidFill>
                <a:srgbClr val="CC0099"/>
              </a:solidFill>
            </a:endParaRPr>
          </a:p>
        </p:txBody>
      </p:sp>
      <p:sp>
        <p:nvSpPr>
          <p:cNvPr id="1390642" name="Rectangle 50"/>
          <p:cNvSpPr>
            <a:spLocks noChangeArrowheads="1"/>
          </p:cNvSpPr>
          <p:nvPr/>
        </p:nvSpPr>
        <p:spPr bwMode="auto">
          <a:xfrm>
            <a:off x="2411413" y="3382963"/>
            <a:ext cx="431800" cy="431800"/>
          </a:xfrm>
          <a:prstGeom prst="rect">
            <a:avLst/>
          </a:prstGeom>
          <a:noFill/>
          <a:ln w="12700" algn="ctr">
            <a:noFill/>
            <a:miter lim="800000"/>
          </a:ln>
          <a:effectLst/>
        </p:spPr>
        <p:txBody>
          <a:bodyPr wrap="none"/>
          <a:lstStyle/>
          <a:p>
            <a:r>
              <a:rPr lang="en-US" altLang="zh-CN">
                <a:solidFill>
                  <a:srgbClr val="CC0099"/>
                </a:solidFill>
              </a:rPr>
              <a:t>5</a:t>
            </a:r>
            <a:endParaRPr lang="en-US" altLang="zh-CN" baseline="-25000">
              <a:solidFill>
                <a:srgbClr val="CC0099"/>
              </a:solidFill>
            </a:endParaRPr>
          </a:p>
        </p:txBody>
      </p:sp>
      <p:sp>
        <p:nvSpPr>
          <p:cNvPr id="1390643" name="Rectangle 51"/>
          <p:cNvSpPr>
            <a:spLocks noChangeArrowheads="1"/>
          </p:cNvSpPr>
          <p:nvPr/>
        </p:nvSpPr>
        <p:spPr bwMode="auto">
          <a:xfrm>
            <a:off x="3706813" y="3382963"/>
            <a:ext cx="431800" cy="431800"/>
          </a:xfrm>
          <a:prstGeom prst="rect">
            <a:avLst/>
          </a:prstGeom>
          <a:noFill/>
          <a:ln w="12700" algn="ctr">
            <a:noFill/>
            <a:miter lim="800000"/>
          </a:ln>
          <a:effectLst/>
        </p:spPr>
        <p:txBody>
          <a:bodyPr wrap="none"/>
          <a:lstStyle/>
          <a:p>
            <a:r>
              <a:rPr lang="en-US" altLang="zh-CN">
                <a:solidFill>
                  <a:srgbClr val="CC0099"/>
                </a:solidFill>
              </a:rPr>
              <a:t>8</a:t>
            </a:r>
            <a:endParaRPr lang="en-US" altLang="zh-CN" baseline="-25000">
              <a:solidFill>
                <a:srgbClr val="CC0099"/>
              </a:solidFill>
            </a:endParaRPr>
          </a:p>
        </p:txBody>
      </p:sp>
      <p:sp>
        <p:nvSpPr>
          <p:cNvPr id="1390644" name="Rectangle 52"/>
          <p:cNvSpPr>
            <a:spLocks noChangeArrowheads="1"/>
          </p:cNvSpPr>
          <p:nvPr/>
        </p:nvSpPr>
        <p:spPr bwMode="auto">
          <a:xfrm>
            <a:off x="2843213" y="3382963"/>
            <a:ext cx="431800" cy="431800"/>
          </a:xfrm>
          <a:prstGeom prst="rect">
            <a:avLst/>
          </a:prstGeom>
          <a:noFill/>
          <a:ln w="12700" algn="ctr">
            <a:noFill/>
            <a:miter lim="800000"/>
          </a:ln>
          <a:effectLst/>
        </p:spPr>
        <p:txBody>
          <a:bodyPr wrap="none"/>
          <a:lstStyle/>
          <a:p>
            <a:r>
              <a:rPr lang="en-US" altLang="zh-CN">
                <a:solidFill>
                  <a:srgbClr val="CC0099"/>
                </a:solidFill>
              </a:rPr>
              <a:t>6</a:t>
            </a:r>
            <a:endParaRPr lang="en-US" altLang="zh-CN" baseline="-25000">
              <a:solidFill>
                <a:srgbClr val="CC0099"/>
              </a:solidFill>
            </a:endParaRPr>
          </a:p>
        </p:txBody>
      </p:sp>
      <p:sp>
        <p:nvSpPr>
          <p:cNvPr id="1390645" name="Rectangle 53"/>
          <p:cNvSpPr>
            <a:spLocks noChangeArrowheads="1"/>
          </p:cNvSpPr>
          <p:nvPr/>
        </p:nvSpPr>
        <p:spPr bwMode="auto">
          <a:xfrm>
            <a:off x="3275013" y="3382963"/>
            <a:ext cx="431800" cy="431800"/>
          </a:xfrm>
          <a:prstGeom prst="rect">
            <a:avLst/>
          </a:prstGeom>
          <a:noFill/>
          <a:ln w="12700" algn="ctr">
            <a:noFill/>
            <a:miter lim="800000"/>
          </a:ln>
          <a:effectLst/>
        </p:spPr>
        <p:txBody>
          <a:bodyPr wrap="none"/>
          <a:lstStyle/>
          <a:p>
            <a:r>
              <a:rPr lang="en-US" altLang="zh-CN">
                <a:solidFill>
                  <a:srgbClr val="CC0099"/>
                </a:solidFill>
              </a:rPr>
              <a:t>7</a:t>
            </a:r>
            <a:endParaRPr lang="en-US" altLang="zh-CN" baseline="-25000">
              <a:solidFill>
                <a:srgbClr val="CC0099"/>
              </a:solidFill>
            </a:endParaRPr>
          </a:p>
        </p:txBody>
      </p:sp>
      <p:sp>
        <p:nvSpPr>
          <p:cNvPr id="1390646" name="Rectangle 54"/>
          <p:cNvSpPr>
            <a:spLocks noChangeArrowheads="1"/>
          </p:cNvSpPr>
          <p:nvPr/>
        </p:nvSpPr>
        <p:spPr bwMode="auto">
          <a:xfrm>
            <a:off x="4140200" y="3382963"/>
            <a:ext cx="431800" cy="431800"/>
          </a:xfrm>
          <a:prstGeom prst="rect">
            <a:avLst/>
          </a:prstGeom>
          <a:noFill/>
          <a:ln w="12700" algn="ctr">
            <a:noFill/>
            <a:miter lim="800000"/>
          </a:ln>
          <a:effectLst/>
        </p:spPr>
        <p:txBody>
          <a:bodyPr wrap="none"/>
          <a:lstStyle/>
          <a:p>
            <a:r>
              <a:rPr lang="en-US" altLang="zh-CN">
                <a:solidFill>
                  <a:srgbClr val="CC0099"/>
                </a:solidFill>
              </a:rPr>
              <a:t>9</a:t>
            </a:r>
            <a:endParaRPr lang="en-US" altLang="zh-CN" baseline="-25000">
              <a:solidFill>
                <a:srgbClr val="CC0099"/>
              </a:solidFill>
            </a:endParaRPr>
          </a:p>
        </p:txBody>
      </p:sp>
      <p:sp>
        <p:nvSpPr>
          <p:cNvPr id="1390647" name="Rectangle 55"/>
          <p:cNvSpPr>
            <a:spLocks noChangeArrowheads="1"/>
          </p:cNvSpPr>
          <p:nvPr/>
        </p:nvSpPr>
        <p:spPr bwMode="auto">
          <a:xfrm>
            <a:off x="4572000" y="3382963"/>
            <a:ext cx="431800" cy="431800"/>
          </a:xfrm>
          <a:prstGeom prst="rect">
            <a:avLst/>
          </a:prstGeom>
          <a:noFill/>
          <a:ln w="12700" algn="ctr">
            <a:noFill/>
            <a:miter lim="800000"/>
          </a:ln>
          <a:effectLst/>
        </p:spPr>
        <p:txBody>
          <a:bodyPr wrap="none"/>
          <a:lstStyle/>
          <a:p>
            <a:r>
              <a:rPr lang="en-US" altLang="zh-CN">
                <a:solidFill>
                  <a:srgbClr val="CC0099"/>
                </a:solidFill>
              </a:rPr>
              <a:t>10</a:t>
            </a:r>
            <a:endParaRPr lang="en-US" altLang="zh-CN" baseline="-25000">
              <a:solidFill>
                <a:srgbClr val="CC0099"/>
              </a:solidFill>
            </a:endParaRPr>
          </a:p>
        </p:txBody>
      </p:sp>
      <p:sp>
        <p:nvSpPr>
          <p:cNvPr id="1390648" name="Rectangle 56"/>
          <p:cNvSpPr>
            <a:spLocks noChangeArrowheads="1"/>
          </p:cNvSpPr>
          <p:nvPr/>
        </p:nvSpPr>
        <p:spPr bwMode="auto">
          <a:xfrm>
            <a:off x="5003800" y="3382963"/>
            <a:ext cx="431800" cy="431800"/>
          </a:xfrm>
          <a:prstGeom prst="rect">
            <a:avLst/>
          </a:prstGeom>
          <a:noFill/>
          <a:ln w="12700" algn="ctr">
            <a:noFill/>
            <a:miter lim="800000"/>
          </a:ln>
          <a:effectLst/>
        </p:spPr>
        <p:txBody>
          <a:bodyPr wrap="none"/>
          <a:lstStyle/>
          <a:p>
            <a:r>
              <a:rPr lang="en-US" altLang="zh-CN">
                <a:solidFill>
                  <a:srgbClr val="CC0099"/>
                </a:solidFill>
              </a:rPr>
              <a:t>11</a:t>
            </a:r>
            <a:endParaRPr lang="en-US" altLang="zh-CN" baseline="-25000">
              <a:solidFill>
                <a:srgbClr val="CC0099"/>
              </a:solidFill>
            </a:endParaRPr>
          </a:p>
        </p:txBody>
      </p:sp>
      <p:sp>
        <p:nvSpPr>
          <p:cNvPr id="1390649" name="Rectangle 57"/>
          <p:cNvSpPr>
            <a:spLocks noChangeArrowheads="1"/>
          </p:cNvSpPr>
          <p:nvPr/>
        </p:nvSpPr>
        <p:spPr bwMode="auto">
          <a:xfrm>
            <a:off x="250825" y="3024188"/>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1</a:t>
            </a:r>
            <a:endParaRPr lang="en-US" altLang="zh-CN" baseline="-25000">
              <a:solidFill>
                <a:srgbClr val="CC0099"/>
              </a:solidFill>
            </a:endParaRPr>
          </a:p>
        </p:txBody>
      </p:sp>
      <p:sp>
        <p:nvSpPr>
          <p:cNvPr id="1390650" name="Rectangle 58"/>
          <p:cNvSpPr>
            <a:spLocks noChangeArrowheads="1"/>
          </p:cNvSpPr>
          <p:nvPr/>
        </p:nvSpPr>
        <p:spPr bwMode="auto">
          <a:xfrm>
            <a:off x="250825" y="2590800"/>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2</a:t>
            </a:r>
            <a:endParaRPr lang="en-US" altLang="zh-CN" baseline="-25000">
              <a:solidFill>
                <a:srgbClr val="CC0099"/>
              </a:solidFill>
            </a:endParaRPr>
          </a:p>
        </p:txBody>
      </p:sp>
      <p:sp>
        <p:nvSpPr>
          <p:cNvPr id="1390651" name="Rectangle 59"/>
          <p:cNvSpPr>
            <a:spLocks noChangeArrowheads="1"/>
          </p:cNvSpPr>
          <p:nvPr/>
        </p:nvSpPr>
        <p:spPr bwMode="auto">
          <a:xfrm>
            <a:off x="250825" y="2159000"/>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3</a:t>
            </a:r>
            <a:endParaRPr lang="en-US" altLang="zh-CN" baseline="-25000">
              <a:solidFill>
                <a:srgbClr val="CC0099"/>
              </a:solidFill>
            </a:endParaRPr>
          </a:p>
        </p:txBody>
      </p:sp>
      <p:sp>
        <p:nvSpPr>
          <p:cNvPr id="1390652" name="Rectangle 60"/>
          <p:cNvSpPr>
            <a:spLocks noChangeArrowheads="1"/>
          </p:cNvSpPr>
          <p:nvPr/>
        </p:nvSpPr>
        <p:spPr bwMode="auto">
          <a:xfrm>
            <a:off x="250825" y="1727200"/>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4</a:t>
            </a:r>
            <a:endParaRPr lang="en-US" altLang="zh-CN" baseline="-25000">
              <a:solidFill>
                <a:srgbClr val="CC0099"/>
              </a:solidFill>
            </a:endParaRPr>
          </a:p>
        </p:txBody>
      </p:sp>
      <p:sp>
        <p:nvSpPr>
          <p:cNvPr id="1390653" name="Rectangle 61"/>
          <p:cNvSpPr>
            <a:spLocks noChangeArrowheads="1"/>
          </p:cNvSpPr>
          <p:nvPr/>
        </p:nvSpPr>
        <p:spPr bwMode="auto">
          <a:xfrm>
            <a:off x="7523163" y="3024188"/>
            <a:ext cx="900112" cy="822325"/>
          </a:xfrm>
          <a:prstGeom prst="rect">
            <a:avLst/>
          </a:prstGeom>
          <a:noFill/>
          <a:ln w="28575" algn="ctr">
            <a:noFill/>
            <a:miter lim="800000"/>
          </a:ln>
          <a:effectLst/>
        </p:spPr>
        <p:txBody>
          <a:bodyPr anchor="ctr">
            <a:spAutoFit/>
          </a:bodyPr>
          <a:lstStyle/>
          <a:p>
            <a:r>
              <a:rPr lang="zh-CN" altLang="en-US">
                <a:solidFill>
                  <a:srgbClr val="0000FF"/>
                </a:solidFill>
              </a:rPr>
              <a:t>时钟</a:t>
            </a:r>
            <a:endParaRPr lang="zh-CN" altLang="en-US">
              <a:solidFill>
                <a:srgbClr val="0000FF"/>
              </a:solidFill>
            </a:endParaRPr>
          </a:p>
          <a:p>
            <a:r>
              <a:rPr lang="zh-CN" altLang="en-US">
                <a:solidFill>
                  <a:srgbClr val="0000FF"/>
                </a:solidFill>
              </a:rPr>
              <a:t>周期</a:t>
            </a:r>
            <a:endParaRPr lang="zh-CN" altLang="en-US" baseline="-25000">
              <a:solidFill>
                <a:srgbClr val="0000FF"/>
              </a:solidFill>
            </a:endParaRPr>
          </a:p>
        </p:txBody>
      </p:sp>
      <p:sp>
        <p:nvSpPr>
          <p:cNvPr id="1390654" name="Rectangle 62"/>
          <p:cNvSpPr>
            <a:spLocks noChangeArrowheads="1"/>
          </p:cNvSpPr>
          <p:nvPr/>
        </p:nvSpPr>
        <p:spPr bwMode="auto">
          <a:xfrm>
            <a:off x="682625" y="1052513"/>
            <a:ext cx="576263" cy="457200"/>
          </a:xfrm>
          <a:prstGeom prst="rect">
            <a:avLst/>
          </a:prstGeom>
          <a:noFill/>
          <a:ln w="28575" algn="ctr">
            <a:noFill/>
            <a:miter lim="800000"/>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655" name="Rectangle 63"/>
          <p:cNvSpPr>
            <a:spLocks noChangeArrowheads="1"/>
          </p:cNvSpPr>
          <p:nvPr/>
        </p:nvSpPr>
        <p:spPr bwMode="auto">
          <a:xfrm>
            <a:off x="3275013" y="1727200"/>
            <a:ext cx="8636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656" name="Rectangle 64"/>
          <p:cNvSpPr>
            <a:spLocks noChangeArrowheads="1"/>
          </p:cNvSpPr>
          <p:nvPr/>
        </p:nvSpPr>
        <p:spPr bwMode="auto">
          <a:xfrm>
            <a:off x="4140200" y="1295400"/>
            <a:ext cx="4318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657" name="Rectangle 65"/>
          <p:cNvSpPr>
            <a:spLocks noChangeArrowheads="1"/>
          </p:cNvSpPr>
          <p:nvPr/>
        </p:nvSpPr>
        <p:spPr bwMode="auto">
          <a:xfrm>
            <a:off x="1979613" y="3024188"/>
            <a:ext cx="8636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658" name="Rectangle 66"/>
          <p:cNvSpPr>
            <a:spLocks noChangeArrowheads="1"/>
          </p:cNvSpPr>
          <p:nvPr/>
        </p:nvSpPr>
        <p:spPr bwMode="auto">
          <a:xfrm>
            <a:off x="2844800" y="2590800"/>
            <a:ext cx="4318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659" name="Rectangle 67"/>
          <p:cNvSpPr>
            <a:spLocks noChangeArrowheads="1"/>
          </p:cNvSpPr>
          <p:nvPr/>
        </p:nvSpPr>
        <p:spPr bwMode="auto">
          <a:xfrm>
            <a:off x="3276600" y="2159000"/>
            <a:ext cx="1296988"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660" name="Rectangle 68"/>
          <p:cNvSpPr>
            <a:spLocks noChangeArrowheads="1"/>
          </p:cNvSpPr>
          <p:nvPr/>
        </p:nvSpPr>
        <p:spPr bwMode="auto">
          <a:xfrm>
            <a:off x="4572000" y="1727200"/>
            <a:ext cx="8636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661" name="Rectangle 69"/>
          <p:cNvSpPr>
            <a:spLocks noChangeArrowheads="1"/>
          </p:cNvSpPr>
          <p:nvPr/>
        </p:nvSpPr>
        <p:spPr bwMode="auto">
          <a:xfrm>
            <a:off x="5437188" y="1295400"/>
            <a:ext cx="4318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662" name="Rectangle 70"/>
          <p:cNvSpPr>
            <a:spLocks noChangeArrowheads="1"/>
          </p:cNvSpPr>
          <p:nvPr/>
        </p:nvSpPr>
        <p:spPr bwMode="auto">
          <a:xfrm>
            <a:off x="3275013" y="3024188"/>
            <a:ext cx="8636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663" name="Rectangle 71"/>
          <p:cNvSpPr>
            <a:spLocks noChangeArrowheads="1"/>
          </p:cNvSpPr>
          <p:nvPr/>
        </p:nvSpPr>
        <p:spPr bwMode="auto">
          <a:xfrm>
            <a:off x="4140200" y="2590800"/>
            <a:ext cx="4318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664" name="Rectangle 72"/>
          <p:cNvSpPr>
            <a:spLocks noChangeArrowheads="1"/>
          </p:cNvSpPr>
          <p:nvPr/>
        </p:nvSpPr>
        <p:spPr bwMode="auto">
          <a:xfrm>
            <a:off x="4572000" y="2159000"/>
            <a:ext cx="1296988"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665" name="Rectangle 73"/>
          <p:cNvSpPr>
            <a:spLocks noChangeArrowheads="1"/>
          </p:cNvSpPr>
          <p:nvPr/>
        </p:nvSpPr>
        <p:spPr bwMode="auto">
          <a:xfrm>
            <a:off x="5867400" y="1727200"/>
            <a:ext cx="8636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666" name="Rectangle 74"/>
          <p:cNvSpPr>
            <a:spLocks noChangeArrowheads="1"/>
          </p:cNvSpPr>
          <p:nvPr/>
        </p:nvSpPr>
        <p:spPr bwMode="auto">
          <a:xfrm>
            <a:off x="6732588" y="1295400"/>
            <a:ext cx="431800"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667" name="Rectangle 75"/>
          <p:cNvSpPr>
            <a:spLocks noChangeArrowheads="1"/>
          </p:cNvSpPr>
          <p:nvPr/>
        </p:nvSpPr>
        <p:spPr bwMode="auto">
          <a:xfrm>
            <a:off x="4572000" y="3024188"/>
            <a:ext cx="8636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668" name="Rectangle 76"/>
          <p:cNvSpPr>
            <a:spLocks noChangeArrowheads="1"/>
          </p:cNvSpPr>
          <p:nvPr/>
        </p:nvSpPr>
        <p:spPr bwMode="auto">
          <a:xfrm>
            <a:off x="5437188" y="2590800"/>
            <a:ext cx="4318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669" name="Rectangle 77"/>
          <p:cNvSpPr>
            <a:spLocks noChangeArrowheads="1"/>
          </p:cNvSpPr>
          <p:nvPr/>
        </p:nvSpPr>
        <p:spPr bwMode="auto">
          <a:xfrm>
            <a:off x="5868988" y="2159000"/>
            <a:ext cx="1296987"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670" name="Rectangle 78"/>
          <p:cNvSpPr>
            <a:spLocks noChangeArrowheads="1"/>
          </p:cNvSpPr>
          <p:nvPr/>
        </p:nvSpPr>
        <p:spPr bwMode="auto">
          <a:xfrm>
            <a:off x="5867400" y="3024188"/>
            <a:ext cx="8636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0671" name="Rectangle 79"/>
          <p:cNvSpPr>
            <a:spLocks noChangeArrowheads="1"/>
          </p:cNvSpPr>
          <p:nvPr/>
        </p:nvSpPr>
        <p:spPr bwMode="auto">
          <a:xfrm>
            <a:off x="6732588" y="2590800"/>
            <a:ext cx="431800"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0672" name="Line 80"/>
          <p:cNvSpPr>
            <a:spLocks noChangeShapeType="1"/>
          </p:cNvSpPr>
          <p:nvPr/>
        </p:nvSpPr>
        <p:spPr bwMode="auto">
          <a:xfrm flipH="1">
            <a:off x="682625" y="1295400"/>
            <a:ext cx="6049963" cy="0"/>
          </a:xfrm>
          <a:prstGeom prst="line">
            <a:avLst/>
          </a:prstGeom>
          <a:noFill/>
          <a:ln w="12700">
            <a:solidFill>
              <a:srgbClr val="FF6600"/>
            </a:solidFill>
            <a:prstDash val="dash"/>
            <a:round/>
          </a:ln>
          <a:effectLst/>
        </p:spPr>
        <p:txBody>
          <a:bodyPr wrap="none" anchor="ctr"/>
          <a:lstStyle/>
          <a:p>
            <a:endParaRPr lang="zh-CN" altLang="en-US"/>
          </a:p>
        </p:txBody>
      </p:sp>
      <p:sp>
        <p:nvSpPr>
          <p:cNvPr id="1390673" name="Rectangle 81"/>
          <p:cNvSpPr>
            <a:spLocks noChangeArrowheads="1"/>
          </p:cNvSpPr>
          <p:nvPr/>
        </p:nvSpPr>
        <p:spPr bwMode="auto">
          <a:xfrm>
            <a:off x="5435600" y="3382963"/>
            <a:ext cx="431800" cy="431800"/>
          </a:xfrm>
          <a:prstGeom prst="rect">
            <a:avLst/>
          </a:prstGeom>
          <a:noFill/>
          <a:ln w="12700" algn="ctr">
            <a:noFill/>
            <a:miter lim="800000"/>
          </a:ln>
          <a:effectLst/>
        </p:spPr>
        <p:txBody>
          <a:bodyPr wrap="none"/>
          <a:lstStyle/>
          <a:p>
            <a:r>
              <a:rPr lang="en-US" altLang="zh-CN">
                <a:solidFill>
                  <a:srgbClr val="CC0099"/>
                </a:solidFill>
              </a:rPr>
              <a:t>12</a:t>
            </a:r>
            <a:endParaRPr lang="en-US" altLang="zh-CN" baseline="-25000">
              <a:solidFill>
                <a:srgbClr val="CC0099"/>
              </a:solidFill>
            </a:endParaRPr>
          </a:p>
        </p:txBody>
      </p:sp>
      <p:sp>
        <p:nvSpPr>
          <p:cNvPr id="1390674" name="Rectangle 82"/>
          <p:cNvSpPr>
            <a:spLocks noChangeArrowheads="1"/>
          </p:cNvSpPr>
          <p:nvPr/>
        </p:nvSpPr>
        <p:spPr bwMode="auto">
          <a:xfrm>
            <a:off x="5867400" y="3382963"/>
            <a:ext cx="431800" cy="431800"/>
          </a:xfrm>
          <a:prstGeom prst="rect">
            <a:avLst/>
          </a:prstGeom>
          <a:noFill/>
          <a:ln w="12700" algn="ctr">
            <a:noFill/>
            <a:miter lim="800000"/>
          </a:ln>
          <a:effectLst/>
        </p:spPr>
        <p:txBody>
          <a:bodyPr wrap="none"/>
          <a:lstStyle/>
          <a:p>
            <a:r>
              <a:rPr lang="en-US" altLang="zh-CN">
                <a:solidFill>
                  <a:srgbClr val="CC0099"/>
                </a:solidFill>
              </a:rPr>
              <a:t>13</a:t>
            </a:r>
            <a:endParaRPr lang="en-US" altLang="zh-CN" baseline="-25000">
              <a:solidFill>
                <a:srgbClr val="CC0099"/>
              </a:solidFill>
            </a:endParaRPr>
          </a:p>
        </p:txBody>
      </p:sp>
      <p:sp>
        <p:nvSpPr>
          <p:cNvPr id="1390675" name="Rectangle 83"/>
          <p:cNvSpPr>
            <a:spLocks noChangeArrowheads="1"/>
          </p:cNvSpPr>
          <p:nvPr/>
        </p:nvSpPr>
        <p:spPr bwMode="auto">
          <a:xfrm>
            <a:off x="6299200" y="3382963"/>
            <a:ext cx="431800" cy="431800"/>
          </a:xfrm>
          <a:prstGeom prst="rect">
            <a:avLst/>
          </a:prstGeom>
          <a:noFill/>
          <a:ln w="12700" algn="ctr">
            <a:noFill/>
            <a:miter lim="800000"/>
          </a:ln>
          <a:effectLst/>
        </p:spPr>
        <p:txBody>
          <a:bodyPr wrap="none"/>
          <a:lstStyle/>
          <a:p>
            <a:r>
              <a:rPr lang="en-US" altLang="zh-CN">
                <a:solidFill>
                  <a:srgbClr val="CC0099"/>
                </a:solidFill>
              </a:rPr>
              <a:t>14</a:t>
            </a:r>
            <a:endParaRPr lang="en-US" altLang="zh-CN" baseline="-25000">
              <a:solidFill>
                <a:srgbClr val="CC0099"/>
              </a:solidFill>
            </a:endParaRPr>
          </a:p>
        </p:txBody>
      </p:sp>
      <p:sp>
        <p:nvSpPr>
          <p:cNvPr id="1390676" name="Rectangle 84"/>
          <p:cNvSpPr>
            <a:spLocks noChangeArrowheads="1"/>
          </p:cNvSpPr>
          <p:nvPr/>
        </p:nvSpPr>
        <p:spPr bwMode="auto">
          <a:xfrm>
            <a:off x="6732588" y="3382963"/>
            <a:ext cx="431800" cy="431800"/>
          </a:xfrm>
          <a:prstGeom prst="rect">
            <a:avLst/>
          </a:prstGeom>
          <a:noFill/>
          <a:ln w="12700" algn="ctr">
            <a:noFill/>
            <a:miter lim="800000"/>
          </a:ln>
          <a:effectLst/>
        </p:spPr>
        <p:txBody>
          <a:bodyPr wrap="none"/>
          <a:lstStyle/>
          <a:p>
            <a:r>
              <a:rPr lang="en-US" altLang="zh-CN">
                <a:solidFill>
                  <a:srgbClr val="CC0099"/>
                </a:solidFill>
              </a:rPr>
              <a:t>15</a:t>
            </a:r>
            <a:endParaRPr lang="en-US" altLang="zh-CN" baseline="-25000">
              <a:solidFill>
                <a:srgbClr val="CC0099"/>
              </a:solidFill>
            </a:endParaRPr>
          </a:p>
        </p:txBody>
      </p:sp>
      <p:graphicFrame>
        <p:nvGraphicFramePr>
          <p:cNvPr id="1390677" name="Group 85"/>
          <p:cNvGraphicFramePr>
            <a:graphicFrameLocks noGrp="1"/>
          </p:cNvGraphicFramePr>
          <p:nvPr/>
        </p:nvGraphicFramePr>
        <p:xfrm>
          <a:off x="682625" y="3455988"/>
          <a:ext cx="6477000" cy="358775"/>
        </p:xfrm>
        <a:graphic>
          <a:graphicData uri="http://schemas.openxmlformats.org/drawingml/2006/table">
            <a:tbl>
              <a:tblPr/>
              <a:tblGrid>
                <a:gridCol w="431800"/>
                <a:gridCol w="431800"/>
                <a:gridCol w="431800"/>
                <a:gridCol w="431800"/>
                <a:gridCol w="431800"/>
                <a:gridCol w="431800"/>
                <a:gridCol w="431800"/>
                <a:gridCol w="431800"/>
                <a:gridCol w="431800"/>
                <a:gridCol w="431800"/>
                <a:gridCol w="431800"/>
                <a:gridCol w="431800"/>
                <a:gridCol w="431800"/>
                <a:gridCol w="431800"/>
                <a:gridCol w="431800"/>
              </a:tblGrid>
              <a:tr h="358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16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1390711" name="Line 119"/>
          <p:cNvSpPr>
            <a:spLocks noChangeShapeType="1"/>
          </p:cNvSpPr>
          <p:nvPr/>
        </p:nvSpPr>
        <p:spPr bwMode="auto">
          <a:xfrm flipH="1">
            <a:off x="682625" y="1727200"/>
            <a:ext cx="2592388" cy="0"/>
          </a:xfrm>
          <a:prstGeom prst="line">
            <a:avLst/>
          </a:prstGeom>
          <a:noFill/>
          <a:ln w="12700">
            <a:solidFill>
              <a:srgbClr val="FF6600"/>
            </a:solidFill>
            <a:prstDash val="dash"/>
            <a:round/>
          </a:ln>
          <a:effectLst/>
        </p:spPr>
        <p:txBody>
          <a:bodyPr wrap="none" anchor="ctr"/>
          <a:lstStyle/>
          <a:p>
            <a:endParaRPr lang="zh-CN" altLang="en-US"/>
          </a:p>
        </p:txBody>
      </p:sp>
      <p:sp>
        <p:nvSpPr>
          <p:cNvPr id="1390712" name="Line 120"/>
          <p:cNvSpPr>
            <a:spLocks noChangeShapeType="1"/>
          </p:cNvSpPr>
          <p:nvPr/>
        </p:nvSpPr>
        <p:spPr bwMode="auto">
          <a:xfrm flipH="1">
            <a:off x="682625" y="2159000"/>
            <a:ext cx="1296988" cy="0"/>
          </a:xfrm>
          <a:prstGeom prst="line">
            <a:avLst/>
          </a:prstGeom>
          <a:noFill/>
          <a:ln w="12700">
            <a:solidFill>
              <a:srgbClr val="FF6600"/>
            </a:solidFill>
            <a:prstDash val="dash"/>
            <a:round/>
          </a:ln>
          <a:effectLst/>
        </p:spPr>
        <p:txBody>
          <a:bodyPr wrap="none" anchor="ctr"/>
          <a:lstStyle/>
          <a:p>
            <a:endParaRPr lang="zh-CN" altLang="en-US"/>
          </a:p>
        </p:txBody>
      </p:sp>
      <p:sp>
        <p:nvSpPr>
          <p:cNvPr id="1390713" name="Line 121"/>
          <p:cNvSpPr>
            <a:spLocks noChangeShapeType="1"/>
          </p:cNvSpPr>
          <p:nvPr/>
        </p:nvSpPr>
        <p:spPr bwMode="auto">
          <a:xfrm flipH="1">
            <a:off x="682625" y="2590800"/>
            <a:ext cx="865188" cy="0"/>
          </a:xfrm>
          <a:prstGeom prst="line">
            <a:avLst/>
          </a:prstGeom>
          <a:noFill/>
          <a:ln w="12700">
            <a:solidFill>
              <a:srgbClr val="FF6600"/>
            </a:solidFill>
            <a:prstDash val="dash"/>
            <a:round/>
          </a:ln>
          <a:effectLst/>
        </p:spPr>
        <p:txBody>
          <a:bodyPr wrap="none" anchor="ctr"/>
          <a:lstStyle/>
          <a:p>
            <a:endParaRPr lang="zh-CN" altLang="en-US"/>
          </a:p>
        </p:txBody>
      </p:sp>
      <p:sp>
        <p:nvSpPr>
          <p:cNvPr id="1390714" name="Rectangle 122"/>
          <p:cNvSpPr>
            <a:spLocks noChangeArrowheads="1"/>
          </p:cNvSpPr>
          <p:nvPr/>
        </p:nvSpPr>
        <p:spPr bwMode="auto">
          <a:xfrm>
            <a:off x="250825" y="1295400"/>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5</a:t>
            </a:r>
            <a:endParaRPr lang="en-US" altLang="zh-CN" baseline="-25000">
              <a:solidFill>
                <a:srgbClr val="CC0099"/>
              </a:solidFill>
            </a:endParaRPr>
          </a:p>
        </p:txBody>
      </p:sp>
      <p:graphicFrame>
        <p:nvGraphicFramePr>
          <p:cNvPr id="1390715" name="Group 123"/>
          <p:cNvGraphicFramePr>
            <a:graphicFrameLocks noGrp="1"/>
          </p:cNvGraphicFramePr>
          <p:nvPr/>
        </p:nvGraphicFramePr>
        <p:xfrm>
          <a:off x="371475" y="1296988"/>
          <a:ext cx="311150" cy="2159000"/>
        </p:xfrm>
        <a:graphic>
          <a:graphicData uri="http://schemas.openxmlformats.org/drawingml/2006/table">
            <a:tbl>
              <a:tblPr/>
              <a:tblGrid>
                <a:gridCol w="31115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1390729" name="Rectangle 137"/>
          <p:cNvSpPr>
            <a:spLocks noChangeArrowheads="1"/>
          </p:cNvSpPr>
          <p:nvPr/>
        </p:nvSpPr>
        <p:spPr bwMode="auto">
          <a:xfrm>
            <a:off x="1331913" y="547688"/>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1</a:t>
            </a:r>
            <a:endParaRPr lang="en-US" altLang="zh-CN" baseline="-25000"/>
          </a:p>
        </p:txBody>
      </p:sp>
      <p:sp>
        <p:nvSpPr>
          <p:cNvPr id="1390730" name="Line 138"/>
          <p:cNvSpPr>
            <a:spLocks noChangeShapeType="1"/>
          </p:cNvSpPr>
          <p:nvPr/>
        </p:nvSpPr>
        <p:spPr bwMode="auto">
          <a:xfrm>
            <a:off x="755650" y="765175"/>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31" name="Rectangle 139"/>
          <p:cNvSpPr>
            <a:spLocks noChangeArrowheads="1"/>
          </p:cNvSpPr>
          <p:nvPr/>
        </p:nvSpPr>
        <p:spPr bwMode="auto">
          <a:xfrm>
            <a:off x="2628900" y="547688"/>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2</a:t>
            </a:r>
            <a:endParaRPr lang="en-US" altLang="zh-CN" baseline="-25000"/>
          </a:p>
        </p:txBody>
      </p:sp>
      <p:sp>
        <p:nvSpPr>
          <p:cNvPr id="1390732" name="Line 140"/>
          <p:cNvSpPr>
            <a:spLocks noChangeShapeType="1"/>
          </p:cNvSpPr>
          <p:nvPr/>
        </p:nvSpPr>
        <p:spPr bwMode="auto">
          <a:xfrm>
            <a:off x="2052638" y="765175"/>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33" name="Rectangle 141"/>
          <p:cNvSpPr>
            <a:spLocks noChangeArrowheads="1"/>
          </p:cNvSpPr>
          <p:nvPr/>
        </p:nvSpPr>
        <p:spPr bwMode="auto">
          <a:xfrm>
            <a:off x="3924300" y="547688"/>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3</a:t>
            </a:r>
            <a:endParaRPr lang="en-US" altLang="zh-CN" baseline="-25000"/>
          </a:p>
        </p:txBody>
      </p:sp>
      <p:sp>
        <p:nvSpPr>
          <p:cNvPr id="1390734" name="Line 142"/>
          <p:cNvSpPr>
            <a:spLocks noChangeShapeType="1"/>
          </p:cNvSpPr>
          <p:nvPr/>
        </p:nvSpPr>
        <p:spPr bwMode="auto">
          <a:xfrm>
            <a:off x="3348038" y="765175"/>
            <a:ext cx="5762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35" name="Rectangle 143"/>
          <p:cNvSpPr>
            <a:spLocks noChangeArrowheads="1"/>
          </p:cNvSpPr>
          <p:nvPr/>
        </p:nvSpPr>
        <p:spPr bwMode="auto">
          <a:xfrm>
            <a:off x="5221288" y="547688"/>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4</a:t>
            </a:r>
            <a:endParaRPr lang="en-US" altLang="zh-CN" baseline="-25000"/>
          </a:p>
        </p:txBody>
      </p:sp>
      <p:sp>
        <p:nvSpPr>
          <p:cNvPr id="1390736" name="Line 144"/>
          <p:cNvSpPr>
            <a:spLocks noChangeShapeType="1"/>
          </p:cNvSpPr>
          <p:nvPr/>
        </p:nvSpPr>
        <p:spPr bwMode="auto">
          <a:xfrm>
            <a:off x="4645025" y="765175"/>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37" name="Rectangle 145"/>
          <p:cNvSpPr>
            <a:spLocks noChangeArrowheads="1"/>
          </p:cNvSpPr>
          <p:nvPr/>
        </p:nvSpPr>
        <p:spPr bwMode="auto">
          <a:xfrm>
            <a:off x="6516688" y="547688"/>
            <a:ext cx="720725" cy="431800"/>
          </a:xfrm>
          <a:prstGeom prst="rect">
            <a:avLst/>
          </a:prstGeom>
          <a:solidFill>
            <a:srgbClr val="FFCC66"/>
          </a:solidFill>
          <a:ln w="28575" algn="ctr">
            <a:solidFill>
              <a:schemeClr val="tx1"/>
            </a:solidFill>
            <a:miter lim="800000"/>
          </a:ln>
          <a:effectLst/>
        </p:spPr>
        <p:txBody>
          <a:bodyPr wrap="none" anchor="ctr"/>
          <a:lstStyle/>
          <a:p>
            <a:r>
              <a:rPr lang="en-US" altLang="zh-CN"/>
              <a:t>S</a:t>
            </a:r>
            <a:r>
              <a:rPr lang="en-US" altLang="zh-CN" baseline="-25000"/>
              <a:t>5</a:t>
            </a:r>
            <a:endParaRPr lang="en-US" altLang="zh-CN" baseline="-25000"/>
          </a:p>
        </p:txBody>
      </p:sp>
      <p:sp>
        <p:nvSpPr>
          <p:cNvPr id="1390738" name="Line 146"/>
          <p:cNvSpPr>
            <a:spLocks noChangeShapeType="1"/>
          </p:cNvSpPr>
          <p:nvPr/>
        </p:nvSpPr>
        <p:spPr bwMode="auto">
          <a:xfrm>
            <a:off x="5940425" y="765175"/>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39" name="Line 147"/>
          <p:cNvSpPr>
            <a:spLocks noChangeShapeType="1"/>
          </p:cNvSpPr>
          <p:nvPr/>
        </p:nvSpPr>
        <p:spPr bwMode="auto">
          <a:xfrm>
            <a:off x="7235825" y="765175"/>
            <a:ext cx="5762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40" name="Rectangle 148"/>
          <p:cNvSpPr>
            <a:spLocks noChangeArrowheads="1"/>
          </p:cNvSpPr>
          <p:nvPr/>
        </p:nvSpPr>
        <p:spPr bwMode="auto">
          <a:xfrm>
            <a:off x="1187450" y="115888"/>
            <a:ext cx="1008063" cy="431800"/>
          </a:xfrm>
          <a:prstGeom prst="rect">
            <a:avLst/>
          </a:prstGeom>
          <a:noFill/>
          <a:ln w="28575" algn="ctr">
            <a:noFill/>
            <a:miter lim="800000"/>
          </a:ln>
          <a:effectLst/>
        </p:spPr>
        <p:txBody>
          <a:bodyPr wrap="none" anchor="ctr"/>
          <a:lstStyle/>
          <a:p>
            <a:r>
              <a:rPr lang="en-US" altLang="zh-CN"/>
              <a:t>2T</a:t>
            </a:r>
            <a:r>
              <a:rPr lang="en-US" altLang="zh-CN" baseline="-25000"/>
              <a:t>CLK</a:t>
            </a:r>
            <a:endParaRPr lang="en-US" altLang="zh-CN" baseline="-25000"/>
          </a:p>
        </p:txBody>
      </p:sp>
      <p:sp>
        <p:nvSpPr>
          <p:cNvPr id="1390741" name="Rectangle 149"/>
          <p:cNvSpPr>
            <a:spLocks noChangeArrowheads="1"/>
          </p:cNvSpPr>
          <p:nvPr/>
        </p:nvSpPr>
        <p:spPr bwMode="auto">
          <a:xfrm>
            <a:off x="2484438" y="115888"/>
            <a:ext cx="1008062" cy="431800"/>
          </a:xfrm>
          <a:prstGeom prst="rect">
            <a:avLst/>
          </a:prstGeom>
          <a:noFill/>
          <a:ln w="28575" algn="ctr">
            <a:noFill/>
            <a:miter lim="800000"/>
          </a:ln>
          <a:effectLst/>
        </p:spPr>
        <p:txBody>
          <a:bodyPr wrap="none" anchor="ctr"/>
          <a:lstStyle/>
          <a:p>
            <a:r>
              <a:rPr lang="en-US" altLang="zh-CN"/>
              <a:t>T</a:t>
            </a:r>
            <a:r>
              <a:rPr lang="en-US" altLang="zh-CN" baseline="-25000"/>
              <a:t>CLK</a:t>
            </a:r>
            <a:endParaRPr lang="en-US" altLang="zh-CN" baseline="-25000"/>
          </a:p>
        </p:txBody>
      </p:sp>
      <p:sp>
        <p:nvSpPr>
          <p:cNvPr id="1390742" name="Rectangle 150"/>
          <p:cNvSpPr>
            <a:spLocks noChangeArrowheads="1"/>
          </p:cNvSpPr>
          <p:nvPr/>
        </p:nvSpPr>
        <p:spPr bwMode="auto">
          <a:xfrm>
            <a:off x="3779838" y="115888"/>
            <a:ext cx="1008062" cy="431800"/>
          </a:xfrm>
          <a:prstGeom prst="rect">
            <a:avLst/>
          </a:prstGeom>
          <a:noFill/>
          <a:ln w="28575" algn="ctr">
            <a:noFill/>
            <a:miter lim="800000"/>
          </a:ln>
          <a:effectLst/>
        </p:spPr>
        <p:txBody>
          <a:bodyPr wrap="none" anchor="ctr"/>
          <a:lstStyle/>
          <a:p>
            <a:r>
              <a:rPr lang="en-US" altLang="zh-CN"/>
              <a:t>3T</a:t>
            </a:r>
            <a:r>
              <a:rPr lang="en-US" altLang="zh-CN" baseline="-25000"/>
              <a:t>CLK</a:t>
            </a:r>
            <a:endParaRPr lang="en-US" altLang="zh-CN" baseline="-25000"/>
          </a:p>
        </p:txBody>
      </p:sp>
      <p:sp>
        <p:nvSpPr>
          <p:cNvPr id="1390743" name="Rectangle 151"/>
          <p:cNvSpPr>
            <a:spLocks noChangeArrowheads="1"/>
          </p:cNvSpPr>
          <p:nvPr/>
        </p:nvSpPr>
        <p:spPr bwMode="auto">
          <a:xfrm>
            <a:off x="5076825" y="115888"/>
            <a:ext cx="1008063" cy="431800"/>
          </a:xfrm>
          <a:prstGeom prst="rect">
            <a:avLst/>
          </a:prstGeom>
          <a:noFill/>
          <a:ln w="28575" algn="ctr">
            <a:noFill/>
            <a:miter lim="800000"/>
          </a:ln>
          <a:effectLst/>
        </p:spPr>
        <p:txBody>
          <a:bodyPr wrap="none" anchor="ctr"/>
          <a:lstStyle/>
          <a:p>
            <a:r>
              <a:rPr lang="en-US" altLang="zh-CN"/>
              <a:t>2T</a:t>
            </a:r>
            <a:r>
              <a:rPr lang="en-US" altLang="zh-CN" baseline="-25000"/>
              <a:t>CLK</a:t>
            </a:r>
            <a:endParaRPr lang="en-US" altLang="zh-CN" baseline="-25000"/>
          </a:p>
        </p:txBody>
      </p:sp>
      <p:sp>
        <p:nvSpPr>
          <p:cNvPr id="1390744" name="Rectangle 152"/>
          <p:cNvSpPr>
            <a:spLocks noChangeArrowheads="1"/>
          </p:cNvSpPr>
          <p:nvPr/>
        </p:nvSpPr>
        <p:spPr bwMode="auto">
          <a:xfrm>
            <a:off x="6372225" y="115888"/>
            <a:ext cx="1008063" cy="431800"/>
          </a:xfrm>
          <a:prstGeom prst="rect">
            <a:avLst/>
          </a:prstGeom>
          <a:noFill/>
          <a:ln w="28575" algn="ctr">
            <a:noFill/>
            <a:miter lim="800000"/>
          </a:ln>
          <a:effectLst/>
        </p:spPr>
        <p:txBody>
          <a:bodyPr wrap="none" anchor="ctr"/>
          <a:lstStyle/>
          <a:p>
            <a:r>
              <a:rPr lang="en-US" altLang="zh-CN"/>
              <a:t>T</a:t>
            </a:r>
            <a:r>
              <a:rPr lang="en-US" altLang="zh-CN" baseline="-25000"/>
              <a:t>CLK</a:t>
            </a:r>
            <a:endParaRPr lang="en-US" altLang="zh-CN" baseline="-25000"/>
          </a:p>
        </p:txBody>
      </p:sp>
      <p:sp>
        <p:nvSpPr>
          <p:cNvPr id="1390747" name="Rectangle 155"/>
          <p:cNvSpPr>
            <a:spLocks noChangeArrowheads="1"/>
          </p:cNvSpPr>
          <p:nvPr/>
        </p:nvSpPr>
        <p:spPr bwMode="auto">
          <a:xfrm>
            <a:off x="682625" y="5807075"/>
            <a:ext cx="1296988"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748" name="Rectangle 156"/>
          <p:cNvSpPr>
            <a:spLocks noChangeArrowheads="1"/>
          </p:cNvSpPr>
          <p:nvPr/>
        </p:nvSpPr>
        <p:spPr bwMode="auto">
          <a:xfrm>
            <a:off x="1979613" y="5373688"/>
            <a:ext cx="12954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750" name="Line 158"/>
          <p:cNvSpPr>
            <a:spLocks noChangeShapeType="1"/>
          </p:cNvSpPr>
          <p:nvPr/>
        </p:nvSpPr>
        <p:spPr bwMode="auto">
          <a:xfrm flipV="1">
            <a:off x="682625" y="6237288"/>
            <a:ext cx="8210550" cy="1587"/>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51" name="Line 159"/>
          <p:cNvSpPr>
            <a:spLocks noChangeShapeType="1"/>
          </p:cNvSpPr>
          <p:nvPr/>
        </p:nvSpPr>
        <p:spPr bwMode="auto">
          <a:xfrm flipV="1">
            <a:off x="682625" y="3933825"/>
            <a:ext cx="0" cy="230505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0763" name="Rectangle 171"/>
          <p:cNvSpPr>
            <a:spLocks noChangeArrowheads="1"/>
          </p:cNvSpPr>
          <p:nvPr/>
        </p:nvSpPr>
        <p:spPr bwMode="auto">
          <a:xfrm>
            <a:off x="250825" y="5807075"/>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1</a:t>
            </a:r>
            <a:endParaRPr lang="en-US" altLang="zh-CN" baseline="-25000">
              <a:solidFill>
                <a:srgbClr val="CC0099"/>
              </a:solidFill>
            </a:endParaRPr>
          </a:p>
        </p:txBody>
      </p:sp>
      <p:sp>
        <p:nvSpPr>
          <p:cNvPr id="1390764" name="Rectangle 172"/>
          <p:cNvSpPr>
            <a:spLocks noChangeArrowheads="1"/>
          </p:cNvSpPr>
          <p:nvPr/>
        </p:nvSpPr>
        <p:spPr bwMode="auto">
          <a:xfrm>
            <a:off x="250825" y="5373688"/>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2</a:t>
            </a:r>
            <a:endParaRPr lang="en-US" altLang="zh-CN" baseline="-25000">
              <a:solidFill>
                <a:srgbClr val="CC0099"/>
              </a:solidFill>
            </a:endParaRPr>
          </a:p>
        </p:txBody>
      </p:sp>
      <p:sp>
        <p:nvSpPr>
          <p:cNvPr id="1390765" name="Rectangle 173"/>
          <p:cNvSpPr>
            <a:spLocks noChangeArrowheads="1"/>
          </p:cNvSpPr>
          <p:nvPr/>
        </p:nvSpPr>
        <p:spPr bwMode="auto">
          <a:xfrm>
            <a:off x="250825" y="4941888"/>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3</a:t>
            </a:r>
            <a:endParaRPr lang="en-US" altLang="zh-CN" baseline="-25000">
              <a:solidFill>
                <a:srgbClr val="CC0099"/>
              </a:solidFill>
            </a:endParaRPr>
          </a:p>
        </p:txBody>
      </p:sp>
      <p:sp>
        <p:nvSpPr>
          <p:cNvPr id="1390766" name="Rectangle 174"/>
          <p:cNvSpPr>
            <a:spLocks noChangeArrowheads="1"/>
          </p:cNvSpPr>
          <p:nvPr/>
        </p:nvSpPr>
        <p:spPr bwMode="auto">
          <a:xfrm>
            <a:off x="250825" y="4510088"/>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4</a:t>
            </a:r>
            <a:endParaRPr lang="en-US" altLang="zh-CN" baseline="-25000">
              <a:solidFill>
                <a:srgbClr val="CC0099"/>
              </a:solidFill>
            </a:endParaRPr>
          </a:p>
        </p:txBody>
      </p:sp>
      <p:sp>
        <p:nvSpPr>
          <p:cNvPr id="1390767" name="Rectangle 175"/>
          <p:cNvSpPr>
            <a:spLocks noChangeArrowheads="1"/>
          </p:cNvSpPr>
          <p:nvPr/>
        </p:nvSpPr>
        <p:spPr bwMode="auto">
          <a:xfrm>
            <a:off x="8532813" y="4684713"/>
            <a:ext cx="576262" cy="1552575"/>
          </a:xfrm>
          <a:prstGeom prst="rect">
            <a:avLst/>
          </a:prstGeom>
          <a:noFill/>
          <a:ln w="28575" algn="ctr">
            <a:noFill/>
            <a:miter lim="800000"/>
          </a:ln>
          <a:effectLst/>
        </p:spPr>
        <p:txBody>
          <a:bodyPr anchor="ctr">
            <a:spAutoFit/>
          </a:bodyPr>
          <a:lstStyle/>
          <a:p>
            <a:r>
              <a:rPr lang="zh-CN" altLang="en-US">
                <a:solidFill>
                  <a:srgbClr val="0000FF"/>
                </a:solidFill>
              </a:rPr>
              <a:t>时钟周期</a:t>
            </a:r>
            <a:endParaRPr lang="zh-CN" altLang="en-US" baseline="-25000">
              <a:solidFill>
                <a:srgbClr val="0000FF"/>
              </a:solidFill>
            </a:endParaRPr>
          </a:p>
        </p:txBody>
      </p:sp>
      <p:sp>
        <p:nvSpPr>
          <p:cNvPr id="1390768" name="Rectangle 176"/>
          <p:cNvSpPr>
            <a:spLocks noChangeArrowheads="1"/>
          </p:cNvSpPr>
          <p:nvPr/>
        </p:nvSpPr>
        <p:spPr bwMode="auto">
          <a:xfrm>
            <a:off x="682625" y="3835400"/>
            <a:ext cx="576263" cy="457200"/>
          </a:xfrm>
          <a:prstGeom prst="rect">
            <a:avLst/>
          </a:prstGeom>
          <a:noFill/>
          <a:ln w="28575" algn="ctr">
            <a:noFill/>
            <a:miter lim="800000"/>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0786" name="Line 194"/>
          <p:cNvSpPr>
            <a:spLocks noChangeShapeType="1"/>
          </p:cNvSpPr>
          <p:nvPr/>
        </p:nvSpPr>
        <p:spPr bwMode="auto">
          <a:xfrm flipH="1">
            <a:off x="682625" y="4078288"/>
            <a:ext cx="6049963" cy="0"/>
          </a:xfrm>
          <a:prstGeom prst="line">
            <a:avLst/>
          </a:prstGeom>
          <a:noFill/>
          <a:ln w="12700">
            <a:solidFill>
              <a:srgbClr val="FF6600"/>
            </a:solidFill>
            <a:prstDash val="dash"/>
            <a:round/>
          </a:ln>
          <a:effectLst/>
        </p:spPr>
        <p:txBody>
          <a:bodyPr wrap="none" anchor="ctr"/>
          <a:lstStyle/>
          <a:p>
            <a:endParaRPr lang="zh-CN" altLang="en-US"/>
          </a:p>
        </p:txBody>
      </p:sp>
      <p:graphicFrame>
        <p:nvGraphicFramePr>
          <p:cNvPr id="1390912" name="Group 320"/>
          <p:cNvGraphicFramePr>
            <a:graphicFrameLocks noGrp="1"/>
          </p:cNvGraphicFramePr>
          <p:nvPr/>
        </p:nvGraphicFramePr>
        <p:xfrm>
          <a:off x="682625" y="6238875"/>
          <a:ext cx="7772400" cy="365760"/>
        </p:xfrm>
        <a:graphic>
          <a:graphicData uri="http://schemas.openxmlformats.org/drawingml/2006/table">
            <a:tbl>
              <a:tblPr/>
              <a:tblGrid>
                <a:gridCol w="431800"/>
                <a:gridCol w="431800"/>
                <a:gridCol w="431800"/>
                <a:gridCol w="431800"/>
                <a:gridCol w="431800"/>
                <a:gridCol w="431800"/>
                <a:gridCol w="431800"/>
                <a:gridCol w="431800"/>
                <a:gridCol w="431800"/>
                <a:gridCol w="431800"/>
                <a:gridCol w="431800"/>
                <a:gridCol w="431800"/>
                <a:gridCol w="431800"/>
                <a:gridCol w="431800"/>
                <a:gridCol w="431800"/>
                <a:gridCol w="431800"/>
                <a:gridCol w="431800"/>
                <a:gridCol w="431800"/>
              </a:tblGrid>
              <a:tr h="358775">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2</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3</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4</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5</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6</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7</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8</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9</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10</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11</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12</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13</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14</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15</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16</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17</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r>
                        <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rPr>
                        <a:t>18</a:t>
                      </a:r>
                      <a:endParaRPr kumimoji="0" lang="en-US" altLang="zh-CN" sz="1800" b="1" i="0" u="none" strike="noStrike" cap="none" normalizeH="0" baseline="0">
                        <a:ln>
                          <a:noFill/>
                        </a:ln>
                        <a:solidFill>
                          <a:srgbClr val="D60093"/>
                        </a:solidFill>
                        <a:effectLst/>
                        <a:latin typeface="Times New Roman" panose="02020603050405020304" pitchFamily="18" charset="0"/>
                        <a:ea typeface="楷体_GB2312" pitchFamily="49" charset="-122"/>
                      </a:endParaRPr>
                    </a:p>
                  </a:txBody>
                  <a:tcPr horzOverflow="overflow">
                    <a:lnL w="12700" cap="flat" cmpd="sng" algn="ctr">
                      <a:solidFill>
                        <a:srgbClr val="FF6600"/>
                      </a:solidFill>
                      <a:prstDash val="solid"/>
                      <a:round/>
                      <a:headEnd type="none" w="med" len="med"/>
                      <a:tailEnd type="none" w="med" len="med"/>
                    </a:lnL>
                    <a:lnR w="12700" cap="flat" cmpd="sng" algn="ctr">
                      <a:solidFill>
                        <a:srgbClr val="FF6600"/>
                      </a:solidFill>
                      <a:prstDash val="solid"/>
                      <a:round/>
                      <a:headEnd type="none" w="med" len="med"/>
                      <a:tailEnd type="none" w="med" len="med"/>
                    </a:lnR>
                    <a:lnT cap="flat">
                      <a:noFill/>
                    </a:lnT>
                    <a:lnB cap="flat">
                      <a:noFill/>
                    </a:lnB>
                    <a:lnTlToBr>
                      <a:noFill/>
                    </a:lnTlToBr>
                    <a:lnBlToTr>
                      <a:noFill/>
                    </a:lnBlToTr>
                    <a:noFill/>
                  </a:tcPr>
                </a:tc>
              </a:tr>
            </a:tbl>
          </a:graphicData>
        </a:graphic>
      </p:graphicFrame>
      <p:sp>
        <p:nvSpPr>
          <p:cNvPr id="1390825" name="Line 233"/>
          <p:cNvSpPr>
            <a:spLocks noChangeShapeType="1"/>
          </p:cNvSpPr>
          <p:nvPr/>
        </p:nvSpPr>
        <p:spPr bwMode="auto">
          <a:xfrm flipH="1">
            <a:off x="682625" y="4508500"/>
            <a:ext cx="3889375" cy="1588"/>
          </a:xfrm>
          <a:prstGeom prst="line">
            <a:avLst/>
          </a:prstGeom>
          <a:noFill/>
          <a:ln w="12700">
            <a:solidFill>
              <a:srgbClr val="FF6600"/>
            </a:solidFill>
            <a:prstDash val="dash"/>
            <a:round/>
          </a:ln>
          <a:effectLst/>
        </p:spPr>
        <p:txBody>
          <a:bodyPr wrap="none" anchor="ctr"/>
          <a:lstStyle/>
          <a:p>
            <a:endParaRPr lang="zh-CN" altLang="en-US"/>
          </a:p>
        </p:txBody>
      </p:sp>
      <p:sp>
        <p:nvSpPr>
          <p:cNvPr id="1390826" name="Line 234"/>
          <p:cNvSpPr>
            <a:spLocks noChangeShapeType="1"/>
          </p:cNvSpPr>
          <p:nvPr/>
        </p:nvSpPr>
        <p:spPr bwMode="auto">
          <a:xfrm flipH="1">
            <a:off x="682625" y="4941888"/>
            <a:ext cx="2593975" cy="0"/>
          </a:xfrm>
          <a:prstGeom prst="line">
            <a:avLst/>
          </a:prstGeom>
          <a:noFill/>
          <a:ln w="12700">
            <a:solidFill>
              <a:srgbClr val="FF6600"/>
            </a:solidFill>
            <a:prstDash val="dash"/>
            <a:round/>
          </a:ln>
          <a:effectLst/>
        </p:spPr>
        <p:txBody>
          <a:bodyPr wrap="none" anchor="ctr"/>
          <a:lstStyle/>
          <a:p>
            <a:endParaRPr lang="zh-CN" altLang="en-US"/>
          </a:p>
        </p:txBody>
      </p:sp>
      <p:sp>
        <p:nvSpPr>
          <p:cNvPr id="1390827" name="Line 235"/>
          <p:cNvSpPr>
            <a:spLocks noChangeShapeType="1"/>
          </p:cNvSpPr>
          <p:nvPr/>
        </p:nvSpPr>
        <p:spPr bwMode="auto">
          <a:xfrm flipH="1">
            <a:off x="682625" y="5373688"/>
            <a:ext cx="1296988" cy="0"/>
          </a:xfrm>
          <a:prstGeom prst="line">
            <a:avLst/>
          </a:prstGeom>
          <a:noFill/>
          <a:ln w="12700">
            <a:solidFill>
              <a:srgbClr val="FF6600"/>
            </a:solidFill>
            <a:prstDash val="dash"/>
            <a:round/>
          </a:ln>
          <a:effectLst/>
        </p:spPr>
        <p:txBody>
          <a:bodyPr wrap="none" anchor="ctr"/>
          <a:lstStyle/>
          <a:p>
            <a:endParaRPr lang="zh-CN" altLang="en-US"/>
          </a:p>
        </p:txBody>
      </p:sp>
      <p:sp>
        <p:nvSpPr>
          <p:cNvPr id="1390828" name="Rectangle 236"/>
          <p:cNvSpPr>
            <a:spLocks noChangeArrowheads="1"/>
          </p:cNvSpPr>
          <p:nvPr/>
        </p:nvSpPr>
        <p:spPr bwMode="auto">
          <a:xfrm>
            <a:off x="250825" y="4078288"/>
            <a:ext cx="431800" cy="43180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5</a:t>
            </a:r>
            <a:endParaRPr lang="en-US" altLang="zh-CN" baseline="-25000">
              <a:solidFill>
                <a:srgbClr val="CC0099"/>
              </a:solidFill>
            </a:endParaRPr>
          </a:p>
        </p:txBody>
      </p:sp>
      <p:graphicFrame>
        <p:nvGraphicFramePr>
          <p:cNvPr id="1390829" name="Group 237"/>
          <p:cNvGraphicFramePr>
            <a:graphicFrameLocks noGrp="1"/>
          </p:cNvGraphicFramePr>
          <p:nvPr/>
        </p:nvGraphicFramePr>
        <p:xfrm>
          <a:off x="371475" y="4079875"/>
          <a:ext cx="311150" cy="2159000"/>
        </p:xfrm>
        <a:graphic>
          <a:graphicData uri="http://schemas.openxmlformats.org/drawingml/2006/table">
            <a:tbl>
              <a:tblPr/>
              <a:tblGrid>
                <a:gridCol w="311150"/>
              </a:tblGrid>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r h="431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pPr>
                      <a:endParaRPr kumimoji="0" lang="zh-CN" altLang="en-US" sz="800" b="1" i="0" u="none" strike="noStrike" cap="none" normalizeH="0" baseline="0">
                        <a:ln>
                          <a:noFill/>
                        </a:ln>
                        <a:solidFill>
                          <a:schemeClr val="tx1"/>
                        </a:solidFill>
                        <a:effectLst/>
                        <a:latin typeface="Times New Roman" panose="02020603050405020304" pitchFamily="18" charset="0"/>
                        <a:ea typeface="楷体_GB2312" pitchFamily="49" charset="-122"/>
                      </a:endParaRPr>
                    </a:p>
                  </a:txBody>
                  <a:tcPr horzOverflow="overflow">
                    <a:lnL cap="flat">
                      <a:noFill/>
                    </a:lnL>
                    <a:lnR cap="flat">
                      <a:noFill/>
                    </a:lnR>
                    <a:lnT w="12700" cap="flat" cmpd="sng" algn="ctr">
                      <a:solidFill>
                        <a:srgbClr val="FF6600"/>
                      </a:solidFill>
                      <a:prstDash val="solid"/>
                      <a:round/>
                      <a:headEnd type="none" w="med" len="med"/>
                      <a:tailEnd type="none" w="med" len="med"/>
                    </a:lnT>
                    <a:lnB w="12700" cap="flat" cmpd="sng" algn="ctr">
                      <a:solidFill>
                        <a:srgbClr val="FF6600"/>
                      </a:solidFill>
                      <a:prstDash val="solid"/>
                      <a:round/>
                      <a:headEnd type="none" w="med" len="med"/>
                      <a:tailEnd type="none" w="med" len="med"/>
                    </a:lnB>
                    <a:lnTlToBr>
                      <a:noFill/>
                    </a:lnTlToBr>
                    <a:lnBlToTr>
                      <a:noFill/>
                    </a:lnBlToTr>
                    <a:noFill/>
                  </a:tcPr>
                </a:tc>
              </a:tr>
            </a:tbl>
          </a:graphicData>
        </a:graphic>
      </p:graphicFrame>
      <p:sp>
        <p:nvSpPr>
          <p:cNvPr id="1390843" name="Rectangle 251"/>
          <p:cNvSpPr>
            <a:spLocks noChangeArrowheads="1"/>
          </p:cNvSpPr>
          <p:nvPr/>
        </p:nvSpPr>
        <p:spPr bwMode="auto">
          <a:xfrm>
            <a:off x="3275013" y="4941888"/>
            <a:ext cx="12954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844" name="Rectangle 252"/>
          <p:cNvSpPr>
            <a:spLocks noChangeArrowheads="1"/>
          </p:cNvSpPr>
          <p:nvPr/>
        </p:nvSpPr>
        <p:spPr bwMode="auto">
          <a:xfrm>
            <a:off x="4572000" y="4508500"/>
            <a:ext cx="12954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845" name="Rectangle 253"/>
          <p:cNvSpPr>
            <a:spLocks noChangeArrowheads="1"/>
          </p:cNvSpPr>
          <p:nvPr/>
        </p:nvSpPr>
        <p:spPr bwMode="auto">
          <a:xfrm>
            <a:off x="5867400" y="4076700"/>
            <a:ext cx="1295400" cy="431800"/>
          </a:xfrm>
          <a:prstGeom prst="rect">
            <a:avLst/>
          </a:prstGeom>
          <a:solidFill>
            <a:srgbClr val="00FF00"/>
          </a:solidFill>
          <a:ln w="28575" algn="ctr">
            <a:solidFill>
              <a:schemeClr val="tx1"/>
            </a:solidFill>
            <a:miter lim="800000"/>
          </a:ln>
          <a:effectLst/>
        </p:spPr>
        <p:txBody>
          <a:bodyPr wrap="none" anchor="ctr"/>
          <a:lstStyle/>
          <a:p>
            <a:r>
              <a:rPr lang="en-US" altLang="zh-CN"/>
              <a:t>I</a:t>
            </a:r>
            <a:r>
              <a:rPr lang="en-US" altLang="zh-CN" baseline="-25000"/>
              <a:t>1</a:t>
            </a:r>
            <a:endParaRPr lang="en-US" altLang="zh-CN" baseline="-25000"/>
          </a:p>
        </p:txBody>
      </p:sp>
      <p:sp>
        <p:nvSpPr>
          <p:cNvPr id="1390846" name="Rectangle 254"/>
          <p:cNvSpPr>
            <a:spLocks noChangeArrowheads="1"/>
          </p:cNvSpPr>
          <p:nvPr/>
        </p:nvSpPr>
        <p:spPr bwMode="auto">
          <a:xfrm>
            <a:off x="1979613" y="5805488"/>
            <a:ext cx="12954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847" name="Rectangle 255"/>
          <p:cNvSpPr>
            <a:spLocks noChangeArrowheads="1"/>
          </p:cNvSpPr>
          <p:nvPr/>
        </p:nvSpPr>
        <p:spPr bwMode="auto">
          <a:xfrm>
            <a:off x="3275013" y="5373688"/>
            <a:ext cx="12954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848" name="Rectangle 256"/>
          <p:cNvSpPr>
            <a:spLocks noChangeArrowheads="1"/>
          </p:cNvSpPr>
          <p:nvPr/>
        </p:nvSpPr>
        <p:spPr bwMode="auto">
          <a:xfrm>
            <a:off x="4572000" y="4941888"/>
            <a:ext cx="12954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849" name="Rectangle 257"/>
          <p:cNvSpPr>
            <a:spLocks noChangeArrowheads="1"/>
          </p:cNvSpPr>
          <p:nvPr/>
        </p:nvSpPr>
        <p:spPr bwMode="auto">
          <a:xfrm>
            <a:off x="5867400" y="4508500"/>
            <a:ext cx="12954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850" name="Rectangle 258"/>
          <p:cNvSpPr>
            <a:spLocks noChangeArrowheads="1"/>
          </p:cNvSpPr>
          <p:nvPr/>
        </p:nvSpPr>
        <p:spPr bwMode="auto">
          <a:xfrm>
            <a:off x="7164388" y="4076700"/>
            <a:ext cx="1295400" cy="431800"/>
          </a:xfrm>
          <a:prstGeom prst="rect">
            <a:avLst/>
          </a:prstGeom>
          <a:solidFill>
            <a:srgbClr val="FFFF00"/>
          </a:solidFill>
          <a:ln w="28575" algn="ctr">
            <a:solidFill>
              <a:schemeClr val="tx1"/>
            </a:solidFill>
            <a:miter lim="800000"/>
          </a:ln>
          <a:effectLst/>
        </p:spPr>
        <p:txBody>
          <a:bodyPr wrap="none" anchor="ctr"/>
          <a:lstStyle/>
          <a:p>
            <a:r>
              <a:rPr lang="en-US" altLang="zh-CN"/>
              <a:t>I</a:t>
            </a:r>
            <a:r>
              <a:rPr lang="en-US" altLang="zh-CN" baseline="-25000"/>
              <a:t>2</a:t>
            </a:r>
            <a:endParaRPr lang="en-US" altLang="zh-CN" baseline="-25000"/>
          </a:p>
        </p:txBody>
      </p:sp>
      <p:sp>
        <p:nvSpPr>
          <p:cNvPr id="1390851" name="Rectangle 259"/>
          <p:cNvSpPr>
            <a:spLocks noChangeArrowheads="1"/>
          </p:cNvSpPr>
          <p:nvPr/>
        </p:nvSpPr>
        <p:spPr bwMode="auto">
          <a:xfrm>
            <a:off x="3275013" y="5805488"/>
            <a:ext cx="1296987"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852" name="Rectangle 260"/>
          <p:cNvSpPr>
            <a:spLocks noChangeArrowheads="1"/>
          </p:cNvSpPr>
          <p:nvPr/>
        </p:nvSpPr>
        <p:spPr bwMode="auto">
          <a:xfrm>
            <a:off x="4570413" y="5373688"/>
            <a:ext cx="1296987"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853" name="Rectangle 261"/>
          <p:cNvSpPr>
            <a:spLocks noChangeArrowheads="1"/>
          </p:cNvSpPr>
          <p:nvPr/>
        </p:nvSpPr>
        <p:spPr bwMode="auto">
          <a:xfrm>
            <a:off x="5867400" y="4941888"/>
            <a:ext cx="1296988"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854" name="Rectangle 262"/>
          <p:cNvSpPr>
            <a:spLocks noChangeArrowheads="1"/>
          </p:cNvSpPr>
          <p:nvPr/>
        </p:nvSpPr>
        <p:spPr bwMode="auto">
          <a:xfrm>
            <a:off x="7164388" y="4508500"/>
            <a:ext cx="1296987" cy="431800"/>
          </a:xfrm>
          <a:prstGeom prst="rect">
            <a:avLst/>
          </a:prstGeom>
          <a:solidFill>
            <a:srgbClr val="FF66CC"/>
          </a:solidFill>
          <a:ln w="28575" algn="ctr">
            <a:solidFill>
              <a:schemeClr val="tx1"/>
            </a:solidFill>
            <a:miter lim="800000"/>
          </a:ln>
          <a:effectLst/>
        </p:spPr>
        <p:txBody>
          <a:bodyPr wrap="none" anchor="ctr"/>
          <a:lstStyle/>
          <a:p>
            <a:r>
              <a:rPr lang="en-US" altLang="zh-CN"/>
              <a:t>I</a:t>
            </a:r>
            <a:r>
              <a:rPr lang="en-US" altLang="zh-CN" baseline="-25000"/>
              <a:t>3</a:t>
            </a:r>
            <a:endParaRPr lang="en-US" altLang="zh-CN" baseline="-25000"/>
          </a:p>
        </p:txBody>
      </p:sp>
      <p:sp>
        <p:nvSpPr>
          <p:cNvPr id="1390855" name="Rectangle 263"/>
          <p:cNvSpPr>
            <a:spLocks noChangeArrowheads="1"/>
          </p:cNvSpPr>
          <p:nvPr/>
        </p:nvSpPr>
        <p:spPr bwMode="auto">
          <a:xfrm>
            <a:off x="4572000" y="5805488"/>
            <a:ext cx="12954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856" name="Rectangle 264"/>
          <p:cNvSpPr>
            <a:spLocks noChangeArrowheads="1"/>
          </p:cNvSpPr>
          <p:nvPr/>
        </p:nvSpPr>
        <p:spPr bwMode="auto">
          <a:xfrm>
            <a:off x="5867400" y="5373688"/>
            <a:ext cx="12954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857" name="Rectangle 265"/>
          <p:cNvSpPr>
            <a:spLocks noChangeArrowheads="1"/>
          </p:cNvSpPr>
          <p:nvPr/>
        </p:nvSpPr>
        <p:spPr bwMode="auto">
          <a:xfrm>
            <a:off x="7164388" y="4941888"/>
            <a:ext cx="1295400" cy="431800"/>
          </a:xfrm>
          <a:prstGeom prst="rect">
            <a:avLst/>
          </a:prstGeom>
          <a:solidFill>
            <a:srgbClr val="99FFCC"/>
          </a:solidFill>
          <a:ln w="28575" algn="ctr">
            <a:solidFill>
              <a:schemeClr val="tx1"/>
            </a:solidFill>
            <a:miter lim="800000"/>
          </a:ln>
          <a:effectLst/>
        </p:spPr>
        <p:txBody>
          <a:bodyPr wrap="none" anchor="ctr"/>
          <a:lstStyle/>
          <a:p>
            <a:r>
              <a:rPr lang="en-US" altLang="zh-CN"/>
              <a:t>I</a:t>
            </a:r>
            <a:r>
              <a:rPr lang="en-US" altLang="zh-CN" baseline="-25000"/>
              <a:t>4</a:t>
            </a:r>
            <a:endParaRPr lang="en-US" altLang="zh-CN" baseline="-25000"/>
          </a:p>
        </p:txBody>
      </p:sp>
      <p:sp>
        <p:nvSpPr>
          <p:cNvPr id="1390858" name="Rectangle 266"/>
          <p:cNvSpPr>
            <a:spLocks noChangeArrowheads="1"/>
          </p:cNvSpPr>
          <p:nvPr/>
        </p:nvSpPr>
        <p:spPr bwMode="auto">
          <a:xfrm>
            <a:off x="5867400" y="5805488"/>
            <a:ext cx="1296988"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0859" name="Rectangle 267"/>
          <p:cNvSpPr>
            <a:spLocks noChangeArrowheads="1"/>
          </p:cNvSpPr>
          <p:nvPr/>
        </p:nvSpPr>
        <p:spPr bwMode="auto">
          <a:xfrm>
            <a:off x="7164388" y="5373688"/>
            <a:ext cx="1296987" cy="431800"/>
          </a:xfrm>
          <a:prstGeom prst="rect">
            <a:avLst/>
          </a:prstGeom>
          <a:solidFill>
            <a:srgbClr val="B2B2B2"/>
          </a:solidFill>
          <a:ln w="28575" algn="ctr">
            <a:solidFill>
              <a:schemeClr val="tx1"/>
            </a:solidFill>
            <a:miter lim="800000"/>
          </a:ln>
          <a:effectLst/>
        </p:spPr>
        <p:txBody>
          <a:bodyPr wrap="none" anchor="ctr"/>
          <a:lstStyle/>
          <a:p>
            <a:r>
              <a:rPr lang="en-US" altLang="zh-CN"/>
              <a:t>I</a:t>
            </a:r>
            <a:r>
              <a:rPr lang="en-US" altLang="zh-CN" baseline="-25000"/>
              <a:t>5</a:t>
            </a:r>
            <a:endParaRPr lang="en-US" altLang="zh-CN" baseline="-25000"/>
          </a:p>
        </p:txBody>
      </p:sp>
      <p:sp>
        <p:nvSpPr>
          <p:cNvPr id="1390867" name="Rectangle 275"/>
          <p:cNvSpPr>
            <a:spLocks noChangeArrowheads="1"/>
          </p:cNvSpPr>
          <p:nvPr/>
        </p:nvSpPr>
        <p:spPr bwMode="auto">
          <a:xfrm>
            <a:off x="7164388" y="5805488"/>
            <a:ext cx="1296987" cy="431800"/>
          </a:xfrm>
          <a:prstGeom prst="rect">
            <a:avLst/>
          </a:prstGeom>
          <a:solidFill>
            <a:srgbClr val="FFCC66"/>
          </a:solidFill>
          <a:ln w="28575" algn="ctr">
            <a:solidFill>
              <a:schemeClr val="tx1"/>
            </a:solidFill>
            <a:miter lim="800000"/>
          </a:ln>
          <a:effectLst/>
        </p:spPr>
        <p:txBody>
          <a:bodyPr wrap="none" anchor="ctr"/>
          <a:lstStyle/>
          <a:p>
            <a:r>
              <a:rPr lang="en-US" altLang="zh-CN"/>
              <a:t>I</a:t>
            </a:r>
            <a:r>
              <a:rPr lang="en-US" altLang="zh-CN" baseline="-25000"/>
              <a:t>6</a:t>
            </a:r>
            <a:endParaRPr lang="en-US" altLang="zh-CN" baseline="-25000"/>
          </a:p>
        </p:txBody>
      </p:sp>
      <p:sp>
        <p:nvSpPr>
          <p:cNvPr id="103" name="TextBox 102"/>
          <p:cNvSpPr txBox="1"/>
          <p:nvPr/>
        </p:nvSpPr>
        <p:spPr>
          <a:xfrm>
            <a:off x="1475656" y="4221088"/>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同步时钟控制</a:t>
            </a:r>
            <a:endParaRPr lang="zh-CN" altLang="en-US" sz="2800">
              <a:solidFill>
                <a:srgbClr val="C00000"/>
              </a:solidFill>
            </a:endParaRPr>
          </a:p>
        </p:txBody>
      </p:sp>
      <p:sp>
        <p:nvSpPr>
          <p:cNvPr id="104" name="TextBox 103"/>
          <p:cNvSpPr txBox="1"/>
          <p:nvPr/>
        </p:nvSpPr>
        <p:spPr>
          <a:xfrm>
            <a:off x="1259632" y="1124744"/>
            <a:ext cx="2520280" cy="523220"/>
          </a:xfrm>
          <a:prstGeom prst="rect">
            <a:avLst/>
          </a:prstGeom>
          <a:solidFill>
            <a:srgbClr val="FF6699">
              <a:alpha val="40000"/>
            </a:srgbClr>
          </a:solidFill>
          <a:effectLst>
            <a:outerShdw blurRad="50800" dist="38100" dir="2700000" algn="tl" rotWithShape="0">
              <a:prstClr val="black">
                <a:alpha val="40000"/>
              </a:prstClr>
            </a:outerShdw>
          </a:effectLst>
        </p:spPr>
        <p:txBody>
          <a:bodyPr wrap="square" rtlCol="0">
            <a:spAutoFit/>
          </a:bodyPr>
          <a:lstStyle/>
          <a:p>
            <a:r>
              <a:rPr lang="zh-CN" altLang="en-US" sz="2800">
                <a:solidFill>
                  <a:srgbClr val="C00000"/>
                </a:solidFill>
              </a:rPr>
              <a:t>异步时钟控制</a:t>
            </a:r>
            <a:endParaRPr lang="zh-CN" altLang="en-US" sz="2800">
              <a:solidFill>
                <a:srgbClr val="C00000"/>
              </a:solidFill>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715" name="Rectangle 3"/>
          <p:cNvSpPr>
            <a:spLocks noGrp="1" noChangeArrowheads="1"/>
          </p:cNvSpPr>
          <p:nvPr>
            <p:ph type="body" idx="1"/>
          </p:nvPr>
        </p:nvSpPr>
        <p:spPr>
          <a:xfrm>
            <a:off x="457200" y="260350"/>
            <a:ext cx="8578850" cy="2447925"/>
          </a:xfrm>
        </p:spPr>
        <p:txBody>
          <a:bodyPr/>
          <a:lstStyle/>
          <a:p>
            <a:pPr marL="0" indent="0" algn="just">
              <a:spcBef>
                <a:spcPct val="10000"/>
              </a:spcBef>
              <a:buFont typeface="Wingdings" panose="05000000000000000000" pitchFamily="2" charset="2"/>
              <a:buNone/>
            </a:pPr>
            <a:r>
              <a:rPr lang="en-US" altLang="zh-CN" sz="2400"/>
              <a:t>【</a:t>
            </a:r>
            <a:r>
              <a:rPr lang="zh-CN" altLang="en-US" sz="2400"/>
              <a:t>例</a:t>
            </a:r>
            <a:r>
              <a:rPr lang="en-US" altLang="zh-CN" sz="2400"/>
              <a:t>】</a:t>
            </a:r>
            <a:r>
              <a:rPr lang="zh-CN" altLang="en-US" sz="2400"/>
              <a:t>具有</a:t>
            </a:r>
            <a:r>
              <a:rPr lang="en-US" altLang="zh-CN" sz="2400"/>
              <a:t>4</a:t>
            </a:r>
            <a:r>
              <a:rPr lang="zh-CN" altLang="en-US" sz="2400"/>
              <a:t>个功能段的</a:t>
            </a:r>
            <a:r>
              <a:rPr lang="zh-CN" altLang="en-US" sz="2400">
                <a:solidFill>
                  <a:srgbClr val="0000FF"/>
                </a:solidFill>
              </a:rPr>
              <a:t>指令流水线</a:t>
            </a:r>
            <a:r>
              <a:rPr lang="zh-CN" altLang="en-US" sz="2400"/>
              <a:t>如下图所示，各段执行时间不等。画出此流水线的</a:t>
            </a:r>
            <a:r>
              <a:rPr lang="zh-CN" altLang="en-US" sz="2400">
                <a:solidFill>
                  <a:srgbClr val="FF0000"/>
                </a:solidFill>
              </a:rPr>
              <a:t>时空图</a:t>
            </a:r>
            <a:r>
              <a:rPr lang="zh-CN" altLang="en-US" sz="2400"/>
              <a:t>，并计算利用该流水线</a:t>
            </a:r>
            <a:r>
              <a:rPr lang="zh-CN" altLang="en-US" sz="2400">
                <a:solidFill>
                  <a:srgbClr val="0000FF"/>
                </a:solidFill>
              </a:rPr>
              <a:t>连续执行</a:t>
            </a:r>
            <a:r>
              <a:rPr lang="en-US" altLang="zh-CN" sz="2400">
                <a:solidFill>
                  <a:srgbClr val="0000FF"/>
                </a:solidFill>
              </a:rPr>
              <a:t>100</a:t>
            </a:r>
            <a:r>
              <a:rPr lang="zh-CN" altLang="en-US" sz="2400">
                <a:solidFill>
                  <a:srgbClr val="0000FF"/>
                </a:solidFill>
              </a:rPr>
              <a:t>条指令</a:t>
            </a:r>
            <a:r>
              <a:rPr lang="zh-CN" altLang="en-US" sz="2400"/>
              <a:t>时的</a:t>
            </a:r>
            <a:r>
              <a:rPr lang="zh-CN" altLang="en-US" sz="2400">
                <a:solidFill>
                  <a:srgbClr val="FF0000"/>
                </a:solidFill>
              </a:rPr>
              <a:t>吞吐率</a:t>
            </a:r>
            <a:r>
              <a:rPr lang="zh-CN" altLang="en-US" sz="2400"/>
              <a:t>、</a:t>
            </a:r>
            <a:r>
              <a:rPr lang="zh-CN" altLang="en-US" sz="2400">
                <a:solidFill>
                  <a:srgbClr val="FF0000"/>
                </a:solidFill>
              </a:rPr>
              <a:t>加速比</a:t>
            </a:r>
            <a:r>
              <a:rPr lang="zh-CN" altLang="en-US" sz="2400"/>
              <a:t>、</a:t>
            </a:r>
            <a:r>
              <a:rPr lang="zh-CN" altLang="en-US" sz="2400">
                <a:solidFill>
                  <a:srgbClr val="FF0000"/>
                </a:solidFill>
              </a:rPr>
              <a:t>效率</a:t>
            </a:r>
            <a:r>
              <a:rPr lang="zh-CN" altLang="en-US" sz="2400"/>
              <a:t>。</a:t>
            </a:r>
            <a:endParaRPr lang="zh-CN" altLang="en-US" sz="2400"/>
          </a:p>
          <a:p>
            <a:pPr marL="0" indent="0" algn="just">
              <a:spcBef>
                <a:spcPct val="10000"/>
              </a:spcBef>
              <a:buFont typeface="Wingdings" panose="05000000000000000000" pitchFamily="2" charset="2"/>
              <a:buNone/>
            </a:pPr>
            <a:endParaRPr lang="zh-CN" altLang="en-US" sz="2400"/>
          </a:p>
          <a:p>
            <a:pPr marL="0" indent="0" algn="just">
              <a:spcBef>
                <a:spcPct val="10000"/>
              </a:spcBef>
              <a:buFont typeface="Wingdings" panose="05000000000000000000" pitchFamily="2" charset="2"/>
              <a:buNone/>
            </a:pPr>
            <a:r>
              <a:rPr lang="en-US" altLang="zh-CN" sz="2400"/>
              <a:t>【</a:t>
            </a:r>
            <a:r>
              <a:rPr lang="zh-CN" altLang="en-US" sz="2400"/>
              <a:t>解</a:t>
            </a:r>
            <a:r>
              <a:rPr lang="en-US" altLang="zh-CN" sz="2400"/>
              <a:t>】</a:t>
            </a:r>
            <a:endParaRPr lang="en-US" altLang="zh-CN" sz="2400">
              <a:solidFill>
                <a:srgbClr val="000000"/>
              </a:solidFill>
            </a:endParaRPr>
          </a:p>
        </p:txBody>
      </p:sp>
      <p:sp>
        <p:nvSpPr>
          <p:cNvPr id="1395751" name="Rectangle 39"/>
          <p:cNvSpPr>
            <a:spLocks noChangeArrowheads="1"/>
          </p:cNvSpPr>
          <p:nvPr/>
        </p:nvSpPr>
        <p:spPr bwMode="auto">
          <a:xfrm>
            <a:off x="2484438" y="1771650"/>
            <a:ext cx="863600" cy="576263"/>
          </a:xfrm>
          <a:prstGeom prst="rect">
            <a:avLst/>
          </a:prstGeom>
          <a:solidFill>
            <a:srgbClr val="99FF99"/>
          </a:solidFill>
          <a:ln w="28575" algn="ctr">
            <a:solidFill>
              <a:schemeClr val="tx1"/>
            </a:solidFill>
            <a:miter lim="800000"/>
          </a:ln>
          <a:effectLst/>
        </p:spPr>
        <p:txBody>
          <a:bodyPr wrap="none" anchor="ctr"/>
          <a:lstStyle/>
          <a:p>
            <a:r>
              <a:rPr lang="en-US" altLang="zh-CN"/>
              <a:t>S1</a:t>
            </a:r>
            <a:endParaRPr lang="en-US" altLang="zh-CN"/>
          </a:p>
        </p:txBody>
      </p:sp>
      <p:sp>
        <p:nvSpPr>
          <p:cNvPr id="1395753" name="Rectangle 41"/>
          <p:cNvSpPr>
            <a:spLocks noChangeArrowheads="1"/>
          </p:cNvSpPr>
          <p:nvPr/>
        </p:nvSpPr>
        <p:spPr bwMode="auto">
          <a:xfrm>
            <a:off x="3708400" y="1771650"/>
            <a:ext cx="863600" cy="576263"/>
          </a:xfrm>
          <a:prstGeom prst="rect">
            <a:avLst/>
          </a:prstGeom>
          <a:solidFill>
            <a:srgbClr val="99FF99"/>
          </a:solidFill>
          <a:ln w="28575" algn="ctr">
            <a:solidFill>
              <a:schemeClr val="tx1"/>
            </a:solidFill>
            <a:miter lim="800000"/>
          </a:ln>
          <a:effectLst/>
        </p:spPr>
        <p:txBody>
          <a:bodyPr wrap="none" anchor="ctr"/>
          <a:lstStyle/>
          <a:p>
            <a:r>
              <a:rPr lang="en-US" altLang="zh-CN"/>
              <a:t>S2</a:t>
            </a:r>
            <a:endParaRPr lang="en-US" altLang="zh-CN"/>
          </a:p>
        </p:txBody>
      </p:sp>
      <p:sp>
        <p:nvSpPr>
          <p:cNvPr id="1395754" name="Line 42"/>
          <p:cNvSpPr>
            <a:spLocks noChangeShapeType="1"/>
          </p:cNvSpPr>
          <p:nvPr/>
        </p:nvSpPr>
        <p:spPr bwMode="auto">
          <a:xfrm>
            <a:off x="3348038" y="2058988"/>
            <a:ext cx="3603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55" name="Line 43"/>
          <p:cNvSpPr>
            <a:spLocks noChangeShapeType="1"/>
          </p:cNvSpPr>
          <p:nvPr/>
        </p:nvSpPr>
        <p:spPr bwMode="auto">
          <a:xfrm>
            <a:off x="2124075" y="2058988"/>
            <a:ext cx="3603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56" name="Rectangle 44"/>
          <p:cNvSpPr>
            <a:spLocks noChangeArrowheads="1"/>
          </p:cNvSpPr>
          <p:nvPr/>
        </p:nvSpPr>
        <p:spPr bwMode="auto">
          <a:xfrm>
            <a:off x="4932363" y="1771650"/>
            <a:ext cx="863600" cy="576263"/>
          </a:xfrm>
          <a:prstGeom prst="rect">
            <a:avLst/>
          </a:prstGeom>
          <a:solidFill>
            <a:srgbClr val="99FF99"/>
          </a:solidFill>
          <a:ln w="28575" algn="ctr">
            <a:solidFill>
              <a:schemeClr val="tx1"/>
            </a:solidFill>
            <a:miter lim="800000"/>
          </a:ln>
          <a:effectLst/>
        </p:spPr>
        <p:txBody>
          <a:bodyPr wrap="none" anchor="ctr"/>
          <a:lstStyle/>
          <a:p>
            <a:r>
              <a:rPr lang="en-US" altLang="zh-CN"/>
              <a:t>S3</a:t>
            </a:r>
            <a:endParaRPr lang="en-US" altLang="zh-CN"/>
          </a:p>
        </p:txBody>
      </p:sp>
      <p:sp>
        <p:nvSpPr>
          <p:cNvPr id="1395757" name="Line 45"/>
          <p:cNvSpPr>
            <a:spLocks noChangeShapeType="1"/>
          </p:cNvSpPr>
          <p:nvPr/>
        </p:nvSpPr>
        <p:spPr bwMode="auto">
          <a:xfrm>
            <a:off x="4572000" y="2058988"/>
            <a:ext cx="360363"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58" name="Rectangle 46"/>
          <p:cNvSpPr>
            <a:spLocks noChangeArrowheads="1"/>
          </p:cNvSpPr>
          <p:nvPr/>
        </p:nvSpPr>
        <p:spPr bwMode="auto">
          <a:xfrm>
            <a:off x="6156325" y="1771650"/>
            <a:ext cx="863600" cy="576263"/>
          </a:xfrm>
          <a:prstGeom prst="rect">
            <a:avLst/>
          </a:prstGeom>
          <a:solidFill>
            <a:srgbClr val="99FF99"/>
          </a:solidFill>
          <a:ln w="28575" algn="ctr">
            <a:solidFill>
              <a:schemeClr val="tx1"/>
            </a:solidFill>
            <a:miter lim="800000"/>
          </a:ln>
          <a:effectLst/>
        </p:spPr>
        <p:txBody>
          <a:bodyPr wrap="none" anchor="ctr"/>
          <a:lstStyle/>
          <a:p>
            <a:r>
              <a:rPr lang="en-US" altLang="zh-CN"/>
              <a:t>S4</a:t>
            </a:r>
            <a:endParaRPr lang="en-US" altLang="zh-CN"/>
          </a:p>
        </p:txBody>
      </p:sp>
      <p:sp>
        <p:nvSpPr>
          <p:cNvPr id="1395759" name="Line 47"/>
          <p:cNvSpPr>
            <a:spLocks noChangeShapeType="1"/>
          </p:cNvSpPr>
          <p:nvPr/>
        </p:nvSpPr>
        <p:spPr bwMode="auto">
          <a:xfrm>
            <a:off x="5795963" y="2058988"/>
            <a:ext cx="360362"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60" name="Line 48"/>
          <p:cNvSpPr>
            <a:spLocks noChangeShapeType="1"/>
          </p:cNvSpPr>
          <p:nvPr/>
        </p:nvSpPr>
        <p:spPr bwMode="auto">
          <a:xfrm>
            <a:off x="7019925" y="2058988"/>
            <a:ext cx="360363" cy="0"/>
          </a:xfrm>
          <a:prstGeom prst="line">
            <a:avLst/>
          </a:prstGeom>
          <a:noFill/>
          <a:ln w="28575">
            <a:solidFill>
              <a:schemeClr val="tx1"/>
            </a:solidFill>
            <a:round/>
            <a:tailEnd type="triangle" w="med" len="lg"/>
          </a:ln>
          <a:effectLst/>
        </p:spPr>
        <p:txBody>
          <a:bodyPr wrap="none" anchor="ctr"/>
          <a:lstStyle/>
          <a:p>
            <a:endParaRPr lang="zh-CN" altLang="en-US"/>
          </a:p>
        </p:txBody>
      </p:sp>
      <p:grpSp>
        <p:nvGrpSpPr>
          <p:cNvPr id="1395765" name="Group 53"/>
          <p:cNvGrpSpPr/>
          <p:nvPr/>
        </p:nvGrpSpPr>
        <p:grpSpPr bwMode="auto">
          <a:xfrm>
            <a:off x="2628900" y="1339850"/>
            <a:ext cx="576263" cy="457200"/>
            <a:chOff x="1882" y="2704"/>
            <a:chExt cx="363" cy="288"/>
          </a:xfrm>
        </p:grpSpPr>
        <p:sp>
          <p:nvSpPr>
            <p:cNvPr id="1395763" name="Text Box 51"/>
            <p:cNvSpPr txBox="1">
              <a:spLocks noChangeArrowheads="1"/>
            </p:cNvSpPr>
            <p:nvPr/>
          </p:nvSpPr>
          <p:spPr bwMode="auto">
            <a:xfrm>
              <a:off x="1882" y="2704"/>
              <a:ext cx="227" cy="288"/>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5764" name="Text Box 52"/>
            <p:cNvSpPr txBox="1">
              <a:spLocks noChangeArrowheads="1"/>
            </p:cNvSpPr>
            <p:nvPr/>
          </p:nvSpPr>
          <p:spPr bwMode="auto">
            <a:xfrm>
              <a:off x="2018" y="2704"/>
              <a:ext cx="227" cy="288"/>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grpSp>
      <p:grpSp>
        <p:nvGrpSpPr>
          <p:cNvPr id="257" name="组合 256"/>
          <p:cNvGrpSpPr/>
          <p:nvPr/>
        </p:nvGrpSpPr>
        <p:grpSpPr>
          <a:xfrm>
            <a:off x="6084168" y="1339850"/>
            <a:ext cx="862733" cy="469900"/>
            <a:chOff x="6084168" y="1339850"/>
            <a:chExt cx="862733" cy="469900"/>
          </a:xfrm>
        </p:grpSpPr>
        <p:sp>
          <p:nvSpPr>
            <p:cNvPr id="1395761" name="Text Box 49"/>
            <p:cNvSpPr txBox="1">
              <a:spLocks noChangeArrowheads="1"/>
            </p:cNvSpPr>
            <p:nvPr/>
          </p:nvSpPr>
          <p:spPr bwMode="auto">
            <a:xfrm>
              <a:off x="6370638" y="1339850"/>
              <a:ext cx="360363" cy="457200"/>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5762" name="Text Box 50"/>
            <p:cNvSpPr txBox="1">
              <a:spLocks noChangeArrowheads="1"/>
            </p:cNvSpPr>
            <p:nvPr/>
          </p:nvSpPr>
          <p:spPr bwMode="auto">
            <a:xfrm>
              <a:off x="6586538" y="1339850"/>
              <a:ext cx="360363" cy="457200"/>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sp>
          <p:nvSpPr>
            <p:cNvPr id="1395766" name="Text Box 54"/>
            <p:cNvSpPr txBox="1">
              <a:spLocks noChangeArrowheads="1"/>
            </p:cNvSpPr>
            <p:nvPr/>
          </p:nvSpPr>
          <p:spPr bwMode="auto">
            <a:xfrm>
              <a:off x="6084168" y="1352550"/>
              <a:ext cx="503238" cy="457200"/>
            </a:xfrm>
            <a:prstGeom prst="rect">
              <a:avLst/>
            </a:prstGeom>
            <a:noFill/>
            <a:ln w="28575" algn="ctr">
              <a:noFill/>
              <a:miter lim="800000"/>
            </a:ln>
            <a:effectLst/>
          </p:spPr>
          <p:txBody>
            <a:bodyPr>
              <a:spAutoFit/>
            </a:bodyPr>
            <a:lstStyle/>
            <a:p>
              <a:pPr>
                <a:spcBef>
                  <a:spcPct val="50000"/>
                </a:spcBef>
              </a:pPr>
              <a:r>
                <a:rPr lang="en-US" altLang="zh-CN"/>
                <a:t>3·</a:t>
              </a:r>
              <a:endParaRPr lang="en-US" altLang="zh-CN"/>
            </a:p>
          </p:txBody>
        </p:sp>
      </p:grpSp>
      <p:grpSp>
        <p:nvGrpSpPr>
          <p:cNvPr id="251" name="组合 250"/>
          <p:cNvGrpSpPr/>
          <p:nvPr/>
        </p:nvGrpSpPr>
        <p:grpSpPr>
          <a:xfrm>
            <a:off x="3635896" y="1339850"/>
            <a:ext cx="863080" cy="469900"/>
            <a:chOff x="3635896" y="1339850"/>
            <a:chExt cx="863080" cy="469900"/>
          </a:xfrm>
        </p:grpSpPr>
        <p:sp>
          <p:nvSpPr>
            <p:cNvPr id="1395773" name="Text Box 61"/>
            <p:cNvSpPr txBox="1">
              <a:spLocks noChangeArrowheads="1"/>
            </p:cNvSpPr>
            <p:nvPr/>
          </p:nvSpPr>
          <p:spPr bwMode="auto">
            <a:xfrm>
              <a:off x="3922713" y="1339850"/>
              <a:ext cx="360363" cy="457200"/>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5774" name="Text Box 62"/>
            <p:cNvSpPr txBox="1">
              <a:spLocks noChangeArrowheads="1"/>
            </p:cNvSpPr>
            <p:nvPr/>
          </p:nvSpPr>
          <p:spPr bwMode="auto">
            <a:xfrm>
              <a:off x="4138613" y="1339850"/>
              <a:ext cx="360363" cy="457200"/>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sp>
          <p:nvSpPr>
            <p:cNvPr id="1395775" name="Text Box 63"/>
            <p:cNvSpPr txBox="1">
              <a:spLocks noChangeArrowheads="1"/>
            </p:cNvSpPr>
            <p:nvPr/>
          </p:nvSpPr>
          <p:spPr bwMode="auto">
            <a:xfrm>
              <a:off x="3635896" y="1352550"/>
              <a:ext cx="503238" cy="457200"/>
            </a:xfrm>
            <a:prstGeom prst="rect">
              <a:avLst/>
            </a:prstGeom>
            <a:noFill/>
            <a:ln w="28575" algn="ctr">
              <a:noFill/>
              <a:miter lim="800000"/>
            </a:ln>
            <a:effectLst/>
          </p:spPr>
          <p:txBody>
            <a:bodyPr>
              <a:spAutoFit/>
            </a:bodyPr>
            <a:lstStyle/>
            <a:p>
              <a:pPr>
                <a:spcBef>
                  <a:spcPct val="50000"/>
                </a:spcBef>
              </a:pPr>
              <a:r>
                <a:rPr lang="en-US" altLang="zh-CN"/>
                <a:t>2·</a:t>
              </a:r>
              <a:endParaRPr lang="en-US" altLang="zh-CN"/>
            </a:p>
          </p:txBody>
        </p:sp>
      </p:grpSp>
      <p:grpSp>
        <p:nvGrpSpPr>
          <p:cNvPr id="1396984" name="Group 1272"/>
          <p:cNvGrpSpPr/>
          <p:nvPr/>
        </p:nvGrpSpPr>
        <p:grpSpPr bwMode="auto">
          <a:xfrm>
            <a:off x="107950" y="2106613"/>
            <a:ext cx="8964613" cy="2546350"/>
            <a:chOff x="68" y="1509"/>
            <a:chExt cx="5647" cy="1604"/>
          </a:xfrm>
        </p:grpSpPr>
        <p:sp>
          <p:nvSpPr>
            <p:cNvPr id="1396026" name="Rectangle 314"/>
            <p:cNvSpPr>
              <a:spLocks noChangeAspect="1" noChangeArrowheads="1"/>
            </p:cNvSpPr>
            <p:nvPr/>
          </p:nvSpPr>
          <p:spPr bwMode="auto">
            <a:xfrm>
              <a:off x="5367"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6024" name="Rectangle 312"/>
            <p:cNvSpPr>
              <a:spLocks noChangeAspect="1" noChangeArrowheads="1"/>
            </p:cNvSpPr>
            <p:nvPr/>
          </p:nvSpPr>
          <p:spPr bwMode="auto">
            <a:xfrm>
              <a:off x="5367"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6022" name="Rectangle 310"/>
            <p:cNvSpPr>
              <a:spLocks noChangeAspect="1" noChangeArrowheads="1"/>
            </p:cNvSpPr>
            <p:nvPr/>
          </p:nvSpPr>
          <p:spPr bwMode="auto">
            <a:xfrm>
              <a:off x="5367"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6020" name="Rectangle 308"/>
            <p:cNvSpPr>
              <a:spLocks noChangeAspect="1" noChangeArrowheads="1"/>
            </p:cNvSpPr>
            <p:nvPr/>
          </p:nvSpPr>
          <p:spPr bwMode="auto">
            <a:xfrm>
              <a:off x="5367"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9" name="Rectangle 277"/>
            <p:cNvSpPr>
              <a:spLocks noChangeAspect="1" noChangeArrowheads="1"/>
            </p:cNvSpPr>
            <p:nvPr/>
          </p:nvSpPr>
          <p:spPr bwMode="auto">
            <a:xfrm>
              <a:off x="5137"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8" name="Rectangle 276"/>
            <p:cNvSpPr>
              <a:spLocks noChangeAspect="1" noChangeArrowheads="1"/>
            </p:cNvSpPr>
            <p:nvPr/>
          </p:nvSpPr>
          <p:spPr bwMode="auto">
            <a:xfrm>
              <a:off x="4906"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7" name="Rectangle 275"/>
            <p:cNvSpPr>
              <a:spLocks noChangeAspect="1" noChangeArrowheads="1"/>
            </p:cNvSpPr>
            <p:nvPr/>
          </p:nvSpPr>
          <p:spPr bwMode="auto">
            <a:xfrm>
              <a:off x="4676"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6" name="Rectangle 274"/>
            <p:cNvSpPr>
              <a:spLocks noChangeAspect="1" noChangeArrowheads="1"/>
            </p:cNvSpPr>
            <p:nvPr/>
          </p:nvSpPr>
          <p:spPr bwMode="auto">
            <a:xfrm>
              <a:off x="4446"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5" name="Rectangle 273"/>
            <p:cNvSpPr>
              <a:spLocks noChangeAspect="1" noChangeArrowheads="1"/>
            </p:cNvSpPr>
            <p:nvPr/>
          </p:nvSpPr>
          <p:spPr bwMode="auto">
            <a:xfrm>
              <a:off x="4215"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4" name="Rectangle 272"/>
            <p:cNvSpPr>
              <a:spLocks noChangeAspect="1" noChangeArrowheads="1"/>
            </p:cNvSpPr>
            <p:nvPr/>
          </p:nvSpPr>
          <p:spPr bwMode="auto">
            <a:xfrm>
              <a:off x="3985"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3" name="Rectangle 271"/>
            <p:cNvSpPr>
              <a:spLocks noChangeAspect="1" noChangeArrowheads="1"/>
            </p:cNvSpPr>
            <p:nvPr/>
          </p:nvSpPr>
          <p:spPr bwMode="auto">
            <a:xfrm>
              <a:off x="3754"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2" name="Rectangle 270"/>
            <p:cNvSpPr>
              <a:spLocks noChangeAspect="1" noChangeArrowheads="1"/>
            </p:cNvSpPr>
            <p:nvPr/>
          </p:nvSpPr>
          <p:spPr bwMode="auto">
            <a:xfrm>
              <a:off x="3524"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1" name="Rectangle 269"/>
            <p:cNvSpPr>
              <a:spLocks noChangeAspect="1" noChangeArrowheads="1"/>
            </p:cNvSpPr>
            <p:nvPr/>
          </p:nvSpPr>
          <p:spPr bwMode="auto">
            <a:xfrm>
              <a:off x="3294"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80" name="Rectangle 268"/>
            <p:cNvSpPr>
              <a:spLocks noChangeAspect="1" noChangeArrowheads="1"/>
            </p:cNvSpPr>
            <p:nvPr/>
          </p:nvSpPr>
          <p:spPr bwMode="auto">
            <a:xfrm>
              <a:off x="3063"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9" name="Rectangle 267"/>
            <p:cNvSpPr>
              <a:spLocks noChangeAspect="1" noChangeArrowheads="1"/>
            </p:cNvSpPr>
            <p:nvPr/>
          </p:nvSpPr>
          <p:spPr bwMode="auto">
            <a:xfrm>
              <a:off x="2833"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8" name="Rectangle 266"/>
            <p:cNvSpPr>
              <a:spLocks noChangeAspect="1" noChangeArrowheads="1"/>
            </p:cNvSpPr>
            <p:nvPr/>
          </p:nvSpPr>
          <p:spPr bwMode="auto">
            <a:xfrm>
              <a:off x="2603"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7" name="Rectangle 265"/>
            <p:cNvSpPr>
              <a:spLocks noChangeAspect="1" noChangeArrowheads="1"/>
            </p:cNvSpPr>
            <p:nvPr/>
          </p:nvSpPr>
          <p:spPr bwMode="auto">
            <a:xfrm>
              <a:off x="2372"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6" name="Rectangle 264"/>
            <p:cNvSpPr>
              <a:spLocks noChangeAspect="1" noChangeArrowheads="1"/>
            </p:cNvSpPr>
            <p:nvPr/>
          </p:nvSpPr>
          <p:spPr bwMode="auto">
            <a:xfrm>
              <a:off x="2142"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5" name="Rectangle 263"/>
            <p:cNvSpPr>
              <a:spLocks noChangeAspect="1" noChangeArrowheads="1"/>
            </p:cNvSpPr>
            <p:nvPr/>
          </p:nvSpPr>
          <p:spPr bwMode="auto">
            <a:xfrm>
              <a:off x="1912"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4" name="Rectangle 262"/>
            <p:cNvSpPr>
              <a:spLocks noChangeAspect="1" noChangeArrowheads="1"/>
            </p:cNvSpPr>
            <p:nvPr/>
          </p:nvSpPr>
          <p:spPr bwMode="auto">
            <a:xfrm>
              <a:off x="1681"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3" name="Rectangle 261"/>
            <p:cNvSpPr>
              <a:spLocks noChangeAspect="1" noChangeArrowheads="1"/>
            </p:cNvSpPr>
            <p:nvPr/>
          </p:nvSpPr>
          <p:spPr bwMode="auto">
            <a:xfrm>
              <a:off x="1451"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2" name="Rectangle 260"/>
            <p:cNvSpPr>
              <a:spLocks noChangeAspect="1" noChangeArrowheads="1"/>
            </p:cNvSpPr>
            <p:nvPr/>
          </p:nvSpPr>
          <p:spPr bwMode="auto">
            <a:xfrm>
              <a:off x="1221"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1" name="Rectangle 259"/>
            <p:cNvSpPr>
              <a:spLocks noChangeAspect="1" noChangeArrowheads="1"/>
            </p:cNvSpPr>
            <p:nvPr/>
          </p:nvSpPr>
          <p:spPr bwMode="auto">
            <a:xfrm>
              <a:off x="990"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70" name="Rectangle 258"/>
            <p:cNvSpPr>
              <a:spLocks noChangeAspect="1" noChangeArrowheads="1"/>
            </p:cNvSpPr>
            <p:nvPr/>
          </p:nvSpPr>
          <p:spPr bwMode="auto">
            <a:xfrm>
              <a:off x="760"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9" name="Rectangle 257"/>
            <p:cNvSpPr>
              <a:spLocks noChangeAspect="1" noChangeArrowheads="1"/>
            </p:cNvSpPr>
            <p:nvPr/>
          </p:nvSpPr>
          <p:spPr bwMode="auto">
            <a:xfrm>
              <a:off x="530" y="2603"/>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8" name="Rectangle 256"/>
            <p:cNvSpPr>
              <a:spLocks noChangeAspect="1" noChangeArrowheads="1"/>
            </p:cNvSpPr>
            <p:nvPr/>
          </p:nvSpPr>
          <p:spPr bwMode="auto">
            <a:xfrm>
              <a:off x="299" y="2603"/>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7" name="Rectangle 255"/>
            <p:cNvSpPr>
              <a:spLocks noChangeAspect="1" noChangeArrowheads="1"/>
            </p:cNvSpPr>
            <p:nvPr/>
          </p:nvSpPr>
          <p:spPr bwMode="auto">
            <a:xfrm>
              <a:off x="5137"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6" name="Rectangle 254"/>
            <p:cNvSpPr>
              <a:spLocks noChangeAspect="1" noChangeArrowheads="1"/>
            </p:cNvSpPr>
            <p:nvPr/>
          </p:nvSpPr>
          <p:spPr bwMode="auto">
            <a:xfrm>
              <a:off x="4906"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5" name="Rectangle 253"/>
            <p:cNvSpPr>
              <a:spLocks noChangeAspect="1" noChangeArrowheads="1"/>
            </p:cNvSpPr>
            <p:nvPr/>
          </p:nvSpPr>
          <p:spPr bwMode="auto">
            <a:xfrm>
              <a:off x="4676"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4" name="Rectangle 252"/>
            <p:cNvSpPr>
              <a:spLocks noChangeAspect="1" noChangeArrowheads="1"/>
            </p:cNvSpPr>
            <p:nvPr/>
          </p:nvSpPr>
          <p:spPr bwMode="auto">
            <a:xfrm>
              <a:off x="4446"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3" name="Rectangle 251"/>
            <p:cNvSpPr>
              <a:spLocks noChangeAspect="1" noChangeArrowheads="1"/>
            </p:cNvSpPr>
            <p:nvPr/>
          </p:nvSpPr>
          <p:spPr bwMode="auto">
            <a:xfrm>
              <a:off x="4215"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2" name="Rectangle 250"/>
            <p:cNvSpPr>
              <a:spLocks noChangeAspect="1" noChangeArrowheads="1"/>
            </p:cNvSpPr>
            <p:nvPr/>
          </p:nvSpPr>
          <p:spPr bwMode="auto">
            <a:xfrm>
              <a:off x="3985"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1" name="Rectangle 249"/>
            <p:cNvSpPr>
              <a:spLocks noChangeAspect="1" noChangeArrowheads="1"/>
            </p:cNvSpPr>
            <p:nvPr/>
          </p:nvSpPr>
          <p:spPr bwMode="auto">
            <a:xfrm>
              <a:off x="3754"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60" name="Rectangle 248"/>
            <p:cNvSpPr>
              <a:spLocks noChangeAspect="1" noChangeArrowheads="1"/>
            </p:cNvSpPr>
            <p:nvPr/>
          </p:nvSpPr>
          <p:spPr bwMode="auto">
            <a:xfrm>
              <a:off x="3524"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9" name="Rectangle 247"/>
            <p:cNvSpPr>
              <a:spLocks noChangeAspect="1" noChangeArrowheads="1"/>
            </p:cNvSpPr>
            <p:nvPr/>
          </p:nvSpPr>
          <p:spPr bwMode="auto">
            <a:xfrm>
              <a:off x="3294"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8" name="Rectangle 246"/>
            <p:cNvSpPr>
              <a:spLocks noChangeAspect="1" noChangeArrowheads="1"/>
            </p:cNvSpPr>
            <p:nvPr/>
          </p:nvSpPr>
          <p:spPr bwMode="auto">
            <a:xfrm>
              <a:off x="3063"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7" name="Rectangle 245"/>
            <p:cNvSpPr>
              <a:spLocks noChangeAspect="1" noChangeArrowheads="1"/>
            </p:cNvSpPr>
            <p:nvPr/>
          </p:nvSpPr>
          <p:spPr bwMode="auto">
            <a:xfrm>
              <a:off x="2833"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6" name="Rectangle 244"/>
            <p:cNvSpPr>
              <a:spLocks noChangeAspect="1" noChangeArrowheads="1"/>
            </p:cNvSpPr>
            <p:nvPr/>
          </p:nvSpPr>
          <p:spPr bwMode="auto">
            <a:xfrm>
              <a:off x="2603"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5" name="Rectangle 243"/>
            <p:cNvSpPr>
              <a:spLocks noChangeAspect="1" noChangeArrowheads="1"/>
            </p:cNvSpPr>
            <p:nvPr/>
          </p:nvSpPr>
          <p:spPr bwMode="auto">
            <a:xfrm>
              <a:off x="2372"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4" name="Rectangle 242"/>
            <p:cNvSpPr>
              <a:spLocks noChangeAspect="1" noChangeArrowheads="1"/>
            </p:cNvSpPr>
            <p:nvPr/>
          </p:nvSpPr>
          <p:spPr bwMode="auto">
            <a:xfrm>
              <a:off x="2142"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3" name="Rectangle 241"/>
            <p:cNvSpPr>
              <a:spLocks noChangeAspect="1" noChangeArrowheads="1"/>
            </p:cNvSpPr>
            <p:nvPr/>
          </p:nvSpPr>
          <p:spPr bwMode="auto">
            <a:xfrm>
              <a:off x="1912"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2" name="Rectangle 240"/>
            <p:cNvSpPr>
              <a:spLocks noChangeAspect="1" noChangeArrowheads="1"/>
            </p:cNvSpPr>
            <p:nvPr/>
          </p:nvSpPr>
          <p:spPr bwMode="auto">
            <a:xfrm>
              <a:off x="1681"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1" name="Rectangle 239"/>
            <p:cNvSpPr>
              <a:spLocks noChangeAspect="1" noChangeArrowheads="1"/>
            </p:cNvSpPr>
            <p:nvPr/>
          </p:nvSpPr>
          <p:spPr bwMode="auto">
            <a:xfrm>
              <a:off x="1451"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50" name="Rectangle 238"/>
            <p:cNvSpPr>
              <a:spLocks noChangeAspect="1" noChangeArrowheads="1"/>
            </p:cNvSpPr>
            <p:nvPr/>
          </p:nvSpPr>
          <p:spPr bwMode="auto">
            <a:xfrm>
              <a:off x="1221"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9" name="Rectangle 237"/>
            <p:cNvSpPr>
              <a:spLocks noChangeAspect="1" noChangeArrowheads="1"/>
            </p:cNvSpPr>
            <p:nvPr/>
          </p:nvSpPr>
          <p:spPr bwMode="auto">
            <a:xfrm>
              <a:off x="990"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8" name="Rectangle 236"/>
            <p:cNvSpPr>
              <a:spLocks noChangeAspect="1" noChangeArrowheads="1"/>
            </p:cNvSpPr>
            <p:nvPr/>
          </p:nvSpPr>
          <p:spPr bwMode="auto">
            <a:xfrm>
              <a:off x="760"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7" name="Rectangle 235"/>
            <p:cNvSpPr>
              <a:spLocks noChangeAspect="1" noChangeArrowheads="1"/>
            </p:cNvSpPr>
            <p:nvPr/>
          </p:nvSpPr>
          <p:spPr bwMode="auto">
            <a:xfrm>
              <a:off x="530" y="2373"/>
              <a:ext cx="230"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6" name="Rectangle 234"/>
            <p:cNvSpPr>
              <a:spLocks noChangeAspect="1" noChangeArrowheads="1"/>
            </p:cNvSpPr>
            <p:nvPr/>
          </p:nvSpPr>
          <p:spPr bwMode="auto">
            <a:xfrm>
              <a:off x="299" y="2373"/>
              <a:ext cx="231"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5" name="Rectangle 233"/>
            <p:cNvSpPr>
              <a:spLocks noChangeAspect="1" noChangeArrowheads="1"/>
            </p:cNvSpPr>
            <p:nvPr/>
          </p:nvSpPr>
          <p:spPr bwMode="auto">
            <a:xfrm>
              <a:off x="5137"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4" name="Rectangle 232"/>
            <p:cNvSpPr>
              <a:spLocks noChangeAspect="1" noChangeArrowheads="1"/>
            </p:cNvSpPr>
            <p:nvPr/>
          </p:nvSpPr>
          <p:spPr bwMode="auto">
            <a:xfrm>
              <a:off x="4906"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3" name="Rectangle 231"/>
            <p:cNvSpPr>
              <a:spLocks noChangeAspect="1" noChangeArrowheads="1"/>
            </p:cNvSpPr>
            <p:nvPr/>
          </p:nvSpPr>
          <p:spPr bwMode="auto">
            <a:xfrm>
              <a:off x="4676"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2" name="Rectangle 230"/>
            <p:cNvSpPr>
              <a:spLocks noChangeAspect="1" noChangeArrowheads="1"/>
            </p:cNvSpPr>
            <p:nvPr/>
          </p:nvSpPr>
          <p:spPr bwMode="auto">
            <a:xfrm>
              <a:off x="4446"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1" name="Rectangle 229"/>
            <p:cNvSpPr>
              <a:spLocks noChangeAspect="1" noChangeArrowheads="1"/>
            </p:cNvSpPr>
            <p:nvPr/>
          </p:nvSpPr>
          <p:spPr bwMode="auto">
            <a:xfrm>
              <a:off x="4215"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40" name="Rectangle 228"/>
            <p:cNvSpPr>
              <a:spLocks noChangeAspect="1" noChangeArrowheads="1"/>
            </p:cNvSpPr>
            <p:nvPr/>
          </p:nvSpPr>
          <p:spPr bwMode="auto">
            <a:xfrm>
              <a:off x="3985"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9" name="Rectangle 227"/>
            <p:cNvSpPr>
              <a:spLocks noChangeAspect="1" noChangeArrowheads="1"/>
            </p:cNvSpPr>
            <p:nvPr/>
          </p:nvSpPr>
          <p:spPr bwMode="auto">
            <a:xfrm>
              <a:off x="3754"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8" name="Rectangle 226"/>
            <p:cNvSpPr>
              <a:spLocks noChangeAspect="1" noChangeArrowheads="1"/>
            </p:cNvSpPr>
            <p:nvPr/>
          </p:nvSpPr>
          <p:spPr bwMode="auto">
            <a:xfrm>
              <a:off x="3524"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7" name="Rectangle 225"/>
            <p:cNvSpPr>
              <a:spLocks noChangeAspect="1" noChangeArrowheads="1"/>
            </p:cNvSpPr>
            <p:nvPr/>
          </p:nvSpPr>
          <p:spPr bwMode="auto">
            <a:xfrm>
              <a:off x="3294"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6" name="Rectangle 224"/>
            <p:cNvSpPr>
              <a:spLocks noChangeAspect="1" noChangeArrowheads="1"/>
            </p:cNvSpPr>
            <p:nvPr/>
          </p:nvSpPr>
          <p:spPr bwMode="auto">
            <a:xfrm>
              <a:off x="3063"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5" name="Rectangle 223"/>
            <p:cNvSpPr>
              <a:spLocks noChangeAspect="1" noChangeArrowheads="1"/>
            </p:cNvSpPr>
            <p:nvPr/>
          </p:nvSpPr>
          <p:spPr bwMode="auto">
            <a:xfrm>
              <a:off x="2833"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4" name="Rectangle 222"/>
            <p:cNvSpPr>
              <a:spLocks noChangeAspect="1" noChangeArrowheads="1"/>
            </p:cNvSpPr>
            <p:nvPr/>
          </p:nvSpPr>
          <p:spPr bwMode="auto">
            <a:xfrm>
              <a:off x="2603"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3" name="Rectangle 221"/>
            <p:cNvSpPr>
              <a:spLocks noChangeAspect="1" noChangeArrowheads="1"/>
            </p:cNvSpPr>
            <p:nvPr/>
          </p:nvSpPr>
          <p:spPr bwMode="auto">
            <a:xfrm>
              <a:off x="2372"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2" name="Rectangle 220"/>
            <p:cNvSpPr>
              <a:spLocks noChangeAspect="1" noChangeArrowheads="1"/>
            </p:cNvSpPr>
            <p:nvPr/>
          </p:nvSpPr>
          <p:spPr bwMode="auto">
            <a:xfrm>
              <a:off x="2142"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1" name="Rectangle 219"/>
            <p:cNvSpPr>
              <a:spLocks noChangeAspect="1" noChangeArrowheads="1"/>
            </p:cNvSpPr>
            <p:nvPr/>
          </p:nvSpPr>
          <p:spPr bwMode="auto">
            <a:xfrm>
              <a:off x="1912"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30" name="Rectangle 218"/>
            <p:cNvSpPr>
              <a:spLocks noChangeAspect="1" noChangeArrowheads="1"/>
            </p:cNvSpPr>
            <p:nvPr/>
          </p:nvSpPr>
          <p:spPr bwMode="auto">
            <a:xfrm>
              <a:off x="1681"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9" name="Rectangle 217"/>
            <p:cNvSpPr>
              <a:spLocks noChangeAspect="1" noChangeArrowheads="1"/>
            </p:cNvSpPr>
            <p:nvPr/>
          </p:nvSpPr>
          <p:spPr bwMode="auto">
            <a:xfrm>
              <a:off x="1451"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8" name="Rectangle 216"/>
            <p:cNvSpPr>
              <a:spLocks noChangeAspect="1" noChangeArrowheads="1"/>
            </p:cNvSpPr>
            <p:nvPr/>
          </p:nvSpPr>
          <p:spPr bwMode="auto">
            <a:xfrm>
              <a:off x="1221"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7" name="Rectangle 215"/>
            <p:cNvSpPr>
              <a:spLocks noChangeAspect="1" noChangeArrowheads="1"/>
            </p:cNvSpPr>
            <p:nvPr/>
          </p:nvSpPr>
          <p:spPr bwMode="auto">
            <a:xfrm>
              <a:off x="990"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6" name="Rectangle 214"/>
            <p:cNvSpPr>
              <a:spLocks noChangeAspect="1" noChangeArrowheads="1"/>
            </p:cNvSpPr>
            <p:nvPr/>
          </p:nvSpPr>
          <p:spPr bwMode="auto">
            <a:xfrm>
              <a:off x="760"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5" name="Rectangle 213"/>
            <p:cNvSpPr>
              <a:spLocks noChangeAspect="1" noChangeArrowheads="1"/>
            </p:cNvSpPr>
            <p:nvPr/>
          </p:nvSpPr>
          <p:spPr bwMode="auto">
            <a:xfrm>
              <a:off x="530" y="2142"/>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4" name="Rectangle 212"/>
            <p:cNvSpPr>
              <a:spLocks noChangeAspect="1" noChangeArrowheads="1"/>
            </p:cNvSpPr>
            <p:nvPr/>
          </p:nvSpPr>
          <p:spPr bwMode="auto">
            <a:xfrm>
              <a:off x="299" y="2142"/>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3" name="Rectangle 211"/>
            <p:cNvSpPr>
              <a:spLocks noChangeAspect="1" noChangeArrowheads="1"/>
            </p:cNvSpPr>
            <p:nvPr/>
          </p:nvSpPr>
          <p:spPr bwMode="auto">
            <a:xfrm>
              <a:off x="5137"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2" name="Rectangle 210"/>
            <p:cNvSpPr>
              <a:spLocks noChangeAspect="1" noChangeArrowheads="1"/>
            </p:cNvSpPr>
            <p:nvPr/>
          </p:nvSpPr>
          <p:spPr bwMode="auto">
            <a:xfrm>
              <a:off x="4906"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1" name="Rectangle 209"/>
            <p:cNvSpPr>
              <a:spLocks noChangeAspect="1" noChangeArrowheads="1"/>
            </p:cNvSpPr>
            <p:nvPr/>
          </p:nvSpPr>
          <p:spPr bwMode="auto">
            <a:xfrm>
              <a:off x="4676"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20" name="Rectangle 208"/>
            <p:cNvSpPr>
              <a:spLocks noChangeAspect="1" noChangeArrowheads="1"/>
            </p:cNvSpPr>
            <p:nvPr/>
          </p:nvSpPr>
          <p:spPr bwMode="auto">
            <a:xfrm>
              <a:off x="4446"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9" name="Rectangle 207"/>
            <p:cNvSpPr>
              <a:spLocks noChangeAspect="1" noChangeArrowheads="1"/>
            </p:cNvSpPr>
            <p:nvPr/>
          </p:nvSpPr>
          <p:spPr bwMode="auto">
            <a:xfrm>
              <a:off x="4215"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8" name="Rectangle 206"/>
            <p:cNvSpPr>
              <a:spLocks noChangeAspect="1" noChangeArrowheads="1"/>
            </p:cNvSpPr>
            <p:nvPr/>
          </p:nvSpPr>
          <p:spPr bwMode="auto">
            <a:xfrm>
              <a:off x="3985"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7" name="Rectangle 205"/>
            <p:cNvSpPr>
              <a:spLocks noChangeAspect="1" noChangeArrowheads="1"/>
            </p:cNvSpPr>
            <p:nvPr/>
          </p:nvSpPr>
          <p:spPr bwMode="auto">
            <a:xfrm>
              <a:off x="3754"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6" name="Rectangle 204"/>
            <p:cNvSpPr>
              <a:spLocks noChangeAspect="1" noChangeArrowheads="1"/>
            </p:cNvSpPr>
            <p:nvPr/>
          </p:nvSpPr>
          <p:spPr bwMode="auto">
            <a:xfrm>
              <a:off x="3524"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5" name="Rectangle 203"/>
            <p:cNvSpPr>
              <a:spLocks noChangeAspect="1" noChangeArrowheads="1"/>
            </p:cNvSpPr>
            <p:nvPr/>
          </p:nvSpPr>
          <p:spPr bwMode="auto">
            <a:xfrm>
              <a:off x="3294"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4" name="Rectangle 202"/>
            <p:cNvSpPr>
              <a:spLocks noChangeAspect="1" noChangeArrowheads="1"/>
            </p:cNvSpPr>
            <p:nvPr/>
          </p:nvSpPr>
          <p:spPr bwMode="auto">
            <a:xfrm>
              <a:off x="3063"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3" name="Rectangle 201"/>
            <p:cNvSpPr>
              <a:spLocks noChangeAspect="1" noChangeArrowheads="1"/>
            </p:cNvSpPr>
            <p:nvPr/>
          </p:nvSpPr>
          <p:spPr bwMode="auto">
            <a:xfrm>
              <a:off x="2833"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2" name="Rectangle 200"/>
            <p:cNvSpPr>
              <a:spLocks noChangeAspect="1" noChangeArrowheads="1"/>
            </p:cNvSpPr>
            <p:nvPr/>
          </p:nvSpPr>
          <p:spPr bwMode="auto">
            <a:xfrm>
              <a:off x="2603"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1" name="Rectangle 199"/>
            <p:cNvSpPr>
              <a:spLocks noChangeAspect="1" noChangeArrowheads="1"/>
            </p:cNvSpPr>
            <p:nvPr/>
          </p:nvSpPr>
          <p:spPr bwMode="auto">
            <a:xfrm>
              <a:off x="2372"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10" name="Rectangle 198"/>
            <p:cNvSpPr>
              <a:spLocks noChangeAspect="1" noChangeArrowheads="1"/>
            </p:cNvSpPr>
            <p:nvPr/>
          </p:nvSpPr>
          <p:spPr bwMode="auto">
            <a:xfrm>
              <a:off x="2142"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9" name="Rectangle 197"/>
            <p:cNvSpPr>
              <a:spLocks noChangeAspect="1" noChangeArrowheads="1"/>
            </p:cNvSpPr>
            <p:nvPr/>
          </p:nvSpPr>
          <p:spPr bwMode="auto">
            <a:xfrm>
              <a:off x="1912"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8" name="Rectangle 196"/>
            <p:cNvSpPr>
              <a:spLocks noChangeAspect="1" noChangeArrowheads="1"/>
            </p:cNvSpPr>
            <p:nvPr/>
          </p:nvSpPr>
          <p:spPr bwMode="auto">
            <a:xfrm>
              <a:off x="1681"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7" name="Rectangle 195"/>
            <p:cNvSpPr>
              <a:spLocks noChangeAspect="1" noChangeArrowheads="1"/>
            </p:cNvSpPr>
            <p:nvPr/>
          </p:nvSpPr>
          <p:spPr bwMode="auto">
            <a:xfrm>
              <a:off x="1451"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6" name="Rectangle 194"/>
            <p:cNvSpPr>
              <a:spLocks noChangeAspect="1" noChangeArrowheads="1"/>
            </p:cNvSpPr>
            <p:nvPr/>
          </p:nvSpPr>
          <p:spPr bwMode="auto">
            <a:xfrm>
              <a:off x="1221"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5" name="Rectangle 193"/>
            <p:cNvSpPr>
              <a:spLocks noChangeAspect="1" noChangeArrowheads="1"/>
            </p:cNvSpPr>
            <p:nvPr/>
          </p:nvSpPr>
          <p:spPr bwMode="auto">
            <a:xfrm>
              <a:off x="990"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4" name="Rectangle 192"/>
            <p:cNvSpPr>
              <a:spLocks noChangeAspect="1" noChangeArrowheads="1"/>
            </p:cNvSpPr>
            <p:nvPr/>
          </p:nvSpPr>
          <p:spPr bwMode="auto">
            <a:xfrm>
              <a:off x="760"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3" name="Rectangle 191"/>
            <p:cNvSpPr>
              <a:spLocks noChangeAspect="1" noChangeArrowheads="1"/>
            </p:cNvSpPr>
            <p:nvPr/>
          </p:nvSpPr>
          <p:spPr bwMode="auto">
            <a:xfrm>
              <a:off x="530" y="1911"/>
              <a:ext cx="230"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02" name="Rectangle 190"/>
            <p:cNvSpPr>
              <a:spLocks noChangeAspect="1" noChangeArrowheads="1"/>
            </p:cNvSpPr>
            <p:nvPr/>
          </p:nvSpPr>
          <p:spPr bwMode="auto">
            <a:xfrm>
              <a:off x="299" y="1911"/>
              <a:ext cx="231"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800">
                <a:ea typeface="楷体_GB2312" pitchFamily="49" charset="-122"/>
              </a:endParaRPr>
            </a:p>
          </p:txBody>
        </p:sp>
        <p:sp>
          <p:nvSpPr>
            <p:cNvPr id="1395990" name="Line 278"/>
            <p:cNvSpPr>
              <a:spLocks noChangeAspect="1" noChangeShapeType="1"/>
            </p:cNvSpPr>
            <p:nvPr/>
          </p:nvSpPr>
          <p:spPr bwMode="auto">
            <a:xfrm>
              <a:off x="299" y="1911"/>
              <a:ext cx="5298" cy="0"/>
            </a:xfrm>
            <a:prstGeom prst="line">
              <a:avLst/>
            </a:prstGeom>
            <a:noFill/>
            <a:ln w="12700" cap="sq">
              <a:solidFill>
                <a:srgbClr val="FF6600"/>
              </a:solidFill>
              <a:prstDash val="lgDash"/>
              <a:round/>
            </a:ln>
            <a:effectLst/>
          </p:spPr>
          <p:txBody>
            <a:bodyPr wrap="none" anchor="ctr"/>
            <a:lstStyle/>
            <a:p>
              <a:endParaRPr lang="zh-CN" altLang="en-US"/>
            </a:p>
          </p:txBody>
        </p:sp>
        <p:sp>
          <p:nvSpPr>
            <p:cNvPr id="1395991" name="Line 279"/>
            <p:cNvSpPr>
              <a:spLocks noChangeAspect="1" noChangeShapeType="1"/>
            </p:cNvSpPr>
            <p:nvPr/>
          </p:nvSpPr>
          <p:spPr bwMode="auto">
            <a:xfrm>
              <a:off x="299" y="2142"/>
              <a:ext cx="5298" cy="0"/>
            </a:xfrm>
            <a:prstGeom prst="line">
              <a:avLst/>
            </a:prstGeom>
            <a:noFill/>
            <a:ln w="12700">
              <a:solidFill>
                <a:srgbClr val="FF6600"/>
              </a:solidFill>
              <a:prstDash val="lgDash"/>
              <a:round/>
            </a:ln>
            <a:effectLst/>
          </p:spPr>
          <p:txBody>
            <a:bodyPr wrap="none" anchor="ctr"/>
            <a:lstStyle/>
            <a:p>
              <a:endParaRPr lang="zh-CN" altLang="en-US"/>
            </a:p>
          </p:txBody>
        </p:sp>
        <p:sp>
          <p:nvSpPr>
            <p:cNvPr id="1395992" name="Line 280"/>
            <p:cNvSpPr>
              <a:spLocks noChangeAspect="1" noChangeShapeType="1"/>
            </p:cNvSpPr>
            <p:nvPr/>
          </p:nvSpPr>
          <p:spPr bwMode="auto">
            <a:xfrm>
              <a:off x="299" y="2373"/>
              <a:ext cx="5298" cy="0"/>
            </a:xfrm>
            <a:prstGeom prst="line">
              <a:avLst/>
            </a:prstGeom>
            <a:noFill/>
            <a:ln w="12700">
              <a:solidFill>
                <a:srgbClr val="FF6600"/>
              </a:solidFill>
              <a:prstDash val="lgDash"/>
              <a:round/>
            </a:ln>
            <a:effectLst/>
          </p:spPr>
          <p:txBody>
            <a:bodyPr wrap="none" anchor="ctr"/>
            <a:lstStyle/>
            <a:p>
              <a:endParaRPr lang="zh-CN" altLang="en-US"/>
            </a:p>
          </p:txBody>
        </p:sp>
        <p:sp>
          <p:nvSpPr>
            <p:cNvPr id="1395993" name="Line 281"/>
            <p:cNvSpPr>
              <a:spLocks noChangeAspect="1" noChangeShapeType="1"/>
            </p:cNvSpPr>
            <p:nvPr/>
          </p:nvSpPr>
          <p:spPr bwMode="auto">
            <a:xfrm>
              <a:off x="299" y="2603"/>
              <a:ext cx="5298" cy="0"/>
            </a:xfrm>
            <a:prstGeom prst="line">
              <a:avLst/>
            </a:prstGeom>
            <a:noFill/>
            <a:ln w="12700">
              <a:solidFill>
                <a:srgbClr val="FF6600"/>
              </a:solidFill>
              <a:prstDash val="lgDash"/>
              <a:round/>
            </a:ln>
            <a:effectLst/>
          </p:spPr>
          <p:txBody>
            <a:bodyPr wrap="none" anchor="ctr"/>
            <a:lstStyle/>
            <a:p>
              <a:endParaRPr lang="zh-CN" altLang="en-US"/>
            </a:p>
          </p:txBody>
        </p:sp>
        <p:sp>
          <p:nvSpPr>
            <p:cNvPr id="1395994" name="Line 282"/>
            <p:cNvSpPr>
              <a:spLocks noChangeAspect="1" noChangeShapeType="1"/>
            </p:cNvSpPr>
            <p:nvPr/>
          </p:nvSpPr>
          <p:spPr bwMode="auto">
            <a:xfrm>
              <a:off x="299" y="2834"/>
              <a:ext cx="5298" cy="0"/>
            </a:xfrm>
            <a:prstGeom prst="line">
              <a:avLst/>
            </a:prstGeom>
            <a:noFill/>
            <a:ln w="12700" cap="sq">
              <a:solidFill>
                <a:srgbClr val="FF6600"/>
              </a:solidFill>
              <a:prstDash val="lgDash"/>
              <a:round/>
            </a:ln>
            <a:effectLst/>
          </p:spPr>
          <p:txBody>
            <a:bodyPr wrap="none" anchor="ctr"/>
            <a:lstStyle/>
            <a:p>
              <a:endParaRPr lang="zh-CN" altLang="en-US"/>
            </a:p>
          </p:txBody>
        </p:sp>
        <p:sp>
          <p:nvSpPr>
            <p:cNvPr id="1395995" name="Line 283"/>
            <p:cNvSpPr>
              <a:spLocks noChangeAspect="1" noChangeShapeType="1"/>
            </p:cNvSpPr>
            <p:nvPr/>
          </p:nvSpPr>
          <p:spPr bwMode="auto">
            <a:xfrm>
              <a:off x="299" y="1911"/>
              <a:ext cx="0" cy="923"/>
            </a:xfrm>
            <a:prstGeom prst="line">
              <a:avLst/>
            </a:prstGeom>
            <a:noFill/>
            <a:ln w="12700" cap="sq">
              <a:solidFill>
                <a:srgbClr val="FF6600"/>
              </a:solidFill>
              <a:prstDash val="lgDash"/>
              <a:round/>
            </a:ln>
            <a:effectLst/>
          </p:spPr>
          <p:txBody>
            <a:bodyPr wrap="none" anchor="ctr"/>
            <a:lstStyle/>
            <a:p>
              <a:endParaRPr lang="zh-CN" altLang="en-US"/>
            </a:p>
          </p:txBody>
        </p:sp>
        <p:sp>
          <p:nvSpPr>
            <p:cNvPr id="1395996" name="Line 284"/>
            <p:cNvSpPr>
              <a:spLocks noChangeAspect="1" noChangeShapeType="1"/>
            </p:cNvSpPr>
            <p:nvPr/>
          </p:nvSpPr>
          <p:spPr bwMode="auto">
            <a:xfrm>
              <a:off x="530"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5997" name="Line 285"/>
            <p:cNvSpPr>
              <a:spLocks noChangeAspect="1" noChangeShapeType="1"/>
            </p:cNvSpPr>
            <p:nvPr/>
          </p:nvSpPr>
          <p:spPr bwMode="auto">
            <a:xfrm>
              <a:off x="760"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5998" name="Line 286"/>
            <p:cNvSpPr>
              <a:spLocks noChangeAspect="1" noChangeShapeType="1"/>
            </p:cNvSpPr>
            <p:nvPr/>
          </p:nvSpPr>
          <p:spPr bwMode="auto">
            <a:xfrm>
              <a:off x="990"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5999" name="Line 287"/>
            <p:cNvSpPr>
              <a:spLocks noChangeAspect="1" noChangeShapeType="1"/>
            </p:cNvSpPr>
            <p:nvPr/>
          </p:nvSpPr>
          <p:spPr bwMode="auto">
            <a:xfrm>
              <a:off x="1221"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0" name="Line 288"/>
            <p:cNvSpPr>
              <a:spLocks noChangeAspect="1" noChangeShapeType="1"/>
            </p:cNvSpPr>
            <p:nvPr/>
          </p:nvSpPr>
          <p:spPr bwMode="auto">
            <a:xfrm>
              <a:off x="1451"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1" name="Line 289"/>
            <p:cNvSpPr>
              <a:spLocks noChangeAspect="1" noChangeShapeType="1"/>
            </p:cNvSpPr>
            <p:nvPr/>
          </p:nvSpPr>
          <p:spPr bwMode="auto">
            <a:xfrm>
              <a:off x="1681"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2" name="Line 290"/>
            <p:cNvSpPr>
              <a:spLocks noChangeAspect="1" noChangeShapeType="1"/>
            </p:cNvSpPr>
            <p:nvPr/>
          </p:nvSpPr>
          <p:spPr bwMode="auto">
            <a:xfrm>
              <a:off x="1912"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3" name="Line 291"/>
            <p:cNvSpPr>
              <a:spLocks noChangeAspect="1" noChangeShapeType="1"/>
            </p:cNvSpPr>
            <p:nvPr/>
          </p:nvSpPr>
          <p:spPr bwMode="auto">
            <a:xfrm>
              <a:off x="2142"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4" name="Line 292"/>
            <p:cNvSpPr>
              <a:spLocks noChangeAspect="1" noChangeShapeType="1"/>
            </p:cNvSpPr>
            <p:nvPr/>
          </p:nvSpPr>
          <p:spPr bwMode="auto">
            <a:xfrm>
              <a:off x="2372"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5" name="Line 293"/>
            <p:cNvSpPr>
              <a:spLocks noChangeAspect="1" noChangeShapeType="1"/>
            </p:cNvSpPr>
            <p:nvPr/>
          </p:nvSpPr>
          <p:spPr bwMode="auto">
            <a:xfrm>
              <a:off x="2603"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6" name="Line 294"/>
            <p:cNvSpPr>
              <a:spLocks noChangeAspect="1" noChangeShapeType="1"/>
            </p:cNvSpPr>
            <p:nvPr/>
          </p:nvSpPr>
          <p:spPr bwMode="auto">
            <a:xfrm>
              <a:off x="2833"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7" name="Line 295"/>
            <p:cNvSpPr>
              <a:spLocks noChangeAspect="1" noChangeShapeType="1"/>
            </p:cNvSpPr>
            <p:nvPr/>
          </p:nvSpPr>
          <p:spPr bwMode="auto">
            <a:xfrm>
              <a:off x="3063"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8" name="Line 296"/>
            <p:cNvSpPr>
              <a:spLocks noChangeAspect="1" noChangeShapeType="1"/>
            </p:cNvSpPr>
            <p:nvPr/>
          </p:nvSpPr>
          <p:spPr bwMode="auto">
            <a:xfrm>
              <a:off x="3294"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09" name="Line 297"/>
            <p:cNvSpPr>
              <a:spLocks noChangeAspect="1" noChangeShapeType="1"/>
            </p:cNvSpPr>
            <p:nvPr/>
          </p:nvSpPr>
          <p:spPr bwMode="auto">
            <a:xfrm>
              <a:off x="3524"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0" name="Line 298"/>
            <p:cNvSpPr>
              <a:spLocks noChangeAspect="1" noChangeShapeType="1"/>
            </p:cNvSpPr>
            <p:nvPr/>
          </p:nvSpPr>
          <p:spPr bwMode="auto">
            <a:xfrm>
              <a:off x="3754"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1" name="Line 299"/>
            <p:cNvSpPr>
              <a:spLocks noChangeAspect="1" noChangeShapeType="1"/>
            </p:cNvSpPr>
            <p:nvPr/>
          </p:nvSpPr>
          <p:spPr bwMode="auto">
            <a:xfrm>
              <a:off x="3985"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2" name="Line 300"/>
            <p:cNvSpPr>
              <a:spLocks noChangeAspect="1" noChangeShapeType="1"/>
            </p:cNvSpPr>
            <p:nvPr/>
          </p:nvSpPr>
          <p:spPr bwMode="auto">
            <a:xfrm>
              <a:off x="4215"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3" name="Line 301"/>
            <p:cNvSpPr>
              <a:spLocks noChangeAspect="1" noChangeShapeType="1"/>
            </p:cNvSpPr>
            <p:nvPr/>
          </p:nvSpPr>
          <p:spPr bwMode="auto">
            <a:xfrm>
              <a:off x="4446"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4" name="Line 302"/>
            <p:cNvSpPr>
              <a:spLocks noChangeAspect="1" noChangeShapeType="1"/>
            </p:cNvSpPr>
            <p:nvPr/>
          </p:nvSpPr>
          <p:spPr bwMode="auto">
            <a:xfrm>
              <a:off x="4676"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5" name="Line 303"/>
            <p:cNvSpPr>
              <a:spLocks noChangeAspect="1" noChangeShapeType="1"/>
            </p:cNvSpPr>
            <p:nvPr/>
          </p:nvSpPr>
          <p:spPr bwMode="auto">
            <a:xfrm>
              <a:off x="4906"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6" name="Line 304"/>
            <p:cNvSpPr>
              <a:spLocks noChangeAspect="1" noChangeShapeType="1"/>
            </p:cNvSpPr>
            <p:nvPr/>
          </p:nvSpPr>
          <p:spPr bwMode="auto">
            <a:xfrm>
              <a:off x="5137"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6017" name="Line 305"/>
            <p:cNvSpPr>
              <a:spLocks noChangeAspect="1" noChangeShapeType="1"/>
            </p:cNvSpPr>
            <p:nvPr/>
          </p:nvSpPr>
          <p:spPr bwMode="auto">
            <a:xfrm>
              <a:off x="5597" y="1911"/>
              <a:ext cx="0" cy="923"/>
            </a:xfrm>
            <a:prstGeom prst="line">
              <a:avLst/>
            </a:prstGeom>
            <a:noFill/>
            <a:ln w="12700" cap="sq">
              <a:solidFill>
                <a:srgbClr val="FF6600"/>
              </a:solidFill>
              <a:prstDash val="lgDash"/>
              <a:round/>
            </a:ln>
            <a:effectLst/>
          </p:spPr>
          <p:txBody>
            <a:bodyPr wrap="none" anchor="ctr"/>
            <a:lstStyle/>
            <a:p>
              <a:endParaRPr lang="zh-CN" altLang="en-US"/>
            </a:p>
          </p:txBody>
        </p:sp>
        <p:sp>
          <p:nvSpPr>
            <p:cNvPr id="1396021" name="Line 309"/>
            <p:cNvSpPr>
              <a:spLocks noChangeAspect="1" noChangeShapeType="1"/>
            </p:cNvSpPr>
            <p:nvPr/>
          </p:nvSpPr>
          <p:spPr bwMode="auto">
            <a:xfrm>
              <a:off x="5367" y="1911"/>
              <a:ext cx="0" cy="923"/>
            </a:xfrm>
            <a:prstGeom prst="line">
              <a:avLst/>
            </a:prstGeom>
            <a:noFill/>
            <a:ln w="12700">
              <a:solidFill>
                <a:srgbClr val="FF6600"/>
              </a:solidFill>
              <a:prstDash val="lgDash"/>
              <a:round/>
            </a:ln>
            <a:effectLst/>
          </p:spPr>
          <p:txBody>
            <a:bodyPr wrap="none" anchor="ctr"/>
            <a:lstStyle/>
            <a:p>
              <a:endParaRPr lang="zh-CN" altLang="en-US"/>
            </a:p>
          </p:txBody>
        </p:sp>
        <p:sp>
          <p:nvSpPr>
            <p:cNvPr id="1395776" name="Rectangle 64"/>
            <p:cNvSpPr>
              <a:spLocks noChangeAspect="1" noChangeArrowheads="1"/>
            </p:cNvSpPr>
            <p:nvPr/>
          </p:nvSpPr>
          <p:spPr bwMode="auto">
            <a:xfrm>
              <a:off x="298" y="2603"/>
              <a:ext cx="231" cy="231"/>
            </a:xfrm>
            <a:prstGeom prst="rect">
              <a:avLst/>
            </a:prstGeom>
            <a:solidFill>
              <a:srgbClr val="00FF00"/>
            </a:solidFill>
            <a:ln w="28575" algn="ctr">
              <a:solidFill>
                <a:schemeClr val="tx1"/>
              </a:solidFill>
              <a:miter lim="800000"/>
            </a:ln>
            <a:effectLst/>
          </p:spPr>
          <p:txBody>
            <a:bodyPr wrap="none" anchor="ctr"/>
            <a:lstStyle/>
            <a:p>
              <a:r>
                <a:rPr lang="en-US" altLang="zh-CN"/>
                <a:t>1</a:t>
              </a:r>
              <a:endParaRPr lang="en-US" altLang="zh-CN" baseline="-25000"/>
            </a:p>
          </p:txBody>
        </p:sp>
        <p:sp>
          <p:nvSpPr>
            <p:cNvPr id="1395777" name="Line 65"/>
            <p:cNvSpPr>
              <a:spLocks noChangeAspect="1" noChangeShapeType="1"/>
            </p:cNvSpPr>
            <p:nvPr/>
          </p:nvSpPr>
          <p:spPr bwMode="auto">
            <a:xfrm flipV="1">
              <a:off x="299" y="2834"/>
              <a:ext cx="5416" cy="0"/>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78" name="Line 66"/>
            <p:cNvSpPr>
              <a:spLocks noChangeAspect="1" noChangeShapeType="1"/>
            </p:cNvSpPr>
            <p:nvPr/>
          </p:nvSpPr>
          <p:spPr bwMode="auto">
            <a:xfrm flipV="1">
              <a:off x="298" y="1757"/>
              <a:ext cx="1" cy="1086"/>
            </a:xfrm>
            <a:prstGeom prst="line">
              <a:avLst/>
            </a:prstGeom>
            <a:noFill/>
            <a:ln w="28575">
              <a:solidFill>
                <a:schemeClr val="tx1"/>
              </a:solidFill>
              <a:round/>
              <a:tailEnd type="triangle" w="med" len="lg"/>
            </a:ln>
            <a:effectLst/>
          </p:spPr>
          <p:txBody>
            <a:bodyPr wrap="none" anchor="ctr"/>
            <a:lstStyle/>
            <a:p>
              <a:endParaRPr lang="zh-CN" altLang="en-US"/>
            </a:p>
          </p:txBody>
        </p:sp>
        <p:sp>
          <p:nvSpPr>
            <p:cNvPr id="1395789" name="Rectangle 77"/>
            <p:cNvSpPr>
              <a:spLocks noChangeAspect="1" noChangeArrowheads="1"/>
            </p:cNvSpPr>
            <p:nvPr/>
          </p:nvSpPr>
          <p:spPr bwMode="auto">
            <a:xfrm>
              <a:off x="68" y="2582"/>
              <a:ext cx="230" cy="231"/>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1</a:t>
              </a:r>
              <a:endParaRPr lang="en-US" altLang="zh-CN" baseline="-25000">
                <a:solidFill>
                  <a:srgbClr val="CC0099"/>
                </a:solidFill>
              </a:endParaRPr>
            </a:p>
          </p:txBody>
        </p:sp>
        <p:sp>
          <p:nvSpPr>
            <p:cNvPr id="1395790" name="Rectangle 78"/>
            <p:cNvSpPr>
              <a:spLocks noChangeAspect="1" noChangeArrowheads="1"/>
            </p:cNvSpPr>
            <p:nvPr/>
          </p:nvSpPr>
          <p:spPr bwMode="auto">
            <a:xfrm>
              <a:off x="68" y="2351"/>
              <a:ext cx="230" cy="23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2</a:t>
              </a:r>
              <a:endParaRPr lang="en-US" altLang="zh-CN" baseline="-25000">
                <a:solidFill>
                  <a:srgbClr val="CC0099"/>
                </a:solidFill>
              </a:endParaRPr>
            </a:p>
          </p:txBody>
        </p:sp>
        <p:sp>
          <p:nvSpPr>
            <p:cNvPr id="1395791" name="Rectangle 79"/>
            <p:cNvSpPr>
              <a:spLocks noChangeAspect="1" noChangeArrowheads="1"/>
            </p:cNvSpPr>
            <p:nvPr/>
          </p:nvSpPr>
          <p:spPr bwMode="auto">
            <a:xfrm>
              <a:off x="69" y="2120"/>
              <a:ext cx="230" cy="231"/>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3</a:t>
              </a:r>
              <a:endParaRPr lang="en-US" altLang="zh-CN" baseline="-25000">
                <a:solidFill>
                  <a:srgbClr val="CC0099"/>
                </a:solidFill>
              </a:endParaRPr>
            </a:p>
          </p:txBody>
        </p:sp>
        <p:sp>
          <p:nvSpPr>
            <p:cNvPr id="1395792" name="Rectangle 80"/>
            <p:cNvSpPr>
              <a:spLocks noChangeAspect="1" noChangeArrowheads="1"/>
            </p:cNvSpPr>
            <p:nvPr/>
          </p:nvSpPr>
          <p:spPr bwMode="auto">
            <a:xfrm>
              <a:off x="69" y="1890"/>
              <a:ext cx="230" cy="230"/>
            </a:xfrm>
            <a:prstGeom prst="rect">
              <a:avLst/>
            </a:prstGeom>
            <a:noFill/>
            <a:ln w="28575" algn="ctr">
              <a:noFill/>
              <a:miter lim="800000"/>
            </a:ln>
            <a:effectLst/>
          </p:spPr>
          <p:txBody>
            <a:bodyPr wrap="none" anchor="ctr"/>
            <a:lstStyle/>
            <a:p>
              <a:r>
                <a:rPr lang="en-US" altLang="zh-CN">
                  <a:solidFill>
                    <a:srgbClr val="CC0099"/>
                  </a:solidFill>
                </a:rPr>
                <a:t>S</a:t>
              </a:r>
              <a:r>
                <a:rPr lang="en-US" altLang="zh-CN" baseline="-25000">
                  <a:solidFill>
                    <a:srgbClr val="CC0099"/>
                  </a:solidFill>
                </a:rPr>
                <a:t>4</a:t>
              </a:r>
              <a:endParaRPr lang="en-US" altLang="zh-CN" baseline="-25000">
                <a:solidFill>
                  <a:srgbClr val="CC0099"/>
                </a:solidFill>
              </a:endParaRPr>
            </a:p>
          </p:txBody>
        </p:sp>
        <p:sp>
          <p:nvSpPr>
            <p:cNvPr id="1395794" name="Rectangle 82"/>
            <p:cNvSpPr>
              <a:spLocks noChangeAspect="1" noChangeArrowheads="1"/>
            </p:cNvSpPr>
            <p:nvPr/>
          </p:nvSpPr>
          <p:spPr bwMode="auto">
            <a:xfrm>
              <a:off x="158" y="1509"/>
              <a:ext cx="308" cy="288"/>
            </a:xfrm>
            <a:prstGeom prst="rect">
              <a:avLst/>
            </a:prstGeom>
            <a:noFill/>
            <a:ln w="28575" algn="ctr">
              <a:noFill/>
              <a:miter lim="800000"/>
            </a:ln>
            <a:effectLst/>
          </p:spPr>
          <p:txBody>
            <a:bodyPr anchor="ctr">
              <a:spAutoFit/>
            </a:bodyPr>
            <a:lstStyle/>
            <a:p>
              <a:r>
                <a:rPr lang="zh-CN" altLang="en-US">
                  <a:solidFill>
                    <a:srgbClr val="0000FF"/>
                  </a:solidFill>
                </a:rPr>
                <a:t>段</a:t>
              </a:r>
              <a:endParaRPr lang="zh-CN" altLang="en-US" baseline="-25000">
                <a:solidFill>
                  <a:srgbClr val="0000FF"/>
                </a:solidFill>
              </a:endParaRPr>
            </a:p>
          </p:txBody>
        </p:sp>
        <p:sp>
          <p:nvSpPr>
            <p:cNvPr id="1396956" name="Rectangle 1244"/>
            <p:cNvSpPr>
              <a:spLocks noChangeAspect="1" noChangeArrowheads="1"/>
            </p:cNvSpPr>
            <p:nvPr/>
          </p:nvSpPr>
          <p:spPr bwMode="auto">
            <a:xfrm>
              <a:off x="5139"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52" name="Rectangle 1240"/>
            <p:cNvSpPr>
              <a:spLocks noChangeAspect="1" noChangeArrowheads="1"/>
            </p:cNvSpPr>
            <p:nvPr/>
          </p:nvSpPr>
          <p:spPr bwMode="auto">
            <a:xfrm>
              <a:off x="5369"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45" name="Rectangle 1233"/>
            <p:cNvSpPr>
              <a:spLocks noChangeAspect="1" noChangeArrowheads="1"/>
            </p:cNvSpPr>
            <p:nvPr/>
          </p:nvSpPr>
          <p:spPr bwMode="auto">
            <a:xfrm>
              <a:off x="4678"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42" name="Rectangle 1230"/>
            <p:cNvSpPr>
              <a:spLocks noChangeAspect="1" noChangeArrowheads="1"/>
            </p:cNvSpPr>
            <p:nvPr/>
          </p:nvSpPr>
          <p:spPr bwMode="auto">
            <a:xfrm>
              <a:off x="4217"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39" name="Rectangle 1227"/>
            <p:cNvSpPr>
              <a:spLocks noChangeAspect="1" noChangeArrowheads="1"/>
            </p:cNvSpPr>
            <p:nvPr/>
          </p:nvSpPr>
          <p:spPr bwMode="auto">
            <a:xfrm>
              <a:off x="3756"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36" name="Rectangle 1224"/>
            <p:cNvSpPr>
              <a:spLocks noChangeAspect="1" noChangeArrowheads="1"/>
            </p:cNvSpPr>
            <p:nvPr/>
          </p:nvSpPr>
          <p:spPr bwMode="auto">
            <a:xfrm>
              <a:off x="3295"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33" name="Rectangle 1221"/>
            <p:cNvSpPr>
              <a:spLocks noChangeAspect="1" noChangeArrowheads="1"/>
            </p:cNvSpPr>
            <p:nvPr/>
          </p:nvSpPr>
          <p:spPr bwMode="auto">
            <a:xfrm>
              <a:off x="2834"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30" name="Rectangle 1218"/>
            <p:cNvSpPr>
              <a:spLocks noChangeAspect="1" noChangeArrowheads="1"/>
            </p:cNvSpPr>
            <p:nvPr/>
          </p:nvSpPr>
          <p:spPr bwMode="auto">
            <a:xfrm>
              <a:off x="2373"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27" name="Rectangle 1215"/>
            <p:cNvSpPr>
              <a:spLocks noChangeAspect="1" noChangeArrowheads="1"/>
            </p:cNvSpPr>
            <p:nvPr/>
          </p:nvSpPr>
          <p:spPr bwMode="auto">
            <a:xfrm>
              <a:off x="1913"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24" name="Rectangle 1212"/>
            <p:cNvSpPr>
              <a:spLocks noChangeAspect="1" noChangeArrowheads="1"/>
            </p:cNvSpPr>
            <p:nvPr/>
          </p:nvSpPr>
          <p:spPr bwMode="auto">
            <a:xfrm>
              <a:off x="1452"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21" name="Rectangle 1209"/>
            <p:cNvSpPr>
              <a:spLocks noChangeAspect="1" noChangeArrowheads="1"/>
            </p:cNvSpPr>
            <p:nvPr/>
          </p:nvSpPr>
          <p:spPr bwMode="auto">
            <a:xfrm>
              <a:off x="990"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18" name="Rectangle 1206"/>
            <p:cNvSpPr>
              <a:spLocks noChangeAspect="1" noChangeArrowheads="1"/>
            </p:cNvSpPr>
            <p:nvPr/>
          </p:nvSpPr>
          <p:spPr bwMode="auto">
            <a:xfrm>
              <a:off x="530"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15" name="Rectangle 1203"/>
            <p:cNvSpPr>
              <a:spLocks noChangeAspect="1" noChangeArrowheads="1"/>
            </p:cNvSpPr>
            <p:nvPr/>
          </p:nvSpPr>
          <p:spPr bwMode="auto">
            <a:xfrm>
              <a:off x="4447"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13" name="Rectangle 1201"/>
            <p:cNvSpPr>
              <a:spLocks noChangeAspect="1" noChangeArrowheads="1"/>
            </p:cNvSpPr>
            <p:nvPr/>
          </p:nvSpPr>
          <p:spPr bwMode="auto">
            <a:xfrm>
              <a:off x="3987"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11" name="Rectangle 1199"/>
            <p:cNvSpPr>
              <a:spLocks noChangeAspect="1" noChangeArrowheads="1"/>
            </p:cNvSpPr>
            <p:nvPr/>
          </p:nvSpPr>
          <p:spPr bwMode="auto">
            <a:xfrm>
              <a:off x="3526"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09" name="Rectangle 1197"/>
            <p:cNvSpPr>
              <a:spLocks noChangeAspect="1" noChangeArrowheads="1"/>
            </p:cNvSpPr>
            <p:nvPr/>
          </p:nvSpPr>
          <p:spPr bwMode="auto">
            <a:xfrm>
              <a:off x="3065"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07" name="Rectangle 1195"/>
            <p:cNvSpPr>
              <a:spLocks noChangeAspect="1" noChangeArrowheads="1"/>
            </p:cNvSpPr>
            <p:nvPr/>
          </p:nvSpPr>
          <p:spPr bwMode="auto">
            <a:xfrm>
              <a:off x="2604"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05" name="Rectangle 1193"/>
            <p:cNvSpPr>
              <a:spLocks noChangeAspect="1" noChangeArrowheads="1"/>
            </p:cNvSpPr>
            <p:nvPr/>
          </p:nvSpPr>
          <p:spPr bwMode="auto">
            <a:xfrm>
              <a:off x="2143"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03" name="Rectangle 1191"/>
            <p:cNvSpPr>
              <a:spLocks noChangeAspect="1" noChangeArrowheads="1"/>
            </p:cNvSpPr>
            <p:nvPr/>
          </p:nvSpPr>
          <p:spPr bwMode="auto">
            <a:xfrm>
              <a:off x="1682"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901" name="Rectangle 1189"/>
            <p:cNvSpPr>
              <a:spLocks noChangeAspect="1" noChangeArrowheads="1"/>
            </p:cNvSpPr>
            <p:nvPr/>
          </p:nvSpPr>
          <p:spPr bwMode="auto">
            <a:xfrm>
              <a:off x="1221"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899" name="Rectangle 1187"/>
            <p:cNvSpPr>
              <a:spLocks noChangeAspect="1" noChangeArrowheads="1"/>
            </p:cNvSpPr>
            <p:nvPr/>
          </p:nvSpPr>
          <p:spPr bwMode="auto">
            <a:xfrm>
              <a:off x="760"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6897" name="Rectangle 1185"/>
            <p:cNvSpPr>
              <a:spLocks noChangeAspect="1" noChangeArrowheads="1"/>
            </p:cNvSpPr>
            <p:nvPr/>
          </p:nvSpPr>
          <p:spPr bwMode="auto">
            <a:xfrm>
              <a:off x="299" y="2834"/>
              <a:ext cx="231"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5809" name="Rectangle 97"/>
            <p:cNvSpPr>
              <a:spLocks noChangeAspect="1" noChangeArrowheads="1"/>
            </p:cNvSpPr>
            <p:nvPr/>
          </p:nvSpPr>
          <p:spPr bwMode="auto">
            <a:xfrm>
              <a:off x="4909" y="2834"/>
              <a:ext cx="230" cy="179"/>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1600">
                <a:ea typeface="楷体_GB2312" pitchFamily="49" charset="-122"/>
              </a:endParaRPr>
            </a:p>
          </p:txBody>
        </p:sp>
        <p:sp>
          <p:nvSpPr>
            <p:cNvPr id="1395810" name="Line 98"/>
            <p:cNvSpPr>
              <a:spLocks noChangeAspect="1" noChangeShapeType="1"/>
            </p:cNvSpPr>
            <p:nvPr/>
          </p:nvSpPr>
          <p:spPr bwMode="auto">
            <a:xfrm>
              <a:off x="299" y="2834"/>
              <a:ext cx="5301" cy="0"/>
            </a:xfrm>
            <a:prstGeom prst="line">
              <a:avLst/>
            </a:prstGeom>
            <a:noFill/>
            <a:ln w="12700" cap="sq">
              <a:noFill/>
              <a:round/>
            </a:ln>
            <a:effectLst/>
          </p:spPr>
          <p:txBody>
            <a:bodyPr wrap="none" anchor="ctr"/>
            <a:lstStyle/>
            <a:p>
              <a:endParaRPr lang="zh-CN" altLang="en-US"/>
            </a:p>
          </p:txBody>
        </p:sp>
        <p:sp>
          <p:nvSpPr>
            <p:cNvPr id="1395811" name="Line 99"/>
            <p:cNvSpPr>
              <a:spLocks noChangeAspect="1" noChangeShapeType="1"/>
            </p:cNvSpPr>
            <p:nvPr/>
          </p:nvSpPr>
          <p:spPr bwMode="auto">
            <a:xfrm>
              <a:off x="299" y="3013"/>
              <a:ext cx="5301" cy="0"/>
            </a:xfrm>
            <a:prstGeom prst="line">
              <a:avLst/>
            </a:prstGeom>
            <a:noFill/>
            <a:ln w="12700" cap="sq">
              <a:noFill/>
              <a:round/>
            </a:ln>
            <a:effectLst/>
          </p:spPr>
          <p:txBody>
            <a:bodyPr wrap="none" anchor="ctr"/>
            <a:lstStyle/>
            <a:p>
              <a:endParaRPr lang="zh-CN" altLang="en-US"/>
            </a:p>
          </p:txBody>
        </p:sp>
        <p:sp>
          <p:nvSpPr>
            <p:cNvPr id="1395812" name="Line 100"/>
            <p:cNvSpPr>
              <a:spLocks noChangeAspect="1" noChangeShapeType="1"/>
            </p:cNvSpPr>
            <p:nvPr/>
          </p:nvSpPr>
          <p:spPr bwMode="auto">
            <a:xfrm>
              <a:off x="299" y="2834"/>
              <a:ext cx="0" cy="179"/>
            </a:xfrm>
            <a:prstGeom prst="line">
              <a:avLst/>
            </a:prstGeom>
            <a:noFill/>
            <a:ln w="12700" cap="sq">
              <a:solidFill>
                <a:srgbClr val="FF6600"/>
              </a:solidFill>
              <a:round/>
            </a:ln>
            <a:effectLst/>
          </p:spPr>
          <p:txBody>
            <a:bodyPr wrap="none" anchor="ctr"/>
            <a:lstStyle/>
            <a:p>
              <a:endParaRPr lang="zh-CN" altLang="en-US"/>
            </a:p>
          </p:txBody>
        </p:sp>
        <p:sp>
          <p:nvSpPr>
            <p:cNvPr id="1395822" name="Line 110"/>
            <p:cNvSpPr>
              <a:spLocks noChangeAspect="1" noChangeShapeType="1"/>
            </p:cNvSpPr>
            <p:nvPr/>
          </p:nvSpPr>
          <p:spPr bwMode="auto">
            <a:xfrm>
              <a:off x="5600" y="2834"/>
              <a:ext cx="0" cy="179"/>
            </a:xfrm>
            <a:prstGeom prst="line">
              <a:avLst/>
            </a:prstGeom>
            <a:noFill/>
            <a:ln w="12700" cap="sq">
              <a:solidFill>
                <a:srgbClr val="FF6600"/>
              </a:solidFill>
              <a:round/>
            </a:ln>
            <a:effectLst/>
          </p:spPr>
          <p:txBody>
            <a:bodyPr wrap="none" anchor="ctr"/>
            <a:lstStyle/>
            <a:p>
              <a:endParaRPr lang="zh-CN" altLang="en-US"/>
            </a:p>
          </p:txBody>
        </p:sp>
        <p:sp>
          <p:nvSpPr>
            <p:cNvPr id="1396898" name="Line 1186"/>
            <p:cNvSpPr>
              <a:spLocks noChangeAspect="1" noChangeShapeType="1"/>
            </p:cNvSpPr>
            <p:nvPr/>
          </p:nvSpPr>
          <p:spPr bwMode="auto">
            <a:xfrm>
              <a:off x="760" y="2834"/>
              <a:ext cx="0" cy="179"/>
            </a:xfrm>
            <a:prstGeom prst="line">
              <a:avLst/>
            </a:prstGeom>
            <a:noFill/>
            <a:ln w="12700">
              <a:solidFill>
                <a:srgbClr val="FF6600"/>
              </a:solidFill>
              <a:round/>
            </a:ln>
            <a:effectLst/>
          </p:spPr>
          <p:txBody>
            <a:bodyPr wrap="none" anchor="ctr"/>
            <a:lstStyle/>
            <a:p>
              <a:endParaRPr lang="zh-CN" altLang="en-US"/>
            </a:p>
          </p:txBody>
        </p:sp>
        <p:sp>
          <p:nvSpPr>
            <p:cNvPr id="1396900" name="Line 1188"/>
            <p:cNvSpPr>
              <a:spLocks noChangeAspect="1" noChangeShapeType="1"/>
            </p:cNvSpPr>
            <p:nvPr/>
          </p:nvSpPr>
          <p:spPr bwMode="auto">
            <a:xfrm>
              <a:off x="1221" y="2834"/>
              <a:ext cx="0" cy="179"/>
            </a:xfrm>
            <a:prstGeom prst="line">
              <a:avLst/>
            </a:prstGeom>
            <a:noFill/>
            <a:ln w="12700">
              <a:solidFill>
                <a:srgbClr val="FF6600"/>
              </a:solidFill>
              <a:round/>
            </a:ln>
            <a:effectLst/>
          </p:spPr>
          <p:txBody>
            <a:bodyPr wrap="none" anchor="ctr"/>
            <a:lstStyle/>
            <a:p>
              <a:endParaRPr lang="zh-CN" altLang="en-US"/>
            </a:p>
          </p:txBody>
        </p:sp>
        <p:sp>
          <p:nvSpPr>
            <p:cNvPr id="1396902" name="Line 1190"/>
            <p:cNvSpPr>
              <a:spLocks noChangeAspect="1" noChangeShapeType="1"/>
            </p:cNvSpPr>
            <p:nvPr/>
          </p:nvSpPr>
          <p:spPr bwMode="auto">
            <a:xfrm>
              <a:off x="1682" y="2834"/>
              <a:ext cx="0" cy="179"/>
            </a:xfrm>
            <a:prstGeom prst="line">
              <a:avLst/>
            </a:prstGeom>
            <a:noFill/>
            <a:ln w="12700">
              <a:solidFill>
                <a:srgbClr val="FF6600"/>
              </a:solidFill>
              <a:round/>
            </a:ln>
            <a:effectLst/>
          </p:spPr>
          <p:txBody>
            <a:bodyPr wrap="none" anchor="ctr"/>
            <a:lstStyle/>
            <a:p>
              <a:endParaRPr lang="zh-CN" altLang="en-US"/>
            </a:p>
          </p:txBody>
        </p:sp>
        <p:sp>
          <p:nvSpPr>
            <p:cNvPr id="1396904" name="Line 1192"/>
            <p:cNvSpPr>
              <a:spLocks noChangeAspect="1" noChangeShapeType="1"/>
            </p:cNvSpPr>
            <p:nvPr/>
          </p:nvSpPr>
          <p:spPr bwMode="auto">
            <a:xfrm>
              <a:off x="2143" y="2834"/>
              <a:ext cx="0" cy="179"/>
            </a:xfrm>
            <a:prstGeom prst="line">
              <a:avLst/>
            </a:prstGeom>
            <a:noFill/>
            <a:ln w="12700">
              <a:solidFill>
                <a:srgbClr val="FF6600"/>
              </a:solidFill>
              <a:round/>
            </a:ln>
            <a:effectLst/>
          </p:spPr>
          <p:txBody>
            <a:bodyPr wrap="none" anchor="ctr"/>
            <a:lstStyle/>
            <a:p>
              <a:endParaRPr lang="zh-CN" altLang="en-US"/>
            </a:p>
          </p:txBody>
        </p:sp>
        <p:sp>
          <p:nvSpPr>
            <p:cNvPr id="1396906" name="Line 1194"/>
            <p:cNvSpPr>
              <a:spLocks noChangeAspect="1" noChangeShapeType="1"/>
            </p:cNvSpPr>
            <p:nvPr/>
          </p:nvSpPr>
          <p:spPr bwMode="auto">
            <a:xfrm>
              <a:off x="2604" y="2834"/>
              <a:ext cx="0" cy="179"/>
            </a:xfrm>
            <a:prstGeom prst="line">
              <a:avLst/>
            </a:prstGeom>
            <a:noFill/>
            <a:ln w="12700">
              <a:solidFill>
                <a:srgbClr val="FF6600"/>
              </a:solidFill>
              <a:round/>
            </a:ln>
            <a:effectLst/>
          </p:spPr>
          <p:txBody>
            <a:bodyPr wrap="none" anchor="ctr"/>
            <a:lstStyle/>
            <a:p>
              <a:endParaRPr lang="zh-CN" altLang="en-US"/>
            </a:p>
          </p:txBody>
        </p:sp>
        <p:sp>
          <p:nvSpPr>
            <p:cNvPr id="1396908" name="Line 1196"/>
            <p:cNvSpPr>
              <a:spLocks noChangeAspect="1" noChangeShapeType="1"/>
            </p:cNvSpPr>
            <p:nvPr/>
          </p:nvSpPr>
          <p:spPr bwMode="auto">
            <a:xfrm>
              <a:off x="3065" y="2834"/>
              <a:ext cx="0" cy="179"/>
            </a:xfrm>
            <a:prstGeom prst="line">
              <a:avLst/>
            </a:prstGeom>
            <a:noFill/>
            <a:ln w="12700">
              <a:solidFill>
                <a:srgbClr val="FF6600"/>
              </a:solidFill>
              <a:round/>
            </a:ln>
            <a:effectLst/>
          </p:spPr>
          <p:txBody>
            <a:bodyPr wrap="none" anchor="ctr"/>
            <a:lstStyle/>
            <a:p>
              <a:endParaRPr lang="zh-CN" altLang="en-US"/>
            </a:p>
          </p:txBody>
        </p:sp>
        <p:sp>
          <p:nvSpPr>
            <p:cNvPr id="1396910" name="Line 1198"/>
            <p:cNvSpPr>
              <a:spLocks noChangeAspect="1" noChangeShapeType="1"/>
            </p:cNvSpPr>
            <p:nvPr/>
          </p:nvSpPr>
          <p:spPr bwMode="auto">
            <a:xfrm>
              <a:off x="3526" y="2834"/>
              <a:ext cx="0" cy="179"/>
            </a:xfrm>
            <a:prstGeom prst="line">
              <a:avLst/>
            </a:prstGeom>
            <a:noFill/>
            <a:ln w="12700">
              <a:solidFill>
                <a:srgbClr val="FF6600"/>
              </a:solidFill>
              <a:round/>
            </a:ln>
            <a:effectLst/>
          </p:spPr>
          <p:txBody>
            <a:bodyPr wrap="none" anchor="ctr"/>
            <a:lstStyle/>
            <a:p>
              <a:endParaRPr lang="zh-CN" altLang="en-US"/>
            </a:p>
          </p:txBody>
        </p:sp>
        <p:sp>
          <p:nvSpPr>
            <p:cNvPr id="1396912" name="Line 1200"/>
            <p:cNvSpPr>
              <a:spLocks noChangeAspect="1" noChangeShapeType="1"/>
            </p:cNvSpPr>
            <p:nvPr/>
          </p:nvSpPr>
          <p:spPr bwMode="auto">
            <a:xfrm>
              <a:off x="3987" y="2834"/>
              <a:ext cx="0" cy="179"/>
            </a:xfrm>
            <a:prstGeom prst="line">
              <a:avLst/>
            </a:prstGeom>
            <a:noFill/>
            <a:ln w="12700">
              <a:solidFill>
                <a:srgbClr val="FF6600"/>
              </a:solidFill>
              <a:round/>
            </a:ln>
            <a:effectLst/>
          </p:spPr>
          <p:txBody>
            <a:bodyPr wrap="none" anchor="ctr"/>
            <a:lstStyle/>
            <a:p>
              <a:endParaRPr lang="zh-CN" altLang="en-US"/>
            </a:p>
          </p:txBody>
        </p:sp>
        <p:sp>
          <p:nvSpPr>
            <p:cNvPr id="1396914" name="Line 1202"/>
            <p:cNvSpPr>
              <a:spLocks noChangeAspect="1" noChangeShapeType="1"/>
            </p:cNvSpPr>
            <p:nvPr/>
          </p:nvSpPr>
          <p:spPr bwMode="auto">
            <a:xfrm>
              <a:off x="4447" y="2834"/>
              <a:ext cx="0" cy="179"/>
            </a:xfrm>
            <a:prstGeom prst="line">
              <a:avLst/>
            </a:prstGeom>
            <a:noFill/>
            <a:ln w="12700">
              <a:solidFill>
                <a:srgbClr val="FF6600"/>
              </a:solidFill>
              <a:round/>
            </a:ln>
            <a:effectLst/>
          </p:spPr>
          <p:txBody>
            <a:bodyPr wrap="none" anchor="ctr"/>
            <a:lstStyle/>
            <a:p>
              <a:endParaRPr lang="zh-CN" altLang="en-US"/>
            </a:p>
          </p:txBody>
        </p:sp>
        <p:sp>
          <p:nvSpPr>
            <p:cNvPr id="1396916" name="Line 1204"/>
            <p:cNvSpPr>
              <a:spLocks noChangeAspect="1" noChangeShapeType="1"/>
            </p:cNvSpPr>
            <p:nvPr/>
          </p:nvSpPr>
          <p:spPr bwMode="auto">
            <a:xfrm>
              <a:off x="4909" y="2834"/>
              <a:ext cx="0" cy="179"/>
            </a:xfrm>
            <a:prstGeom prst="line">
              <a:avLst/>
            </a:prstGeom>
            <a:noFill/>
            <a:ln w="12700">
              <a:solidFill>
                <a:srgbClr val="FF6600"/>
              </a:solidFill>
              <a:round/>
            </a:ln>
            <a:effectLst/>
          </p:spPr>
          <p:txBody>
            <a:bodyPr wrap="none" anchor="ctr"/>
            <a:lstStyle/>
            <a:p>
              <a:endParaRPr lang="zh-CN" altLang="en-US"/>
            </a:p>
          </p:txBody>
        </p:sp>
        <p:sp>
          <p:nvSpPr>
            <p:cNvPr id="1396919" name="Line 1207"/>
            <p:cNvSpPr>
              <a:spLocks noChangeAspect="1" noChangeShapeType="1"/>
            </p:cNvSpPr>
            <p:nvPr/>
          </p:nvSpPr>
          <p:spPr bwMode="auto">
            <a:xfrm>
              <a:off x="530" y="2834"/>
              <a:ext cx="0" cy="179"/>
            </a:xfrm>
            <a:prstGeom prst="line">
              <a:avLst/>
            </a:prstGeom>
            <a:noFill/>
            <a:ln w="12700">
              <a:solidFill>
                <a:srgbClr val="FF6600"/>
              </a:solidFill>
              <a:round/>
            </a:ln>
            <a:effectLst/>
          </p:spPr>
          <p:txBody>
            <a:bodyPr wrap="none" anchor="ctr"/>
            <a:lstStyle/>
            <a:p>
              <a:endParaRPr lang="zh-CN" altLang="en-US"/>
            </a:p>
          </p:txBody>
        </p:sp>
        <p:sp>
          <p:nvSpPr>
            <p:cNvPr id="1396922" name="Line 1210"/>
            <p:cNvSpPr>
              <a:spLocks noChangeAspect="1" noChangeShapeType="1"/>
            </p:cNvSpPr>
            <p:nvPr/>
          </p:nvSpPr>
          <p:spPr bwMode="auto">
            <a:xfrm>
              <a:off x="990" y="2834"/>
              <a:ext cx="0" cy="179"/>
            </a:xfrm>
            <a:prstGeom prst="line">
              <a:avLst/>
            </a:prstGeom>
            <a:noFill/>
            <a:ln w="12700">
              <a:solidFill>
                <a:srgbClr val="FF6600"/>
              </a:solidFill>
              <a:round/>
            </a:ln>
            <a:effectLst/>
          </p:spPr>
          <p:txBody>
            <a:bodyPr wrap="none" anchor="ctr"/>
            <a:lstStyle/>
            <a:p>
              <a:endParaRPr lang="zh-CN" altLang="en-US"/>
            </a:p>
          </p:txBody>
        </p:sp>
        <p:sp>
          <p:nvSpPr>
            <p:cNvPr id="1396925" name="Line 1213"/>
            <p:cNvSpPr>
              <a:spLocks noChangeAspect="1" noChangeShapeType="1"/>
            </p:cNvSpPr>
            <p:nvPr/>
          </p:nvSpPr>
          <p:spPr bwMode="auto">
            <a:xfrm>
              <a:off x="1452" y="2834"/>
              <a:ext cx="0" cy="179"/>
            </a:xfrm>
            <a:prstGeom prst="line">
              <a:avLst/>
            </a:prstGeom>
            <a:noFill/>
            <a:ln w="12700">
              <a:solidFill>
                <a:srgbClr val="FF6600"/>
              </a:solidFill>
              <a:round/>
            </a:ln>
            <a:effectLst/>
          </p:spPr>
          <p:txBody>
            <a:bodyPr wrap="none" anchor="ctr"/>
            <a:lstStyle/>
            <a:p>
              <a:endParaRPr lang="zh-CN" altLang="en-US"/>
            </a:p>
          </p:txBody>
        </p:sp>
        <p:sp>
          <p:nvSpPr>
            <p:cNvPr id="1396928" name="Line 1216"/>
            <p:cNvSpPr>
              <a:spLocks noChangeAspect="1" noChangeShapeType="1"/>
            </p:cNvSpPr>
            <p:nvPr/>
          </p:nvSpPr>
          <p:spPr bwMode="auto">
            <a:xfrm>
              <a:off x="1913" y="2834"/>
              <a:ext cx="0" cy="179"/>
            </a:xfrm>
            <a:prstGeom prst="line">
              <a:avLst/>
            </a:prstGeom>
            <a:noFill/>
            <a:ln w="12700">
              <a:solidFill>
                <a:srgbClr val="FF6600"/>
              </a:solidFill>
              <a:round/>
            </a:ln>
            <a:effectLst/>
          </p:spPr>
          <p:txBody>
            <a:bodyPr wrap="none" anchor="ctr"/>
            <a:lstStyle/>
            <a:p>
              <a:endParaRPr lang="zh-CN" altLang="en-US"/>
            </a:p>
          </p:txBody>
        </p:sp>
        <p:sp>
          <p:nvSpPr>
            <p:cNvPr id="1396931" name="Line 1219"/>
            <p:cNvSpPr>
              <a:spLocks noChangeAspect="1" noChangeShapeType="1"/>
            </p:cNvSpPr>
            <p:nvPr/>
          </p:nvSpPr>
          <p:spPr bwMode="auto">
            <a:xfrm>
              <a:off x="2373" y="2834"/>
              <a:ext cx="0" cy="179"/>
            </a:xfrm>
            <a:prstGeom prst="line">
              <a:avLst/>
            </a:prstGeom>
            <a:noFill/>
            <a:ln w="12700">
              <a:solidFill>
                <a:srgbClr val="FF6600"/>
              </a:solidFill>
              <a:round/>
            </a:ln>
            <a:effectLst/>
          </p:spPr>
          <p:txBody>
            <a:bodyPr wrap="none" anchor="ctr"/>
            <a:lstStyle/>
            <a:p>
              <a:endParaRPr lang="zh-CN" altLang="en-US"/>
            </a:p>
          </p:txBody>
        </p:sp>
        <p:sp>
          <p:nvSpPr>
            <p:cNvPr id="1396934" name="Line 1222"/>
            <p:cNvSpPr>
              <a:spLocks noChangeAspect="1" noChangeShapeType="1"/>
            </p:cNvSpPr>
            <p:nvPr/>
          </p:nvSpPr>
          <p:spPr bwMode="auto">
            <a:xfrm>
              <a:off x="2834" y="2834"/>
              <a:ext cx="0" cy="179"/>
            </a:xfrm>
            <a:prstGeom prst="line">
              <a:avLst/>
            </a:prstGeom>
            <a:noFill/>
            <a:ln w="12700">
              <a:solidFill>
                <a:srgbClr val="FF6600"/>
              </a:solidFill>
              <a:round/>
            </a:ln>
            <a:effectLst/>
          </p:spPr>
          <p:txBody>
            <a:bodyPr wrap="none" anchor="ctr"/>
            <a:lstStyle/>
            <a:p>
              <a:endParaRPr lang="zh-CN" altLang="en-US"/>
            </a:p>
          </p:txBody>
        </p:sp>
        <p:sp>
          <p:nvSpPr>
            <p:cNvPr id="1396937" name="Line 1225"/>
            <p:cNvSpPr>
              <a:spLocks noChangeAspect="1" noChangeShapeType="1"/>
            </p:cNvSpPr>
            <p:nvPr/>
          </p:nvSpPr>
          <p:spPr bwMode="auto">
            <a:xfrm>
              <a:off x="3295" y="2834"/>
              <a:ext cx="0" cy="179"/>
            </a:xfrm>
            <a:prstGeom prst="line">
              <a:avLst/>
            </a:prstGeom>
            <a:noFill/>
            <a:ln w="12700">
              <a:solidFill>
                <a:srgbClr val="FF6600"/>
              </a:solidFill>
              <a:round/>
            </a:ln>
            <a:effectLst/>
          </p:spPr>
          <p:txBody>
            <a:bodyPr wrap="none" anchor="ctr"/>
            <a:lstStyle/>
            <a:p>
              <a:endParaRPr lang="zh-CN" altLang="en-US"/>
            </a:p>
          </p:txBody>
        </p:sp>
        <p:sp>
          <p:nvSpPr>
            <p:cNvPr id="1396940" name="Line 1228"/>
            <p:cNvSpPr>
              <a:spLocks noChangeAspect="1" noChangeShapeType="1"/>
            </p:cNvSpPr>
            <p:nvPr/>
          </p:nvSpPr>
          <p:spPr bwMode="auto">
            <a:xfrm>
              <a:off x="3756" y="2834"/>
              <a:ext cx="0" cy="179"/>
            </a:xfrm>
            <a:prstGeom prst="line">
              <a:avLst/>
            </a:prstGeom>
            <a:noFill/>
            <a:ln w="12700">
              <a:solidFill>
                <a:srgbClr val="FF6600"/>
              </a:solidFill>
              <a:round/>
            </a:ln>
            <a:effectLst/>
          </p:spPr>
          <p:txBody>
            <a:bodyPr wrap="none" anchor="ctr"/>
            <a:lstStyle/>
            <a:p>
              <a:endParaRPr lang="zh-CN" altLang="en-US"/>
            </a:p>
          </p:txBody>
        </p:sp>
        <p:sp>
          <p:nvSpPr>
            <p:cNvPr id="1396943" name="Line 1231"/>
            <p:cNvSpPr>
              <a:spLocks noChangeAspect="1" noChangeShapeType="1"/>
            </p:cNvSpPr>
            <p:nvPr/>
          </p:nvSpPr>
          <p:spPr bwMode="auto">
            <a:xfrm>
              <a:off x="4217" y="2834"/>
              <a:ext cx="0" cy="179"/>
            </a:xfrm>
            <a:prstGeom prst="line">
              <a:avLst/>
            </a:prstGeom>
            <a:noFill/>
            <a:ln w="12700">
              <a:solidFill>
                <a:srgbClr val="FF6600"/>
              </a:solidFill>
              <a:round/>
            </a:ln>
            <a:effectLst/>
          </p:spPr>
          <p:txBody>
            <a:bodyPr wrap="none" anchor="ctr"/>
            <a:lstStyle/>
            <a:p>
              <a:endParaRPr lang="zh-CN" altLang="en-US"/>
            </a:p>
          </p:txBody>
        </p:sp>
        <p:sp>
          <p:nvSpPr>
            <p:cNvPr id="1396946" name="Line 1234"/>
            <p:cNvSpPr>
              <a:spLocks noChangeAspect="1" noChangeShapeType="1"/>
            </p:cNvSpPr>
            <p:nvPr/>
          </p:nvSpPr>
          <p:spPr bwMode="auto">
            <a:xfrm>
              <a:off x="4678" y="2834"/>
              <a:ext cx="0" cy="179"/>
            </a:xfrm>
            <a:prstGeom prst="line">
              <a:avLst/>
            </a:prstGeom>
            <a:noFill/>
            <a:ln w="12700">
              <a:solidFill>
                <a:srgbClr val="FF6600"/>
              </a:solidFill>
              <a:round/>
            </a:ln>
            <a:effectLst/>
          </p:spPr>
          <p:txBody>
            <a:bodyPr wrap="none" anchor="ctr"/>
            <a:lstStyle/>
            <a:p>
              <a:endParaRPr lang="zh-CN" altLang="en-US"/>
            </a:p>
          </p:txBody>
        </p:sp>
        <p:sp>
          <p:nvSpPr>
            <p:cNvPr id="1396953" name="Line 1241"/>
            <p:cNvSpPr>
              <a:spLocks noChangeAspect="1" noChangeShapeType="1"/>
            </p:cNvSpPr>
            <p:nvPr/>
          </p:nvSpPr>
          <p:spPr bwMode="auto">
            <a:xfrm>
              <a:off x="5369" y="2834"/>
              <a:ext cx="0" cy="179"/>
            </a:xfrm>
            <a:prstGeom prst="line">
              <a:avLst/>
            </a:prstGeom>
            <a:noFill/>
            <a:ln w="12700">
              <a:solidFill>
                <a:srgbClr val="FF6600"/>
              </a:solidFill>
              <a:round/>
            </a:ln>
            <a:effectLst/>
          </p:spPr>
          <p:txBody>
            <a:bodyPr wrap="none" anchor="ctr"/>
            <a:lstStyle/>
            <a:p>
              <a:endParaRPr lang="zh-CN" altLang="en-US"/>
            </a:p>
          </p:txBody>
        </p:sp>
        <p:sp>
          <p:nvSpPr>
            <p:cNvPr id="1396957" name="Line 1245"/>
            <p:cNvSpPr>
              <a:spLocks noChangeAspect="1" noChangeShapeType="1"/>
            </p:cNvSpPr>
            <p:nvPr/>
          </p:nvSpPr>
          <p:spPr bwMode="auto">
            <a:xfrm>
              <a:off x="5139" y="2834"/>
              <a:ext cx="0" cy="179"/>
            </a:xfrm>
            <a:prstGeom prst="line">
              <a:avLst/>
            </a:prstGeom>
            <a:noFill/>
            <a:ln w="12700">
              <a:solidFill>
                <a:srgbClr val="FF6600"/>
              </a:solidFill>
              <a:round/>
            </a:ln>
            <a:effectLst/>
          </p:spPr>
          <p:txBody>
            <a:bodyPr wrap="none" anchor="ctr"/>
            <a:lstStyle/>
            <a:p>
              <a:endParaRPr lang="zh-CN" altLang="en-US"/>
            </a:p>
          </p:txBody>
        </p:sp>
        <p:sp>
          <p:nvSpPr>
            <p:cNvPr id="1395825" name="Rectangle 113"/>
            <p:cNvSpPr>
              <a:spLocks noChangeAspect="1" noChangeArrowheads="1"/>
            </p:cNvSpPr>
            <p:nvPr/>
          </p:nvSpPr>
          <p:spPr bwMode="auto">
            <a:xfrm>
              <a:off x="145" y="2602"/>
              <a:ext cx="153"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800">
                <a:ea typeface="楷体_GB2312" pitchFamily="49" charset="-122"/>
              </a:endParaRPr>
            </a:p>
          </p:txBody>
        </p:sp>
        <p:sp>
          <p:nvSpPr>
            <p:cNvPr id="1395826" name="Rectangle 114"/>
            <p:cNvSpPr>
              <a:spLocks noChangeAspect="1" noChangeArrowheads="1"/>
            </p:cNvSpPr>
            <p:nvPr/>
          </p:nvSpPr>
          <p:spPr bwMode="auto">
            <a:xfrm>
              <a:off x="145" y="2372"/>
              <a:ext cx="153"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800">
                <a:ea typeface="楷体_GB2312" pitchFamily="49" charset="-122"/>
              </a:endParaRPr>
            </a:p>
          </p:txBody>
        </p:sp>
        <p:sp>
          <p:nvSpPr>
            <p:cNvPr id="1395827" name="Rectangle 115"/>
            <p:cNvSpPr>
              <a:spLocks noChangeAspect="1" noChangeArrowheads="1"/>
            </p:cNvSpPr>
            <p:nvPr/>
          </p:nvSpPr>
          <p:spPr bwMode="auto">
            <a:xfrm>
              <a:off x="145" y="2142"/>
              <a:ext cx="153" cy="230"/>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800">
                <a:ea typeface="楷体_GB2312" pitchFamily="49" charset="-122"/>
              </a:endParaRPr>
            </a:p>
          </p:txBody>
        </p:sp>
        <p:sp>
          <p:nvSpPr>
            <p:cNvPr id="1395829" name="Rectangle 117"/>
            <p:cNvSpPr>
              <a:spLocks noChangeAspect="1" noChangeArrowheads="1"/>
            </p:cNvSpPr>
            <p:nvPr/>
          </p:nvSpPr>
          <p:spPr bwMode="auto">
            <a:xfrm>
              <a:off x="145" y="1911"/>
              <a:ext cx="153" cy="231"/>
            </a:xfrm>
            <a:prstGeom prst="rect">
              <a:avLst/>
            </a:prstGeom>
            <a:noFill/>
            <a:ln w="28575" algn="ctr">
              <a:noFill/>
              <a:miter lim="800000"/>
            </a:ln>
            <a:effectLst/>
          </p:spPr>
          <p:txBody>
            <a:bodyPr/>
            <a:lstStyle/>
            <a:p>
              <a:pPr algn="l">
                <a:spcBef>
                  <a:spcPct val="20000"/>
                </a:spcBef>
                <a:buClr>
                  <a:schemeClr val="bg2"/>
                </a:buClr>
                <a:buSzPct val="75000"/>
                <a:buFont typeface="Wingdings" panose="05000000000000000000" pitchFamily="2" charset="2"/>
                <a:buNone/>
              </a:pPr>
              <a:endParaRPr lang="zh-CN" altLang="en-US" sz="800">
                <a:ea typeface="楷体_GB2312" pitchFamily="49" charset="-122"/>
              </a:endParaRPr>
            </a:p>
          </p:txBody>
        </p:sp>
        <p:sp>
          <p:nvSpPr>
            <p:cNvPr id="1395830" name="Line 118"/>
            <p:cNvSpPr>
              <a:spLocks noChangeAspect="1" noChangeShapeType="1"/>
            </p:cNvSpPr>
            <p:nvPr/>
          </p:nvSpPr>
          <p:spPr bwMode="auto">
            <a:xfrm>
              <a:off x="145" y="1911"/>
              <a:ext cx="153" cy="0"/>
            </a:xfrm>
            <a:prstGeom prst="line">
              <a:avLst/>
            </a:prstGeom>
            <a:noFill/>
            <a:ln w="12700" cap="sq">
              <a:solidFill>
                <a:srgbClr val="FF6600"/>
              </a:solidFill>
              <a:round/>
            </a:ln>
            <a:effectLst/>
          </p:spPr>
          <p:txBody>
            <a:bodyPr wrap="none" anchor="ctr"/>
            <a:lstStyle/>
            <a:p>
              <a:endParaRPr lang="zh-CN" altLang="en-US"/>
            </a:p>
          </p:txBody>
        </p:sp>
        <p:sp>
          <p:nvSpPr>
            <p:cNvPr id="1395832" name="Line 120"/>
            <p:cNvSpPr>
              <a:spLocks noChangeAspect="1" noChangeShapeType="1"/>
            </p:cNvSpPr>
            <p:nvPr/>
          </p:nvSpPr>
          <p:spPr bwMode="auto">
            <a:xfrm>
              <a:off x="145" y="2142"/>
              <a:ext cx="153" cy="0"/>
            </a:xfrm>
            <a:prstGeom prst="line">
              <a:avLst/>
            </a:prstGeom>
            <a:noFill/>
            <a:ln w="12700">
              <a:solidFill>
                <a:srgbClr val="FF6600"/>
              </a:solidFill>
              <a:round/>
            </a:ln>
            <a:effectLst/>
          </p:spPr>
          <p:txBody>
            <a:bodyPr wrap="none" anchor="ctr"/>
            <a:lstStyle/>
            <a:p>
              <a:endParaRPr lang="zh-CN" altLang="en-US"/>
            </a:p>
          </p:txBody>
        </p:sp>
        <p:sp>
          <p:nvSpPr>
            <p:cNvPr id="1395833" name="Line 121"/>
            <p:cNvSpPr>
              <a:spLocks noChangeAspect="1" noChangeShapeType="1"/>
            </p:cNvSpPr>
            <p:nvPr/>
          </p:nvSpPr>
          <p:spPr bwMode="auto">
            <a:xfrm>
              <a:off x="145" y="2372"/>
              <a:ext cx="153" cy="0"/>
            </a:xfrm>
            <a:prstGeom prst="line">
              <a:avLst/>
            </a:prstGeom>
            <a:noFill/>
            <a:ln w="12700">
              <a:solidFill>
                <a:srgbClr val="FF6600"/>
              </a:solidFill>
              <a:round/>
            </a:ln>
            <a:effectLst/>
          </p:spPr>
          <p:txBody>
            <a:bodyPr wrap="none" anchor="ctr"/>
            <a:lstStyle/>
            <a:p>
              <a:endParaRPr lang="zh-CN" altLang="en-US"/>
            </a:p>
          </p:txBody>
        </p:sp>
        <p:sp>
          <p:nvSpPr>
            <p:cNvPr id="1395834" name="Line 122"/>
            <p:cNvSpPr>
              <a:spLocks noChangeAspect="1" noChangeShapeType="1"/>
            </p:cNvSpPr>
            <p:nvPr/>
          </p:nvSpPr>
          <p:spPr bwMode="auto">
            <a:xfrm>
              <a:off x="145" y="2602"/>
              <a:ext cx="153" cy="0"/>
            </a:xfrm>
            <a:prstGeom prst="line">
              <a:avLst/>
            </a:prstGeom>
            <a:noFill/>
            <a:ln w="12700">
              <a:solidFill>
                <a:srgbClr val="FF6600"/>
              </a:solidFill>
              <a:round/>
            </a:ln>
            <a:effectLst/>
          </p:spPr>
          <p:txBody>
            <a:bodyPr wrap="none" anchor="ctr"/>
            <a:lstStyle/>
            <a:p>
              <a:endParaRPr lang="zh-CN" altLang="en-US"/>
            </a:p>
          </p:txBody>
        </p:sp>
        <p:sp>
          <p:nvSpPr>
            <p:cNvPr id="1395835" name="Line 123"/>
            <p:cNvSpPr>
              <a:spLocks noChangeAspect="1" noChangeShapeType="1"/>
            </p:cNvSpPr>
            <p:nvPr/>
          </p:nvSpPr>
          <p:spPr bwMode="auto">
            <a:xfrm>
              <a:off x="145" y="2833"/>
              <a:ext cx="153" cy="0"/>
            </a:xfrm>
            <a:prstGeom prst="line">
              <a:avLst/>
            </a:prstGeom>
            <a:noFill/>
            <a:ln w="12700" cap="sq">
              <a:solidFill>
                <a:srgbClr val="FF6600"/>
              </a:solidFill>
              <a:round/>
            </a:ln>
            <a:effectLst/>
          </p:spPr>
          <p:txBody>
            <a:bodyPr wrap="none" anchor="ctr"/>
            <a:lstStyle/>
            <a:p>
              <a:endParaRPr lang="zh-CN" altLang="en-US"/>
            </a:p>
          </p:txBody>
        </p:sp>
        <p:sp>
          <p:nvSpPr>
            <p:cNvPr id="1395836" name="Line 124"/>
            <p:cNvSpPr>
              <a:spLocks noChangeAspect="1" noChangeShapeType="1"/>
            </p:cNvSpPr>
            <p:nvPr/>
          </p:nvSpPr>
          <p:spPr bwMode="auto">
            <a:xfrm>
              <a:off x="145" y="1911"/>
              <a:ext cx="0" cy="922"/>
            </a:xfrm>
            <a:prstGeom prst="line">
              <a:avLst/>
            </a:prstGeom>
            <a:noFill/>
            <a:ln w="12700" cap="sq">
              <a:noFill/>
              <a:round/>
            </a:ln>
            <a:effectLst/>
          </p:spPr>
          <p:txBody>
            <a:bodyPr wrap="none" anchor="ctr"/>
            <a:lstStyle/>
            <a:p>
              <a:endParaRPr lang="zh-CN" altLang="en-US"/>
            </a:p>
          </p:txBody>
        </p:sp>
        <p:sp>
          <p:nvSpPr>
            <p:cNvPr id="1395837" name="Line 125"/>
            <p:cNvSpPr>
              <a:spLocks noChangeAspect="1" noChangeShapeType="1"/>
            </p:cNvSpPr>
            <p:nvPr/>
          </p:nvSpPr>
          <p:spPr bwMode="auto">
            <a:xfrm>
              <a:off x="298" y="1911"/>
              <a:ext cx="0" cy="922"/>
            </a:xfrm>
            <a:prstGeom prst="line">
              <a:avLst/>
            </a:prstGeom>
            <a:noFill/>
            <a:ln w="12700" cap="sq">
              <a:noFill/>
              <a:round/>
            </a:ln>
            <a:effectLst/>
          </p:spPr>
          <p:txBody>
            <a:bodyPr wrap="none" anchor="ctr"/>
            <a:lstStyle/>
            <a:p>
              <a:endParaRPr lang="zh-CN" altLang="en-US"/>
            </a:p>
          </p:txBody>
        </p:sp>
        <p:sp>
          <p:nvSpPr>
            <p:cNvPr id="1395875" name="Rectangle 163"/>
            <p:cNvSpPr>
              <a:spLocks noChangeAspect="1" noChangeArrowheads="1"/>
            </p:cNvSpPr>
            <p:nvPr/>
          </p:nvSpPr>
          <p:spPr bwMode="auto">
            <a:xfrm>
              <a:off x="530" y="2372"/>
              <a:ext cx="460" cy="230"/>
            </a:xfrm>
            <a:prstGeom prst="rect">
              <a:avLst/>
            </a:prstGeom>
            <a:solidFill>
              <a:srgbClr val="00FF00"/>
            </a:solidFill>
            <a:ln w="28575" algn="ctr">
              <a:solidFill>
                <a:schemeClr val="tx1"/>
              </a:solidFill>
              <a:miter lim="800000"/>
            </a:ln>
            <a:effectLst/>
          </p:spPr>
          <p:txBody>
            <a:bodyPr wrap="none" anchor="ctr"/>
            <a:lstStyle/>
            <a:p>
              <a:r>
                <a:rPr lang="en-US" altLang="zh-CN"/>
                <a:t>1</a:t>
              </a:r>
              <a:endParaRPr lang="en-US" altLang="zh-CN" baseline="-25000"/>
            </a:p>
          </p:txBody>
        </p:sp>
        <p:sp>
          <p:nvSpPr>
            <p:cNvPr id="1395876" name="Rectangle 164"/>
            <p:cNvSpPr>
              <a:spLocks noChangeAspect="1" noChangeArrowheads="1"/>
            </p:cNvSpPr>
            <p:nvPr/>
          </p:nvSpPr>
          <p:spPr bwMode="auto">
            <a:xfrm>
              <a:off x="990" y="2142"/>
              <a:ext cx="461" cy="230"/>
            </a:xfrm>
            <a:prstGeom prst="rect">
              <a:avLst/>
            </a:prstGeom>
            <a:solidFill>
              <a:srgbClr val="00FF00"/>
            </a:solidFill>
            <a:ln w="28575" algn="ctr">
              <a:solidFill>
                <a:schemeClr val="tx1"/>
              </a:solidFill>
              <a:miter lim="800000"/>
            </a:ln>
            <a:effectLst/>
          </p:spPr>
          <p:txBody>
            <a:bodyPr wrap="none" anchor="ctr"/>
            <a:lstStyle/>
            <a:p>
              <a:r>
                <a:rPr lang="en-US" altLang="zh-CN"/>
                <a:t>1</a:t>
              </a:r>
              <a:endParaRPr lang="en-US" altLang="zh-CN" baseline="-25000"/>
            </a:p>
          </p:txBody>
        </p:sp>
        <p:sp>
          <p:nvSpPr>
            <p:cNvPr id="1395877" name="Rectangle 165"/>
            <p:cNvSpPr>
              <a:spLocks noChangeAspect="1" noChangeArrowheads="1"/>
            </p:cNvSpPr>
            <p:nvPr/>
          </p:nvSpPr>
          <p:spPr bwMode="auto">
            <a:xfrm>
              <a:off x="1451" y="1911"/>
              <a:ext cx="691" cy="231"/>
            </a:xfrm>
            <a:prstGeom prst="rect">
              <a:avLst/>
            </a:prstGeom>
            <a:solidFill>
              <a:srgbClr val="00FF00"/>
            </a:solidFill>
            <a:ln w="28575" algn="ctr">
              <a:solidFill>
                <a:schemeClr val="tx1"/>
              </a:solidFill>
              <a:miter lim="800000"/>
            </a:ln>
            <a:effectLst/>
          </p:spPr>
          <p:txBody>
            <a:bodyPr wrap="none" anchor="ctr"/>
            <a:lstStyle/>
            <a:p>
              <a:r>
                <a:rPr lang="en-US" altLang="zh-CN"/>
                <a:t>1</a:t>
              </a:r>
              <a:endParaRPr lang="en-US" altLang="zh-CN" baseline="-25000"/>
            </a:p>
          </p:txBody>
        </p:sp>
        <p:sp>
          <p:nvSpPr>
            <p:cNvPr id="1395878" name="Rectangle 166"/>
            <p:cNvSpPr>
              <a:spLocks noChangeAspect="1" noChangeArrowheads="1"/>
            </p:cNvSpPr>
            <p:nvPr/>
          </p:nvSpPr>
          <p:spPr bwMode="auto">
            <a:xfrm>
              <a:off x="989" y="2603"/>
              <a:ext cx="231" cy="231"/>
            </a:xfrm>
            <a:prstGeom prst="rect">
              <a:avLst/>
            </a:prstGeom>
            <a:solidFill>
              <a:srgbClr val="FFFF00"/>
            </a:solidFill>
            <a:ln w="28575" algn="ctr">
              <a:solidFill>
                <a:schemeClr val="tx1"/>
              </a:solidFill>
              <a:miter lim="800000"/>
            </a:ln>
            <a:effectLst/>
          </p:spPr>
          <p:txBody>
            <a:bodyPr wrap="none" anchor="ctr"/>
            <a:lstStyle/>
            <a:p>
              <a:r>
                <a:rPr lang="en-US" altLang="zh-CN"/>
                <a:t>2</a:t>
              </a:r>
              <a:endParaRPr lang="en-US" altLang="zh-CN"/>
            </a:p>
          </p:txBody>
        </p:sp>
        <p:sp>
          <p:nvSpPr>
            <p:cNvPr id="1395882" name="Rectangle 170"/>
            <p:cNvSpPr>
              <a:spLocks noChangeAspect="1" noChangeArrowheads="1"/>
            </p:cNvSpPr>
            <p:nvPr/>
          </p:nvSpPr>
          <p:spPr bwMode="auto">
            <a:xfrm>
              <a:off x="1221" y="2372"/>
              <a:ext cx="460" cy="230"/>
            </a:xfrm>
            <a:prstGeom prst="rect">
              <a:avLst/>
            </a:prstGeom>
            <a:solidFill>
              <a:srgbClr val="FFFF00"/>
            </a:solidFill>
            <a:ln w="28575" algn="ctr">
              <a:solidFill>
                <a:schemeClr val="tx1"/>
              </a:solidFill>
              <a:miter lim="800000"/>
            </a:ln>
            <a:effectLst/>
          </p:spPr>
          <p:txBody>
            <a:bodyPr wrap="none" anchor="ctr"/>
            <a:lstStyle/>
            <a:p>
              <a:r>
                <a:rPr lang="en-US" altLang="zh-CN"/>
                <a:t>2</a:t>
              </a:r>
              <a:endParaRPr lang="en-US" altLang="zh-CN"/>
            </a:p>
          </p:txBody>
        </p:sp>
        <p:sp>
          <p:nvSpPr>
            <p:cNvPr id="1395883" name="Rectangle 171"/>
            <p:cNvSpPr>
              <a:spLocks noChangeAspect="1" noChangeArrowheads="1"/>
            </p:cNvSpPr>
            <p:nvPr/>
          </p:nvSpPr>
          <p:spPr bwMode="auto">
            <a:xfrm>
              <a:off x="1681" y="2142"/>
              <a:ext cx="461" cy="230"/>
            </a:xfrm>
            <a:prstGeom prst="rect">
              <a:avLst/>
            </a:prstGeom>
            <a:solidFill>
              <a:srgbClr val="FFFF00"/>
            </a:solidFill>
            <a:ln w="28575" algn="ctr">
              <a:solidFill>
                <a:schemeClr val="tx1"/>
              </a:solidFill>
              <a:miter lim="800000"/>
            </a:ln>
            <a:effectLst/>
          </p:spPr>
          <p:txBody>
            <a:bodyPr wrap="none" anchor="ctr"/>
            <a:lstStyle/>
            <a:p>
              <a:r>
                <a:rPr lang="en-US" altLang="zh-CN"/>
                <a:t>2</a:t>
              </a:r>
              <a:endParaRPr lang="en-US" altLang="zh-CN"/>
            </a:p>
          </p:txBody>
        </p:sp>
        <p:sp>
          <p:nvSpPr>
            <p:cNvPr id="1395884" name="Rectangle 172"/>
            <p:cNvSpPr>
              <a:spLocks noChangeAspect="1" noChangeArrowheads="1"/>
            </p:cNvSpPr>
            <p:nvPr/>
          </p:nvSpPr>
          <p:spPr bwMode="auto">
            <a:xfrm>
              <a:off x="2142" y="1911"/>
              <a:ext cx="691" cy="231"/>
            </a:xfrm>
            <a:prstGeom prst="rect">
              <a:avLst/>
            </a:prstGeom>
            <a:solidFill>
              <a:srgbClr val="FFFF00"/>
            </a:solidFill>
            <a:ln w="28575" algn="ctr">
              <a:solidFill>
                <a:schemeClr val="tx1"/>
              </a:solidFill>
              <a:miter lim="800000"/>
            </a:ln>
            <a:effectLst/>
          </p:spPr>
          <p:txBody>
            <a:bodyPr wrap="none" anchor="ctr"/>
            <a:lstStyle/>
            <a:p>
              <a:r>
                <a:rPr lang="en-US" altLang="zh-CN"/>
                <a:t>2</a:t>
              </a:r>
              <a:endParaRPr lang="en-US" altLang="zh-CN"/>
            </a:p>
          </p:txBody>
        </p:sp>
        <p:sp>
          <p:nvSpPr>
            <p:cNvPr id="1395885" name="Rectangle 173"/>
            <p:cNvSpPr>
              <a:spLocks noChangeAspect="1" noChangeArrowheads="1"/>
            </p:cNvSpPr>
            <p:nvPr/>
          </p:nvSpPr>
          <p:spPr bwMode="auto">
            <a:xfrm>
              <a:off x="1682" y="2602"/>
              <a:ext cx="231" cy="231"/>
            </a:xfrm>
            <a:prstGeom prst="rect">
              <a:avLst/>
            </a:prstGeom>
            <a:solidFill>
              <a:srgbClr val="FF66CC"/>
            </a:solidFill>
            <a:ln w="28575" algn="ctr">
              <a:solidFill>
                <a:schemeClr val="tx1"/>
              </a:solidFill>
              <a:miter lim="800000"/>
            </a:ln>
            <a:effectLst/>
          </p:spPr>
          <p:txBody>
            <a:bodyPr wrap="none" anchor="ctr"/>
            <a:lstStyle/>
            <a:p>
              <a:r>
                <a:rPr lang="en-US" altLang="zh-CN"/>
                <a:t>3</a:t>
              </a:r>
              <a:endParaRPr lang="en-US" altLang="zh-CN"/>
            </a:p>
          </p:txBody>
        </p:sp>
        <p:sp>
          <p:nvSpPr>
            <p:cNvPr id="1395886" name="Rectangle 174"/>
            <p:cNvSpPr>
              <a:spLocks noChangeAspect="1" noChangeArrowheads="1"/>
            </p:cNvSpPr>
            <p:nvPr/>
          </p:nvSpPr>
          <p:spPr bwMode="auto">
            <a:xfrm>
              <a:off x="1913" y="2371"/>
              <a:ext cx="461" cy="231"/>
            </a:xfrm>
            <a:prstGeom prst="rect">
              <a:avLst/>
            </a:prstGeom>
            <a:solidFill>
              <a:srgbClr val="FF66CC"/>
            </a:solidFill>
            <a:ln w="28575" algn="ctr">
              <a:solidFill>
                <a:schemeClr val="tx1"/>
              </a:solidFill>
              <a:miter lim="800000"/>
            </a:ln>
            <a:effectLst/>
          </p:spPr>
          <p:txBody>
            <a:bodyPr wrap="none" anchor="ctr"/>
            <a:lstStyle/>
            <a:p>
              <a:r>
                <a:rPr lang="en-US" altLang="zh-CN"/>
                <a:t>3</a:t>
              </a:r>
              <a:endParaRPr lang="en-US" altLang="zh-CN"/>
            </a:p>
          </p:txBody>
        </p:sp>
        <p:sp>
          <p:nvSpPr>
            <p:cNvPr id="1395887" name="Rectangle 175"/>
            <p:cNvSpPr>
              <a:spLocks noChangeAspect="1" noChangeArrowheads="1"/>
            </p:cNvSpPr>
            <p:nvPr/>
          </p:nvSpPr>
          <p:spPr bwMode="auto">
            <a:xfrm>
              <a:off x="2374" y="2141"/>
              <a:ext cx="461" cy="230"/>
            </a:xfrm>
            <a:prstGeom prst="rect">
              <a:avLst/>
            </a:prstGeom>
            <a:solidFill>
              <a:srgbClr val="FF66CC"/>
            </a:solidFill>
            <a:ln w="28575" algn="ctr">
              <a:solidFill>
                <a:schemeClr val="tx1"/>
              </a:solidFill>
              <a:miter lim="800000"/>
            </a:ln>
            <a:effectLst/>
          </p:spPr>
          <p:txBody>
            <a:bodyPr wrap="none" anchor="ctr"/>
            <a:lstStyle/>
            <a:p>
              <a:r>
                <a:rPr lang="en-US" altLang="zh-CN"/>
                <a:t>3</a:t>
              </a:r>
              <a:endParaRPr lang="en-US" altLang="zh-CN"/>
            </a:p>
          </p:txBody>
        </p:sp>
        <p:sp>
          <p:nvSpPr>
            <p:cNvPr id="1395888" name="Rectangle 176"/>
            <p:cNvSpPr>
              <a:spLocks noChangeAspect="1" noChangeArrowheads="1"/>
            </p:cNvSpPr>
            <p:nvPr/>
          </p:nvSpPr>
          <p:spPr bwMode="auto">
            <a:xfrm>
              <a:off x="2835" y="1910"/>
              <a:ext cx="691" cy="231"/>
            </a:xfrm>
            <a:prstGeom prst="rect">
              <a:avLst/>
            </a:prstGeom>
            <a:solidFill>
              <a:srgbClr val="FF66CC"/>
            </a:solidFill>
            <a:ln w="28575" algn="ctr">
              <a:solidFill>
                <a:schemeClr val="tx1"/>
              </a:solidFill>
              <a:miter lim="800000"/>
            </a:ln>
            <a:effectLst/>
          </p:spPr>
          <p:txBody>
            <a:bodyPr wrap="none" anchor="ctr"/>
            <a:lstStyle/>
            <a:p>
              <a:r>
                <a:rPr lang="en-US" altLang="zh-CN"/>
                <a:t>3</a:t>
              </a:r>
              <a:endParaRPr lang="en-US" altLang="zh-CN"/>
            </a:p>
          </p:txBody>
        </p:sp>
        <p:sp>
          <p:nvSpPr>
            <p:cNvPr id="1395889" name="Rectangle 177"/>
            <p:cNvSpPr>
              <a:spLocks noChangeAspect="1" noChangeArrowheads="1"/>
            </p:cNvSpPr>
            <p:nvPr/>
          </p:nvSpPr>
          <p:spPr bwMode="auto">
            <a:xfrm>
              <a:off x="2373" y="2602"/>
              <a:ext cx="231" cy="231"/>
            </a:xfrm>
            <a:prstGeom prst="rect">
              <a:avLst/>
            </a:prstGeom>
            <a:solidFill>
              <a:srgbClr val="99FFCC"/>
            </a:solidFill>
            <a:ln w="28575" algn="ctr">
              <a:solidFill>
                <a:schemeClr val="tx1"/>
              </a:solidFill>
              <a:miter lim="800000"/>
            </a:ln>
            <a:effectLst/>
          </p:spPr>
          <p:txBody>
            <a:bodyPr wrap="none" anchor="ctr"/>
            <a:lstStyle/>
            <a:p>
              <a:r>
                <a:rPr lang="en-US" altLang="zh-CN"/>
                <a:t>4</a:t>
              </a:r>
              <a:endParaRPr lang="en-US" altLang="zh-CN"/>
            </a:p>
          </p:txBody>
        </p:sp>
        <p:sp>
          <p:nvSpPr>
            <p:cNvPr id="1395890" name="Rectangle 178"/>
            <p:cNvSpPr>
              <a:spLocks noChangeAspect="1" noChangeArrowheads="1"/>
            </p:cNvSpPr>
            <p:nvPr/>
          </p:nvSpPr>
          <p:spPr bwMode="auto">
            <a:xfrm>
              <a:off x="2604" y="2371"/>
              <a:ext cx="461" cy="231"/>
            </a:xfrm>
            <a:prstGeom prst="rect">
              <a:avLst/>
            </a:prstGeom>
            <a:solidFill>
              <a:srgbClr val="99FFCC"/>
            </a:solidFill>
            <a:ln w="28575" algn="ctr">
              <a:solidFill>
                <a:schemeClr val="tx1"/>
              </a:solidFill>
              <a:miter lim="800000"/>
            </a:ln>
            <a:effectLst/>
          </p:spPr>
          <p:txBody>
            <a:bodyPr wrap="none" anchor="ctr"/>
            <a:lstStyle/>
            <a:p>
              <a:r>
                <a:rPr lang="en-US" altLang="zh-CN"/>
                <a:t>4</a:t>
              </a:r>
              <a:endParaRPr lang="en-US" altLang="zh-CN"/>
            </a:p>
          </p:txBody>
        </p:sp>
        <p:sp>
          <p:nvSpPr>
            <p:cNvPr id="1395891" name="Rectangle 179"/>
            <p:cNvSpPr>
              <a:spLocks noChangeAspect="1" noChangeArrowheads="1"/>
            </p:cNvSpPr>
            <p:nvPr/>
          </p:nvSpPr>
          <p:spPr bwMode="auto">
            <a:xfrm>
              <a:off x="3065" y="2141"/>
              <a:ext cx="461" cy="230"/>
            </a:xfrm>
            <a:prstGeom prst="rect">
              <a:avLst/>
            </a:prstGeom>
            <a:solidFill>
              <a:srgbClr val="99FFCC"/>
            </a:solidFill>
            <a:ln w="28575" algn="ctr">
              <a:solidFill>
                <a:schemeClr val="tx1"/>
              </a:solidFill>
              <a:miter lim="800000"/>
            </a:ln>
            <a:effectLst/>
          </p:spPr>
          <p:txBody>
            <a:bodyPr wrap="none" anchor="ctr"/>
            <a:lstStyle/>
            <a:p>
              <a:r>
                <a:rPr lang="en-US" altLang="zh-CN"/>
                <a:t>4</a:t>
              </a:r>
              <a:endParaRPr lang="en-US" altLang="zh-CN"/>
            </a:p>
          </p:txBody>
        </p:sp>
        <p:sp>
          <p:nvSpPr>
            <p:cNvPr id="1395892" name="Rectangle 180"/>
            <p:cNvSpPr>
              <a:spLocks noChangeAspect="1" noChangeArrowheads="1"/>
            </p:cNvSpPr>
            <p:nvPr/>
          </p:nvSpPr>
          <p:spPr bwMode="auto">
            <a:xfrm>
              <a:off x="3526" y="1910"/>
              <a:ext cx="691" cy="231"/>
            </a:xfrm>
            <a:prstGeom prst="rect">
              <a:avLst/>
            </a:prstGeom>
            <a:solidFill>
              <a:srgbClr val="99FFCC"/>
            </a:solidFill>
            <a:ln w="28575" algn="ctr">
              <a:solidFill>
                <a:schemeClr val="tx1"/>
              </a:solidFill>
              <a:miter lim="800000"/>
            </a:ln>
            <a:effectLst/>
          </p:spPr>
          <p:txBody>
            <a:bodyPr wrap="none" anchor="ctr"/>
            <a:lstStyle/>
            <a:p>
              <a:r>
                <a:rPr lang="en-US" altLang="zh-CN"/>
                <a:t>4</a:t>
              </a:r>
              <a:endParaRPr lang="en-US" altLang="zh-CN"/>
            </a:p>
          </p:txBody>
        </p:sp>
        <p:sp>
          <p:nvSpPr>
            <p:cNvPr id="1395893" name="Rectangle 181"/>
            <p:cNvSpPr>
              <a:spLocks noChangeAspect="1" noChangeArrowheads="1"/>
            </p:cNvSpPr>
            <p:nvPr/>
          </p:nvSpPr>
          <p:spPr bwMode="auto">
            <a:xfrm>
              <a:off x="3756" y="2602"/>
              <a:ext cx="231" cy="231"/>
            </a:xfrm>
            <a:prstGeom prst="rect">
              <a:avLst/>
            </a:prstGeom>
            <a:solidFill>
              <a:srgbClr val="FFCC66"/>
            </a:solidFill>
            <a:ln w="28575" algn="ctr">
              <a:solidFill>
                <a:schemeClr val="tx1"/>
              </a:solidFill>
              <a:miter lim="800000"/>
            </a:ln>
            <a:effectLst/>
          </p:spPr>
          <p:txBody>
            <a:bodyPr wrap="none" anchor="ctr"/>
            <a:lstStyle/>
            <a:p>
              <a:r>
                <a:rPr lang="en-US" altLang="zh-CN"/>
                <a:t>n</a:t>
              </a:r>
              <a:endParaRPr lang="en-US" altLang="zh-CN"/>
            </a:p>
          </p:txBody>
        </p:sp>
        <p:sp>
          <p:nvSpPr>
            <p:cNvPr id="1395894" name="Rectangle 182"/>
            <p:cNvSpPr>
              <a:spLocks noChangeAspect="1" noChangeArrowheads="1"/>
            </p:cNvSpPr>
            <p:nvPr/>
          </p:nvSpPr>
          <p:spPr bwMode="auto">
            <a:xfrm>
              <a:off x="3987" y="2371"/>
              <a:ext cx="461" cy="231"/>
            </a:xfrm>
            <a:prstGeom prst="rect">
              <a:avLst/>
            </a:prstGeom>
            <a:solidFill>
              <a:srgbClr val="FFCC66"/>
            </a:solidFill>
            <a:ln w="28575" algn="ctr">
              <a:solidFill>
                <a:schemeClr val="tx1"/>
              </a:solidFill>
              <a:miter lim="800000"/>
            </a:ln>
            <a:effectLst/>
          </p:spPr>
          <p:txBody>
            <a:bodyPr wrap="none" anchor="ctr"/>
            <a:lstStyle/>
            <a:p>
              <a:r>
                <a:rPr lang="en-US" altLang="zh-CN"/>
                <a:t>n</a:t>
              </a:r>
              <a:endParaRPr lang="en-US" altLang="zh-CN"/>
            </a:p>
          </p:txBody>
        </p:sp>
        <p:sp>
          <p:nvSpPr>
            <p:cNvPr id="1395895" name="Rectangle 183"/>
            <p:cNvSpPr>
              <a:spLocks noChangeAspect="1" noChangeArrowheads="1"/>
            </p:cNvSpPr>
            <p:nvPr/>
          </p:nvSpPr>
          <p:spPr bwMode="auto">
            <a:xfrm>
              <a:off x="4448" y="2141"/>
              <a:ext cx="461" cy="230"/>
            </a:xfrm>
            <a:prstGeom prst="rect">
              <a:avLst/>
            </a:prstGeom>
            <a:solidFill>
              <a:srgbClr val="FFCC66"/>
            </a:solidFill>
            <a:ln w="28575" algn="ctr">
              <a:solidFill>
                <a:schemeClr val="tx1"/>
              </a:solidFill>
              <a:miter lim="800000"/>
            </a:ln>
            <a:effectLst/>
          </p:spPr>
          <p:txBody>
            <a:bodyPr wrap="none" anchor="ctr"/>
            <a:lstStyle/>
            <a:p>
              <a:r>
                <a:rPr lang="en-US" altLang="zh-CN"/>
                <a:t>n</a:t>
              </a:r>
              <a:endParaRPr lang="en-US" altLang="zh-CN"/>
            </a:p>
          </p:txBody>
        </p:sp>
        <p:sp>
          <p:nvSpPr>
            <p:cNvPr id="1395896" name="Rectangle 184"/>
            <p:cNvSpPr>
              <a:spLocks noChangeAspect="1" noChangeArrowheads="1"/>
            </p:cNvSpPr>
            <p:nvPr/>
          </p:nvSpPr>
          <p:spPr bwMode="auto">
            <a:xfrm>
              <a:off x="4909" y="1910"/>
              <a:ext cx="691" cy="231"/>
            </a:xfrm>
            <a:prstGeom prst="rect">
              <a:avLst/>
            </a:prstGeom>
            <a:solidFill>
              <a:srgbClr val="FFCC66"/>
            </a:solidFill>
            <a:ln w="28575" algn="ctr">
              <a:solidFill>
                <a:schemeClr val="tx1"/>
              </a:solidFill>
              <a:miter lim="800000"/>
            </a:ln>
            <a:effectLst/>
          </p:spPr>
          <p:txBody>
            <a:bodyPr wrap="none" anchor="ctr"/>
            <a:lstStyle/>
            <a:p>
              <a:r>
                <a:rPr lang="en-US" altLang="zh-CN"/>
                <a:t>n</a:t>
              </a:r>
              <a:endParaRPr lang="en-US" altLang="zh-CN"/>
            </a:p>
          </p:txBody>
        </p:sp>
        <p:sp>
          <p:nvSpPr>
            <p:cNvPr id="1395793" name="Rectangle 81"/>
            <p:cNvSpPr>
              <a:spLocks noChangeAspect="1" noChangeArrowheads="1"/>
            </p:cNvSpPr>
            <p:nvPr/>
          </p:nvSpPr>
          <p:spPr bwMode="auto">
            <a:xfrm>
              <a:off x="4876" y="2825"/>
              <a:ext cx="820" cy="288"/>
            </a:xfrm>
            <a:prstGeom prst="rect">
              <a:avLst/>
            </a:prstGeom>
            <a:noFill/>
            <a:ln w="28575" algn="ctr">
              <a:noFill/>
              <a:miter lim="800000"/>
            </a:ln>
            <a:effectLst/>
          </p:spPr>
          <p:txBody>
            <a:bodyPr anchor="ctr">
              <a:spAutoFit/>
            </a:bodyPr>
            <a:lstStyle/>
            <a:p>
              <a:pPr algn="r"/>
              <a:r>
                <a:rPr lang="zh-CN" altLang="en-US">
                  <a:solidFill>
                    <a:srgbClr val="0000FF"/>
                  </a:solidFill>
                </a:rPr>
                <a:t>时间</a:t>
              </a:r>
              <a:endParaRPr lang="zh-CN" altLang="en-US" baseline="-25000">
                <a:solidFill>
                  <a:srgbClr val="0000FF"/>
                </a:solidFill>
              </a:endParaRPr>
            </a:p>
          </p:txBody>
        </p:sp>
        <p:sp>
          <p:nvSpPr>
            <p:cNvPr id="1396961" name="Line 1249"/>
            <p:cNvSpPr>
              <a:spLocks noChangeAspect="1" noChangeShapeType="1"/>
            </p:cNvSpPr>
            <p:nvPr/>
          </p:nvSpPr>
          <p:spPr bwMode="auto">
            <a:xfrm>
              <a:off x="4294" y="2026"/>
              <a:ext cx="538" cy="0"/>
            </a:xfrm>
            <a:prstGeom prst="line">
              <a:avLst/>
            </a:prstGeom>
            <a:noFill/>
            <a:ln w="57150" cap="rnd">
              <a:solidFill>
                <a:schemeClr val="tx1"/>
              </a:solidFill>
              <a:prstDash val="sysDot"/>
              <a:round/>
            </a:ln>
            <a:effectLst/>
          </p:spPr>
          <p:txBody>
            <a:bodyPr wrap="none" anchor="ctr"/>
            <a:lstStyle/>
            <a:p>
              <a:endParaRPr lang="zh-CN" altLang="en-US"/>
            </a:p>
          </p:txBody>
        </p:sp>
        <p:sp>
          <p:nvSpPr>
            <p:cNvPr id="1396962" name="Line 1250"/>
            <p:cNvSpPr>
              <a:spLocks noChangeAspect="1" noChangeShapeType="1"/>
            </p:cNvSpPr>
            <p:nvPr/>
          </p:nvSpPr>
          <p:spPr bwMode="auto">
            <a:xfrm>
              <a:off x="3603" y="2257"/>
              <a:ext cx="768" cy="0"/>
            </a:xfrm>
            <a:prstGeom prst="line">
              <a:avLst/>
            </a:prstGeom>
            <a:noFill/>
            <a:ln w="57150" cap="rnd">
              <a:solidFill>
                <a:schemeClr val="tx1"/>
              </a:solidFill>
              <a:prstDash val="sysDot"/>
              <a:round/>
            </a:ln>
            <a:effectLst/>
          </p:spPr>
          <p:txBody>
            <a:bodyPr wrap="none" anchor="ctr"/>
            <a:lstStyle/>
            <a:p>
              <a:endParaRPr lang="zh-CN" altLang="en-US"/>
            </a:p>
          </p:txBody>
        </p:sp>
        <p:sp>
          <p:nvSpPr>
            <p:cNvPr id="1396963" name="Line 1251"/>
            <p:cNvSpPr>
              <a:spLocks noChangeAspect="1" noChangeShapeType="1"/>
            </p:cNvSpPr>
            <p:nvPr/>
          </p:nvSpPr>
          <p:spPr bwMode="auto">
            <a:xfrm>
              <a:off x="3141" y="2487"/>
              <a:ext cx="768" cy="0"/>
            </a:xfrm>
            <a:prstGeom prst="line">
              <a:avLst/>
            </a:prstGeom>
            <a:noFill/>
            <a:ln w="57150" cap="rnd">
              <a:solidFill>
                <a:schemeClr val="tx1"/>
              </a:solidFill>
              <a:prstDash val="sysDot"/>
              <a:round/>
            </a:ln>
            <a:effectLst/>
          </p:spPr>
          <p:txBody>
            <a:bodyPr wrap="none" anchor="ctr"/>
            <a:lstStyle/>
            <a:p>
              <a:endParaRPr lang="zh-CN" altLang="en-US"/>
            </a:p>
          </p:txBody>
        </p:sp>
        <p:sp>
          <p:nvSpPr>
            <p:cNvPr id="1396964" name="Line 1252"/>
            <p:cNvSpPr>
              <a:spLocks noChangeAspect="1" noChangeShapeType="1"/>
            </p:cNvSpPr>
            <p:nvPr/>
          </p:nvSpPr>
          <p:spPr bwMode="auto">
            <a:xfrm>
              <a:off x="2719" y="2718"/>
              <a:ext cx="960" cy="0"/>
            </a:xfrm>
            <a:prstGeom prst="line">
              <a:avLst/>
            </a:prstGeom>
            <a:noFill/>
            <a:ln w="57150" cap="rnd">
              <a:solidFill>
                <a:schemeClr val="tx1"/>
              </a:solidFill>
              <a:prstDash val="sysDot"/>
              <a:round/>
            </a:ln>
            <a:effectLst/>
          </p:spPr>
          <p:txBody>
            <a:bodyPr wrap="none" anchor="ctr"/>
            <a:lstStyle/>
            <a:p>
              <a:endParaRPr lang="zh-CN" altLang="en-US"/>
            </a:p>
          </p:txBody>
        </p:sp>
        <p:grpSp>
          <p:nvGrpSpPr>
            <p:cNvPr id="1396975" name="Group 1263"/>
            <p:cNvGrpSpPr/>
            <p:nvPr/>
          </p:nvGrpSpPr>
          <p:grpSpPr bwMode="auto">
            <a:xfrm>
              <a:off x="222" y="2809"/>
              <a:ext cx="363" cy="288"/>
              <a:chOff x="1882" y="2704"/>
              <a:chExt cx="363" cy="288"/>
            </a:xfrm>
          </p:grpSpPr>
          <p:sp>
            <p:nvSpPr>
              <p:cNvPr id="1396976" name="Text Box 1264"/>
              <p:cNvSpPr txBox="1">
                <a:spLocks noChangeArrowheads="1"/>
              </p:cNvSpPr>
              <p:nvPr/>
            </p:nvSpPr>
            <p:spPr bwMode="auto">
              <a:xfrm>
                <a:off x="1882" y="2704"/>
                <a:ext cx="227" cy="288"/>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6977" name="Text Box 1265"/>
              <p:cNvSpPr txBox="1">
                <a:spLocks noChangeArrowheads="1"/>
              </p:cNvSpPr>
              <p:nvPr/>
            </p:nvSpPr>
            <p:spPr bwMode="auto">
              <a:xfrm>
                <a:off x="2018" y="2704"/>
                <a:ext cx="227" cy="288"/>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grpSp>
        <p:grpSp>
          <p:nvGrpSpPr>
            <p:cNvPr id="1396978" name="Group 1266"/>
            <p:cNvGrpSpPr/>
            <p:nvPr/>
          </p:nvGrpSpPr>
          <p:grpSpPr bwMode="auto">
            <a:xfrm>
              <a:off x="458" y="2807"/>
              <a:ext cx="363" cy="288"/>
              <a:chOff x="1882" y="2704"/>
              <a:chExt cx="363" cy="288"/>
            </a:xfrm>
          </p:grpSpPr>
          <p:sp>
            <p:nvSpPr>
              <p:cNvPr id="1396979" name="Text Box 1267"/>
              <p:cNvSpPr txBox="1">
                <a:spLocks noChangeArrowheads="1"/>
              </p:cNvSpPr>
              <p:nvPr/>
            </p:nvSpPr>
            <p:spPr bwMode="auto">
              <a:xfrm>
                <a:off x="1882" y="2704"/>
                <a:ext cx="227" cy="288"/>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6980" name="Text Box 1268"/>
              <p:cNvSpPr txBox="1">
                <a:spLocks noChangeArrowheads="1"/>
              </p:cNvSpPr>
              <p:nvPr/>
            </p:nvSpPr>
            <p:spPr bwMode="auto">
              <a:xfrm>
                <a:off x="2018" y="2704"/>
                <a:ext cx="227" cy="288"/>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grpSp>
        <p:grpSp>
          <p:nvGrpSpPr>
            <p:cNvPr id="1396981" name="Group 1269"/>
            <p:cNvGrpSpPr/>
            <p:nvPr/>
          </p:nvGrpSpPr>
          <p:grpSpPr bwMode="auto">
            <a:xfrm>
              <a:off x="694" y="2807"/>
              <a:ext cx="363" cy="288"/>
              <a:chOff x="1882" y="2704"/>
              <a:chExt cx="363" cy="288"/>
            </a:xfrm>
          </p:grpSpPr>
          <p:sp>
            <p:nvSpPr>
              <p:cNvPr id="1396982" name="Text Box 1270"/>
              <p:cNvSpPr txBox="1">
                <a:spLocks noChangeArrowheads="1"/>
              </p:cNvSpPr>
              <p:nvPr/>
            </p:nvSpPr>
            <p:spPr bwMode="auto">
              <a:xfrm>
                <a:off x="1882" y="2704"/>
                <a:ext cx="227" cy="288"/>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1396983" name="Text Box 1271"/>
              <p:cNvSpPr txBox="1">
                <a:spLocks noChangeArrowheads="1"/>
              </p:cNvSpPr>
              <p:nvPr/>
            </p:nvSpPr>
            <p:spPr bwMode="auto">
              <a:xfrm>
                <a:off x="2018" y="2704"/>
                <a:ext cx="227" cy="288"/>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grpSp>
      </p:grpSp>
      <p:sp>
        <p:nvSpPr>
          <p:cNvPr id="1396985" name="Rectangle 1273"/>
          <p:cNvSpPr>
            <a:spLocks noChangeArrowheads="1"/>
          </p:cNvSpPr>
          <p:nvPr/>
        </p:nvSpPr>
        <p:spPr bwMode="auto">
          <a:xfrm>
            <a:off x="539750" y="4581525"/>
            <a:ext cx="8424863" cy="2160588"/>
          </a:xfrm>
          <a:prstGeom prst="rect">
            <a:avLst/>
          </a:prstGeom>
          <a:noFill/>
          <a:ln w="9525">
            <a:noFill/>
            <a:miter lim="800000"/>
          </a:ln>
          <a:effectLst/>
        </p:spPr>
        <p:txBody>
          <a:bodyPr/>
          <a:lstStyle/>
          <a:p>
            <a:pPr algn="just">
              <a:spcBef>
                <a:spcPct val="10000"/>
              </a:spcBef>
              <a:buClr>
                <a:schemeClr val="bg2"/>
              </a:buClr>
              <a:buSzPct val="75000"/>
              <a:buFont typeface="Wingdings" panose="05000000000000000000" pitchFamily="2" charset="2"/>
              <a:buNone/>
            </a:pPr>
            <a:r>
              <a:rPr lang="en-US" altLang="zh-CN">
                <a:solidFill>
                  <a:srgbClr val="000000"/>
                </a:solidFill>
              </a:rPr>
              <a:t>T</a:t>
            </a:r>
            <a:r>
              <a:rPr lang="en-US" altLang="zh-CN">
                <a:solidFill>
                  <a:srgbClr val="000000"/>
                </a:solidFill>
                <a:latin typeface="宋体" panose="02010600030101010101" pitchFamily="2" charset="-122"/>
              </a:rPr>
              <a:t>(</a:t>
            </a:r>
            <a:r>
              <a:rPr lang="en-US" altLang="zh-CN">
                <a:solidFill>
                  <a:srgbClr val="000000"/>
                </a:solidFill>
              </a:rPr>
              <a:t>1</a:t>
            </a:r>
            <a:r>
              <a:rPr lang="en-US" altLang="zh-CN">
                <a:solidFill>
                  <a:srgbClr val="000000"/>
                </a:solidFill>
                <a:latin typeface="宋体" panose="02010600030101010101" pitchFamily="2" charset="-122"/>
              </a:rPr>
              <a:t>)</a:t>
            </a:r>
            <a:r>
              <a:rPr lang="zh-CN" altLang="en-US">
                <a:solidFill>
                  <a:srgbClr val="000000"/>
                </a:solidFill>
              </a:rPr>
              <a:t>＝</a:t>
            </a:r>
            <a:r>
              <a:rPr lang="en-US" altLang="zh-CN">
                <a:solidFill>
                  <a:srgbClr val="000000"/>
                </a:solidFill>
              </a:rPr>
              <a:t>100×</a:t>
            </a:r>
            <a:r>
              <a:rPr lang="en-US" altLang="zh-CN">
                <a:solidFill>
                  <a:srgbClr val="000000"/>
                </a:solidFill>
                <a:latin typeface="宋体" panose="02010600030101010101"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anose="02010600030101010101" pitchFamily="2" charset="-122"/>
              </a:rPr>
              <a:t>)</a:t>
            </a:r>
            <a:r>
              <a:rPr lang="en-US" altLang="zh-CN">
                <a:solidFill>
                  <a:srgbClr val="000000"/>
                </a:solidFill>
              </a:rPr>
              <a:t>·Δt </a:t>
            </a:r>
            <a:r>
              <a:rPr lang="zh-CN" altLang="en-US">
                <a:solidFill>
                  <a:srgbClr val="000000"/>
                </a:solidFill>
              </a:rPr>
              <a:t>＝ </a:t>
            </a:r>
            <a:r>
              <a:rPr lang="en-US" altLang="zh-CN">
                <a:solidFill>
                  <a:srgbClr val="000000"/>
                </a:solidFill>
              </a:rPr>
              <a:t>800 ·Δt</a:t>
            </a:r>
            <a:endParaRPr lang="en-US" altLang="zh-CN">
              <a:solidFill>
                <a:srgbClr val="000000"/>
              </a:solidFill>
            </a:endParaRPr>
          </a:p>
          <a:p>
            <a:pPr algn="just">
              <a:spcBef>
                <a:spcPct val="10000"/>
              </a:spcBef>
              <a:buClr>
                <a:schemeClr val="bg2"/>
              </a:buClr>
              <a:buSzPct val="75000"/>
              <a:buFont typeface="Wingdings" panose="05000000000000000000" pitchFamily="2" charset="2"/>
              <a:buNone/>
            </a:pPr>
            <a:r>
              <a:rPr lang="en-US" altLang="zh-CN">
                <a:solidFill>
                  <a:srgbClr val="000000"/>
                </a:solidFill>
              </a:rPr>
              <a:t>T</a:t>
            </a:r>
            <a:r>
              <a:rPr lang="en-US" altLang="zh-CN">
                <a:solidFill>
                  <a:srgbClr val="000000"/>
                </a:solidFill>
                <a:latin typeface="宋体" panose="02010600030101010101" pitchFamily="2" charset="-122"/>
              </a:rPr>
              <a:t>(</a:t>
            </a:r>
            <a:r>
              <a:rPr lang="en-US" altLang="zh-CN">
                <a:solidFill>
                  <a:srgbClr val="000000"/>
                </a:solidFill>
              </a:rPr>
              <a:t>4</a:t>
            </a:r>
            <a:r>
              <a:rPr lang="en-US" altLang="zh-CN">
                <a:solidFill>
                  <a:srgbClr val="000000"/>
                </a:solidFill>
                <a:latin typeface="宋体" panose="02010600030101010101" pitchFamily="2" charset="-122"/>
              </a:rPr>
              <a:t>)</a:t>
            </a:r>
            <a:r>
              <a:rPr lang="zh-CN" altLang="en-US">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1</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2</a:t>
            </a:r>
            <a:r>
              <a:rPr lang="zh-CN" altLang="en-US">
                <a:solidFill>
                  <a:srgbClr val="000000"/>
                </a:solidFill>
              </a:rPr>
              <a:t>＋</a:t>
            </a:r>
            <a:r>
              <a:rPr lang="en-US" altLang="zh-CN">
                <a:solidFill>
                  <a:srgbClr val="000000"/>
                </a:solidFill>
              </a:rPr>
              <a:t>3</a:t>
            </a:r>
            <a:r>
              <a:rPr lang="en-US" altLang="zh-CN">
                <a:solidFill>
                  <a:srgbClr val="000000"/>
                </a:solidFill>
                <a:latin typeface="宋体" panose="02010600030101010101" pitchFamily="2" charset="-122"/>
              </a:rPr>
              <a:t>)</a:t>
            </a:r>
            <a:r>
              <a:rPr lang="en-US" altLang="zh-CN">
                <a:solidFill>
                  <a:srgbClr val="000000"/>
                </a:solidFill>
              </a:rPr>
              <a:t>·Δt </a:t>
            </a:r>
            <a:r>
              <a:rPr lang="zh-CN" altLang="en-US">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100</a:t>
            </a:r>
            <a:r>
              <a:rPr lang="zh-CN" altLang="en-US">
                <a:solidFill>
                  <a:srgbClr val="000000"/>
                </a:solidFill>
              </a:rPr>
              <a:t>－</a:t>
            </a:r>
            <a:r>
              <a:rPr lang="en-US" altLang="zh-CN">
                <a:solidFill>
                  <a:srgbClr val="000000"/>
                </a:solidFill>
              </a:rPr>
              <a:t>1</a:t>
            </a:r>
            <a:r>
              <a:rPr lang="en-US" altLang="zh-CN">
                <a:solidFill>
                  <a:srgbClr val="000000"/>
                </a:solidFill>
                <a:latin typeface="宋体" panose="02010600030101010101" pitchFamily="2" charset="-122"/>
              </a:rPr>
              <a:t>)</a:t>
            </a:r>
            <a:r>
              <a:rPr lang="en-US" altLang="zh-CN">
                <a:solidFill>
                  <a:srgbClr val="000000"/>
                </a:solidFill>
              </a:rPr>
              <a:t>· 3Δt </a:t>
            </a:r>
            <a:r>
              <a:rPr lang="zh-CN" altLang="en-US">
                <a:solidFill>
                  <a:srgbClr val="000000"/>
                </a:solidFill>
              </a:rPr>
              <a:t>＝ </a:t>
            </a:r>
            <a:r>
              <a:rPr lang="en-US" altLang="zh-CN">
                <a:solidFill>
                  <a:srgbClr val="000000"/>
                </a:solidFill>
              </a:rPr>
              <a:t>305 ·Δt</a:t>
            </a:r>
            <a:endParaRPr lang="en-US" altLang="zh-CN">
              <a:solidFill>
                <a:srgbClr val="000000"/>
              </a:solidFill>
            </a:endParaRPr>
          </a:p>
          <a:p>
            <a:pPr algn="just">
              <a:spcBef>
                <a:spcPct val="10000"/>
              </a:spcBef>
              <a:buClr>
                <a:schemeClr val="bg2"/>
              </a:buClr>
              <a:buSzPct val="75000"/>
              <a:buFont typeface="Wingdings" panose="05000000000000000000" pitchFamily="2" charset="2"/>
              <a:buNone/>
            </a:pPr>
            <a:r>
              <a:rPr lang="zh-CN" altLang="en-US">
                <a:solidFill>
                  <a:srgbClr val="000000"/>
                </a:solidFill>
              </a:rPr>
              <a:t>吞吐率：</a:t>
            </a:r>
            <a:r>
              <a:rPr lang="en-US" altLang="zh-CN">
                <a:solidFill>
                  <a:srgbClr val="000000"/>
                </a:solidFill>
              </a:rPr>
              <a:t>TP</a:t>
            </a:r>
            <a:r>
              <a:rPr lang="zh-CN" altLang="en-US">
                <a:solidFill>
                  <a:srgbClr val="000000"/>
                </a:solidFill>
              </a:rPr>
              <a:t>＝</a:t>
            </a:r>
            <a:r>
              <a:rPr lang="en-US" altLang="zh-CN">
                <a:solidFill>
                  <a:srgbClr val="000000"/>
                </a:solidFill>
              </a:rPr>
              <a:t>100/</a:t>
            </a:r>
            <a:r>
              <a:rPr lang="en-US" altLang="zh-CN">
                <a:solidFill>
                  <a:srgbClr val="000000"/>
                </a:solidFill>
                <a:latin typeface="宋体" panose="02010600030101010101" pitchFamily="2" charset="-122"/>
              </a:rPr>
              <a:t>(</a:t>
            </a:r>
            <a:r>
              <a:rPr lang="en-US" altLang="zh-CN">
                <a:solidFill>
                  <a:srgbClr val="000000"/>
                </a:solidFill>
              </a:rPr>
              <a:t>305 ·Δt</a:t>
            </a:r>
            <a:r>
              <a:rPr lang="en-US" altLang="zh-CN">
                <a:solidFill>
                  <a:srgbClr val="000000"/>
                </a:solidFill>
                <a:latin typeface="宋体" panose="02010600030101010101" pitchFamily="2" charset="-122"/>
              </a:rPr>
              <a:t>)</a:t>
            </a:r>
            <a:endParaRPr lang="zh-CN" altLang="en-US">
              <a:solidFill>
                <a:srgbClr val="000000"/>
              </a:solidFill>
            </a:endParaRPr>
          </a:p>
          <a:p>
            <a:pPr algn="just">
              <a:spcBef>
                <a:spcPct val="10000"/>
              </a:spcBef>
              <a:buClr>
                <a:schemeClr val="bg2"/>
              </a:buClr>
              <a:buSzPct val="75000"/>
              <a:buFont typeface="Wingdings" panose="05000000000000000000" pitchFamily="2" charset="2"/>
              <a:buNone/>
            </a:pPr>
            <a:r>
              <a:rPr lang="zh-CN" altLang="en-US">
                <a:solidFill>
                  <a:srgbClr val="000000"/>
                </a:solidFill>
              </a:rPr>
              <a:t>加速比：</a:t>
            </a:r>
            <a:r>
              <a:rPr lang="en-US" altLang="zh-CN">
                <a:solidFill>
                  <a:srgbClr val="000000"/>
                </a:solidFill>
              </a:rPr>
              <a:t>S</a:t>
            </a:r>
            <a:r>
              <a:rPr lang="zh-CN" altLang="en-US">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800 ·Δt</a:t>
            </a:r>
            <a:r>
              <a:rPr lang="en-US" altLang="zh-CN">
                <a:solidFill>
                  <a:srgbClr val="000000"/>
                </a:solidFill>
                <a:latin typeface="宋体" panose="02010600030101010101" pitchFamily="2" charset="-122"/>
              </a:rPr>
              <a:t>)</a:t>
            </a:r>
            <a:r>
              <a:rPr lang="en-US" altLang="zh-CN">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305 ·Δt</a:t>
            </a:r>
            <a:r>
              <a:rPr lang="en-US" altLang="zh-CN">
                <a:solidFill>
                  <a:srgbClr val="000000"/>
                </a:solidFill>
                <a:latin typeface="宋体" panose="02010600030101010101" pitchFamily="2" charset="-122"/>
              </a:rPr>
              <a:t>)</a:t>
            </a:r>
            <a:r>
              <a:rPr lang="zh-CN" altLang="en-US">
                <a:solidFill>
                  <a:srgbClr val="000000"/>
                </a:solidFill>
              </a:rPr>
              <a:t>＝</a:t>
            </a:r>
            <a:r>
              <a:rPr lang="en-US" altLang="zh-CN">
                <a:solidFill>
                  <a:srgbClr val="000000"/>
                </a:solidFill>
              </a:rPr>
              <a:t>2.62</a:t>
            </a:r>
            <a:endParaRPr lang="en-US" altLang="zh-CN">
              <a:solidFill>
                <a:srgbClr val="000000"/>
              </a:solidFill>
            </a:endParaRPr>
          </a:p>
          <a:p>
            <a:pPr algn="just">
              <a:spcBef>
                <a:spcPct val="10000"/>
              </a:spcBef>
              <a:buClr>
                <a:schemeClr val="bg2"/>
              </a:buClr>
              <a:buSzPct val="75000"/>
              <a:buFont typeface="Wingdings" panose="05000000000000000000" pitchFamily="2" charset="2"/>
              <a:buNone/>
            </a:pPr>
            <a:r>
              <a:rPr lang="zh-CN" altLang="en-US">
                <a:solidFill>
                  <a:srgbClr val="000000"/>
                </a:solidFill>
              </a:rPr>
              <a:t>效率：</a:t>
            </a:r>
            <a:r>
              <a:rPr lang="en-US" altLang="zh-CN">
                <a:solidFill>
                  <a:srgbClr val="000000"/>
                </a:solidFill>
              </a:rPr>
              <a:t>E</a:t>
            </a:r>
            <a:r>
              <a:rPr lang="zh-CN" altLang="en-US">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800 ·Δt</a:t>
            </a:r>
            <a:r>
              <a:rPr lang="en-US" altLang="zh-CN">
                <a:solidFill>
                  <a:srgbClr val="000000"/>
                </a:solidFill>
                <a:latin typeface="宋体" panose="02010600030101010101" pitchFamily="2" charset="-122"/>
              </a:rPr>
              <a:t>)</a:t>
            </a:r>
            <a:r>
              <a:rPr lang="en-US" altLang="zh-CN">
                <a:solidFill>
                  <a:srgbClr val="000000"/>
                </a:solidFill>
              </a:rPr>
              <a:t>/</a:t>
            </a:r>
            <a:r>
              <a:rPr lang="en-US" altLang="zh-CN">
                <a:solidFill>
                  <a:srgbClr val="000000"/>
                </a:solidFill>
                <a:latin typeface="宋体" panose="02010600030101010101" pitchFamily="2" charset="-122"/>
              </a:rPr>
              <a:t>(</a:t>
            </a:r>
            <a:r>
              <a:rPr lang="en-US" altLang="zh-CN">
                <a:solidFill>
                  <a:srgbClr val="000000"/>
                </a:solidFill>
              </a:rPr>
              <a:t>4×305 ·Δt</a:t>
            </a:r>
            <a:r>
              <a:rPr lang="en-US" altLang="zh-CN">
                <a:solidFill>
                  <a:srgbClr val="000000"/>
                </a:solidFill>
                <a:latin typeface="宋体" panose="02010600030101010101" pitchFamily="2" charset="-122"/>
              </a:rPr>
              <a:t>)</a:t>
            </a:r>
            <a:r>
              <a:rPr lang="zh-CN" altLang="en-US">
                <a:solidFill>
                  <a:srgbClr val="000000"/>
                </a:solidFill>
              </a:rPr>
              <a:t>＝</a:t>
            </a:r>
            <a:r>
              <a:rPr lang="en-US" altLang="zh-CN">
                <a:solidFill>
                  <a:srgbClr val="000000"/>
                </a:solidFill>
              </a:rPr>
              <a:t>0.656</a:t>
            </a:r>
            <a:endParaRPr lang="en-US" altLang="zh-CN">
              <a:solidFill>
                <a:srgbClr val="000000"/>
              </a:solidFill>
            </a:endParaRPr>
          </a:p>
        </p:txBody>
      </p:sp>
      <p:grpSp>
        <p:nvGrpSpPr>
          <p:cNvPr id="253" name="组合 252"/>
          <p:cNvGrpSpPr/>
          <p:nvPr/>
        </p:nvGrpSpPr>
        <p:grpSpPr>
          <a:xfrm>
            <a:off x="4932040" y="1340768"/>
            <a:ext cx="863080" cy="469900"/>
            <a:chOff x="3635896" y="1339850"/>
            <a:chExt cx="863080" cy="469900"/>
          </a:xfrm>
        </p:grpSpPr>
        <p:sp>
          <p:nvSpPr>
            <p:cNvPr id="254" name="Text Box 61"/>
            <p:cNvSpPr txBox="1">
              <a:spLocks noChangeArrowheads="1"/>
            </p:cNvSpPr>
            <p:nvPr/>
          </p:nvSpPr>
          <p:spPr bwMode="auto">
            <a:xfrm>
              <a:off x="3922713" y="1339850"/>
              <a:ext cx="360363" cy="457200"/>
            </a:xfrm>
            <a:prstGeom prst="rect">
              <a:avLst/>
            </a:prstGeom>
            <a:noFill/>
            <a:ln w="28575" algn="ctr">
              <a:noFill/>
              <a:miter lim="800000"/>
            </a:ln>
            <a:effectLst/>
          </p:spPr>
          <p:txBody>
            <a:bodyPr>
              <a:spAutoFit/>
            </a:bodyPr>
            <a:lstStyle/>
            <a:p>
              <a:pPr>
                <a:spcBef>
                  <a:spcPct val="50000"/>
                </a:spcBef>
              </a:pPr>
              <a:r>
                <a:rPr lang="en-US" altLang="zh-CN"/>
                <a:t>Δ</a:t>
              </a:r>
              <a:endParaRPr lang="en-US" altLang="zh-CN"/>
            </a:p>
          </p:txBody>
        </p:sp>
        <p:sp>
          <p:nvSpPr>
            <p:cNvPr id="255" name="Text Box 62"/>
            <p:cNvSpPr txBox="1">
              <a:spLocks noChangeArrowheads="1"/>
            </p:cNvSpPr>
            <p:nvPr/>
          </p:nvSpPr>
          <p:spPr bwMode="auto">
            <a:xfrm>
              <a:off x="4138613" y="1339850"/>
              <a:ext cx="360363" cy="457200"/>
            </a:xfrm>
            <a:prstGeom prst="rect">
              <a:avLst/>
            </a:prstGeom>
            <a:noFill/>
            <a:ln w="28575" algn="ctr">
              <a:noFill/>
              <a:miter lim="800000"/>
            </a:ln>
            <a:effectLst/>
          </p:spPr>
          <p:txBody>
            <a:bodyPr>
              <a:spAutoFit/>
            </a:bodyPr>
            <a:lstStyle/>
            <a:p>
              <a:pPr>
                <a:spcBef>
                  <a:spcPct val="50000"/>
                </a:spcBef>
              </a:pPr>
              <a:r>
                <a:rPr lang="en-US" altLang="zh-CN"/>
                <a:t>t</a:t>
              </a:r>
              <a:endParaRPr lang="en-US" altLang="zh-CN"/>
            </a:p>
          </p:txBody>
        </p:sp>
        <p:sp>
          <p:nvSpPr>
            <p:cNvPr id="256" name="Text Box 63"/>
            <p:cNvSpPr txBox="1">
              <a:spLocks noChangeArrowheads="1"/>
            </p:cNvSpPr>
            <p:nvPr/>
          </p:nvSpPr>
          <p:spPr bwMode="auto">
            <a:xfrm>
              <a:off x="3635896" y="1352550"/>
              <a:ext cx="503238" cy="457200"/>
            </a:xfrm>
            <a:prstGeom prst="rect">
              <a:avLst/>
            </a:prstGeom>
            <a:noFill/>
            <a:ln w="28575" algn="ctr">
              <a:noFill/>
              <a:miter lim="800000"/>
            </a:ln>
            <a:effectLst/>
          </p:spPr>
          <p:txBody>
            <a:bodyPr>
              <a:spAutoFit/>
            </a:bodyPr>
            <a:lstStyle/>
            <a:p>
              <a:pPr>
                <a:spcBef>
                  <a:spcPct val="50000"/>
                </a:spcBef>
              </a:pPr>
              <a:r>
                <a:rPr lang="en-US" altLang="zh-CN"/>
                <a:t>2·</a:t>
              </a:r>
              <a:endParaRPr lang="en-US" altLang="zh-CN"/>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1395715">
                                            <p:txEl>
                                              <p:pRg st="2" end="2"/>
                                            </p:txEl>
                                          </p:spTgt>
                                        </p:tgtEl>
                                        <p:attrNameLst>
                                          <p:attrName>style.visibility</p:attrName>
                                        </p:attrNameLst>
                                      </p:cBhvr>
                                      <p:to>
                                        <p:strVal val="visible"/>
                                      </p:to>
                                    </p:set>
                                    <p:anim calcmode="lin" valueType="num">
                                      <p:cBhvr>
                                        <p:cTn id="7" dur="500" fill="hold"/>
                                        <p:tgtEl>
                                          <p:spTgt spid="1395715">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395715">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395715">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395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nodeType="clickEffect">
                                  <p:stCondLst>
                                    <p:cond delay="0"/>
                                  </p:stCondLst>
                                  <p:childTnLst>
                                    <p:set>
                                      <p:cBhvr>
                                        <p:cTn id="14" dur="1" fill="hold">
                                          <p:stCondLst>
                                            <p:cond delay="0"/>
                                          </p:stCondLst>
                                        </p:cTn>
                                        <p:tgtEl>
                                          <p:spTgt spid="1396984"/>
                                        </p:tgtEl>
                                        <p:attrNameLst>
                                          <p:attrName>style.visibility</p:attrName>
                                        </p:attrNameLst>
                                      </p:cBhvr>
                                      <p:to>
                                        <p:strVal val="visible"/>
                                      </p:to>
                                    </p:set>
                                    <p:anim calcmode="lin" valueType="num">
                                      <p:cBhvr>
                                        <p:cTn id="15" dur="500" fill="hold"/>
                                        <p:tgtEl>
                                          <p:spTgt spid="1396984"/>
                                        </p:tgtEl>
                                        <p:attrNameLst>
                                          <p:attrName>ppt_w</p:attrName>
                                        </p:attrNameLst>
                                      </p:cBhvr>
                                      <p:tavLst>
                                        <p:tav tm="0">
                                          <p:val>
                                            <p:fltVal val="0"/>
                                          </p:val>
                                        </p:tav>
                                        <p:tav tm="100000">
                                          <p:val>
                                            <p:strVal val="#ppt_w"/>
                                          </p:val>
                                        </p:tav>
                                      </p:tavLst>
                                    </p:anim>
                                    <p:anim calcmode="lin" valueType="num">
                                      <p:cBhvr>
                                        <p:cTn id="16" dur="500" fill="hold"/>
                                        <p:tgtEl>
                                          <p:spTgt spid="1396984"/>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96985">
                                            <p:txEl>
                                              <p:pRg st="0" end="0"/>
                                            </p:txEl>
                                          </p:spTgt>
                                        </p:tgtEl>
                                        <p:attrNameLst>
                                          <p:attrName>style.visibility</p:attrName>
                                        </p:attrNameLst>
                                      </p:cBhvr>
                                      <p:to>
                                        <p:strVal val="visible"/>
                                      </p:to>
                                    </p:set>
                                    <p:animEffect transition="in" filter="wipe(left)">
                                      <p:cBhvr>
                                        <p:cTn id="21" dur="500"/>
                                        <p:tgtEl>
                                          <p:spTgt spid="139698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96985">
                                            <p:txEl>
                                              <p:pRg st="1" end="1"/>
                                            </p:txEl>
                                          </p:spTgt>
                                        </p:tgtEl>
                                        <p:attrNameLst>
                                          <p:attrName>style.visibility</p:attrName>
                                        </p:attrNameLst>
                                      </p:cBhvr>
                                      <p:to>
                                        <p:strVal val="visible"/>
                                      </p:to>
                                    </p:set>
                                    <p:animEffect transition="in" filter="wipe(left)">
                                      <p:cBhvr>
                                        <p:cTn id="26" dur="500"/>
                                        <p:tgtEl>
                                          <p:spTgt spid="139698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396985">
                                            <p:txEl>
                                              <p:pRg st="2" end="2"/>
                                            </p:txEl>
                                          </p:spTgt>
                                        </p:tgtEl>
                                        <p:attrNameLst>
                                          <p:attrName>style.visibility</p:attrName>
                                        </p:attrNameLst>
                                      </p:cBhvr>
                                      <p:to>
                                        <p:strVal val="visible"/>
                                      </p:to>
                                    </p:set>
                                    <p:animEffect transition="in" filter="wipe(left)">
                                      <p:cBhvr>
                                        <p:cTn id="31" dur="500"/>
                                        <p:tgtEl>
                                          <p:spTgt spid="139698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96985">
                                            <p:txEl>
                                              <p:pRg st="3" end="3"/>
                                            </p:txEl>
                                          </p:spTgt>
                                        </p:tgtEl>
                                        <p:attrNameLst>
                                          <p:attrName>style.visibility</p:attrName>
                                        </p:attrNameLst>
                                      </p:cBhvr>
                                      <p:to>
                                        <p:strVal val="visible"/>
                                      </p:to>
                                    </p:set>
                                    <p:animEffect transition="in" filter="wipe(left)">
                                      <p:cBhvr>
                                        <p:cTn id="36" dur="500"/>
                                        <p:tgtEl>
                                          <p:spTgt spid="1396985">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96985">
                                            <p:txEl>
                                              <p:pRg st="4" end="4"/>
                                            </p:txEl>
                                          </p:spTgt>
                                        </p:tgtEl>
                                        <p:attrNameLst>
                                          <p:attrName>style.visibility</p:attrName>
                                        </p:attrNameLst>
                                      </p:cBhvr>
                                      <p:to>
                                        <p:strVal val="visible"/>
                                      </p:to>
                                    </p:set>
                                    <p:animEffect transition="in" filter="wipe(left)">
                                      <p:cBhvr>
                                        <p:cTn id="41" dur="500"/>
                                        <p:tgtEl>
                                          <p:spTgt spid="13969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灯片编号占位符 4"/>
          <p:cNvSpPr>
            <a:spLocks noGrp="1"/>
          </p:cNvSpPr>
          <p:nvPr>
            <p:ph type="sldNum" sz="quarter" idx="11"/>
          </p:nvPr>
        </p:nvSpPr>
        <p:spPr>
          <a:noFill/>
        </p:spPr>
        <p:txBody>
          <a:bodyPr/>
          <a:lstStyle/>
          <a:p>
            <a:fld id="{A61C0ABD-8E84-4074-8F36-B3F52C0D9DBA}" type="slidenum">
              <a:rPr lang="zh-CN" altLang="en-US" smtClean="0"/>
            </a:fld>
            <a:endParaRPr lang="en-US" altLang="zh-CN"/>
          </a:p>
        </p:txBody>
      </p:sp>
      <p:sp>
        <p:nvSpPr>
          <p:cNvPr id="2053"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anose="02010609060101010101" pitchFamily="49" charset="-122"/>
              </a:rPr>
              <a:t>流水线工作举例</a:t>
            </a:r>
            <a:endParaRPr lang="zh-CN" altLang="en-US" sz="2800">
              <a:solidFill>
                <a:srgbClr val="CC0066"/>
              </a:solidFill>
              <a:ea typeface="黑体" panose="02010609060101010101" pitchFamily="49" charset="-122"/>
            </a:endParaRPr>
          </a:p>
        </p:txBody>
      </p:sp>
      <p:sp>
        <p:nvSpPr>
          <p:cNvPr id="2054" name="Rectangle 3"/>
          <p:cNvSpPr>
            <a:spLocks noGrp="1" noChangeArrowheads="1"/>
          </p:cNvSpPr>
          <p:nvPr>
            <p:ph type="body" idx="1"/>
          </p:nvPr>
        </p:nvSpPr>
        <p:spPr>
          <a:xfrm>
            <a:off x="323850" y="620688"/>
            <a:ext cx="8229600" cy="679450"/>
          </a:xfrm>
        </p:spPr>
        <p:txBody>
          <a:bodyPr/>
          <a:lstStyle/>
          <a:p>
            <a:pPr marL="0" indent="0">
              <a:lnSpc>
                <a:spcPct val="120000"/>
              </a:lnSpc>
              <a:spcBef>
                <a:spcPct val="0"/>
              </a:spcBef>
              <a:buFont typeface="Wingdings" panose="05000000000000000000"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p:txBody>
      </p:sp>
      <p:sp>
        <p:nvSpPr>
          <p:cNvPr id="2055" name="Rectangle 5"/>
          <p:cNvSpPr>
            <a:spLocks noChangeArrowheads="1"/>
          </p:cNvSpPr>
          <p:nvPr/>
        </p:nvSpPr>
        <p:spPr bwMode="auto">
          <a:xfrm>
            <a:off x="468313" y="1052488"/>
            <a:ext cx="8207375" cy="4105275"/>
          </a:xfrm>
          <a:prstGeom prst="rect">
            <a:avLst/>
          </a:prstGeom>
          <a:noFill/>
          <a:ln w="9525">
            <a:noFill/>
            <a:miter lim="800000"/>
          </a:ln>
        </p:spPr>
        <p:txBody>
          <a:bodyPr/>
          <a:lstStyle/>
          <a:p>
            <a:pPr algn="l">
              <a:lnSpc>
                <a:spcPct val="160000"/>
              </a:lnSpc>
              <a:buClr>
                <a:schemeClr val="bg2"/>
              </a:buClr>
              <a:buSzPct val="75000"/>
              <a:buFont typeface="Wingdings" panose="05000000000000000000" pitchFamily="2" charset="2"/>
              <a:buNone/>
            </a:pPr>
            <a:r>
              <a:rPr lang="zh-CN" altLang="en-US"/>
              <a:t>两个向量</a:t>
            </a:r>
            <a:r>
              <a:rPr lang="en-US" altLang="zh-CN"/>
              <a:t>A</a:t>
            </a:r>
            <a:r>
              <a:rPr lang="zh-CN" altLang="en-US"/>
              <a:t>和</a:t>
            </a:r>
            <a:r>
              <a:rPr lang="en-US" altLang="zh-CN"/>
              <a:t>B，</a:t>
            </a:r>
            <a:r>
              <a:rPr lang="zh-CN" altLang="en-US"/>
              <a:t>各有4个元素，在下图所示的</a:t>
            </a:r>
            <a:r>
              <a:rPr lang="zh-CN" altLang="en-US">
                <a:solidFill>
                  <a:srgbClr val="FF0000"/>
                </a:solidFill>
              </a:rPr>
              <a:t>静态</a:t>
            </a:r>
            <a:r>
              <a:rPr lang="zh-CN" altLang="en-US">
                <a:solidFill>
                  <a:srgbClr val="0000FF"/>
                </a:solidFill>
              </a:rPr>
              <a:t>双功能</a:t>
            </a:r>
            <a:r>
              <a:rPr lang="zh-CN" altLang="en-US"/>
              <a:t>流水线上，计算点积                            ，其中1、2、3、5组成</a:t>
            </a:r>
            <a:r>
              <a:rPr lang="zh-CN" altLang="en-US">
                <a:solidFill>
                  <a:srgbClr val="D60093"/>
                </a:solidFill>
              </a:rPr>
              <a:t>加法流水线</a:t>
            </a:r>
            <a:r>
              <a:rPr lang="zh-CN" altLang="en-US"/>
              <a:t>，1、4、</a:t>
            </a:r>
            <a:r>
              <a:rPr lang="en-US" altLang="zh-CN"/>
              <a:t>5</a:t>
            </a:r>
            <a:r>
              <a:rPr lang="zh-CN" altLang="en-US"/>
              <a:t>组成</a:t>
            </a:r>
            <a:r>
              <a:rPr lang="zh-CN" altLang="en-US">
                <a:solidFill>
                  <a:srgbClr val="D60093"/>
                </a:solidFill>
              </a:rPr>
              <a:t>乘法流水线</a:t>
            </a:r>
            <a:r>
              <a:rPr lang="zh-CN" altLang="en-US"/>
              <a:t>。每个流水段经过的时间均为      ，而且流水线的输出结果可直接返回到输入或暂存于相应的缓冲寄存器中。延迟时间和功能切换时间忽略不计。现求其</a:t>
            </a:r>
            <a:r>
              <a:rPr lang="zh-CN" altLang="en-US">
                <a:solidFill>
                  <a:srgbClr val="FF0000"/>
                </a:solidFill>
              </a:rPr>
              <a:t>实际吞吐率</a:t>
            </a:r>
            <a:r>
              <a:rPr lang="zh-CN" altLang="en-US"/>
              <a:t>和</a:t>
            </a:r>
            <a:r>
              <a:rPr lang="zh-CN" altLang="en-US">
                <a:solidFill>
                  <a:srgbClr val="FF0000"/>
                </a:solidFill>
              </a:rPr>
              <a:t>效率</a:t>
            </a:r>
            <a:r>
              <a:rPr lang="zh-CN" altLang="en-US"/>
              <a:t>。</a:t>
            </a:r>
            <a:endParaRPr lang="zh-CN" altLang="en-US"/>
          </a:p>
        </p:txBody>
      </p:sp>
      <p:graphicFrame>
        <p:nvGraphicFramePr>
          <p:cNvPr id="2050" name="Object 2"/>
          <p:cNvGraphicFramePr>
            <a:graphicFrameLocks noChangeAspect="1"/>
          </p:cNvGraphicFramePr>
          <p:nvPr/>
        </p:nvGraphicFramePr>
        <p:xfrm>
          <a:off x="3001963" y="1628800"/>
          <a:ext cx="2205037" cy="820737"/>
        </p:xfrm>
        <a:graphic>
          <a:graphicData uri="http://schemas.openxmlformats.org/presentationml/2006/ole">
            <mc:AlternateContent xmlns:mc="http://schemas.openxmlformats.org/markup-compatibility/2006">
              <mc:Choice xmlns:v="urn:schemas-microsoft-com:vml" Requires="v">
                <p:oleObj spid="_x0000_s38918" name="公式" r:id="rId1" imgW="965200" imgH="431800" progId="Equation.3">
                  <p:embed/>
                </p:oleObj>
              </mc:Choice>
              <mc:Fallback>
                <p:oleObj name="公式" r:id="rId1" imgW="965200" imgH="4318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963" y="1628800"/>
                        <a:ext cx="2205037" cy="82073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476375" y="2996952"/>
          <a:ext cx="400050" cy="373062"/>
        </p:xfrm>
        <a:graphic>
          <a:graphicData uri="http://schemas.openxmlformats.org/presentationml/2006/ole">
            <mc:AlternateContent xmlns:mc="http://schemas.openxmlformats.org/markup-compatibility/2006">
              <mc:Choice xmlns:v="urn:schemas-microsoft-com:vml" Requires="v">
                <p:oleObj spid="_x0000_s38919" name="公式" r:id="rId3" imgW="190500" imgH="177800" progId="Equation.3">
                  <p:embed/>
                </p:oleObj>
              </mc:Choice>
              <mc:Fallback>
                <p:oleObj name="公式" r:id="rId3" imgW="190500" imgH="177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996952"/>
                        <a:ext cx="400050" cy="37306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Rectangle 9"/>
          <p:cNvSpPr>
            <a:spLocks noChangeArrowheads="1"/>
          </p:cNvSpPr>
          <p:nvPr/>
        </p:nvSpPr>
        <p:spPr bwMode="auto">
          <a:xfrm>
            <a:off x="1547813" y="4938241"/>
            <a:ext cx="863600" cy="504825"/>
          </a:xfrm>
          <a:prstGeom prst="rect">
            <a:avLst/>
          </a:prstGeom>
          <a:solidFill>
            <a:srgbClr val="CCFF66"/>
          </a:solidFill>
          <a:ln w="38100" algn="ctr">
            <a:solidFill>
              <a:schemeClr val="tx1"/>
            </a:solidFill>
            <a:miter lim="800000"/>
            <a:tailEnd type="none" w="med" len="lg"/>
          </a:ln>
        </p:spPr>
        <p:txBody>
          <a:bodyPr wrap="none" anchor="ctr"/>
          <a:lstStyle/>
          <a:p>
            <a:pPr algn="ctr"/>
            <a:r>
              <a:rPr lang="en-US" altLang="zh-CN"/>
              <a:t>1</a:t>
            </a:r>
            <a:endParaRPr lang="en-US" altLang="zh-CN"/>
          </a:p>
        </p:txBody>
      </p:sp>
      <p:sp>
        <p:nvSpPr>
          <p:cNvPr id="2057" name="Rectangle 10"/>
          <p:cNvSpPr>
            <a:spLocks noChangeArrowheads="1"/>
          </p:cNvSpPr>
          <p:nvPr/>
        </p:nvSpPr>
        <p:spPr bwMode="auto">
          <a:xfrm>
            <a:off x="3130550" y="4938241"/>
            <a:ext cx="863600" cy="504825"/>
          </a:xfrm>
          <a:prstGeom prst="rect">
            <a:avLst/>
          </a:prstGeom>
          <a:solidFill>
            <a:srgbClr val="CCFF66"/>
          </a:solidFill>
          <a:ln w="38100" algn="ctr">
            <a:solidFill>
              <a:schemeClr val="tx1"/>
            </a:solidFill>
            <a:miter lim="800000"/>
            <a:tailEnd type="none" w="med" len="lg"/>
          </a:ln>
        </p:spPr>
        <p:txBody>
          <a:bodyPr wrap="none" anchor="ctr"/>
          <a:lstStyle/>
          <a:p>
            <a:pPr algn="ctr"/>
            <a:r>
              <a:rPr lang="en-US" altLang="zh-CN"/>
              <a:t>2</a:t>
            </a:r>
            <a:endParaRPr lang="en-US" altLang="zh-CN"/>
          </a:p>
        </p:txBody>
      </p:sp>
      <p:sp>
        <p:nvSpPr>
          <p:cNvPr id="2058" name="Rectangle 11"/>
          <p:cNvSpPr>
            <a:spLocks noChangeArrowheads="1"/>
          </p:cNvSpPr>
          <p:nvPr/>
        </p:nvSpPr>
        <p:spPr bwMode="auto">
          <a:xfrm>
            <a:off x="4930775" y="4938241"/>
            <a:ext cx="863600" cy="504825"/>
          </a:xfrm>
          <a:prstGeom prst="rect">
            <a:avLst/>
          </a:prstGeom>
          <a:solidFill>
            <a:srgbClr val="CCFF66"/>
          </a:solidFill>
          <a:ln w="38100" algn="ctr">
            <a:solidFill>
              <a:schemeClr val="tx1"/>
            </a:solidFill>
            <a:miter lim="800000"/>
            <a:tailEnd type="none" w="med" len="lg"/>
          </a:ln>
        </p:spPr>
        <p:txBody>
          <a:bodyPr wrap="none" anchor="ctr"/>
          <a:lstStyle/>
          <a:p>
            <a:pPr algn="ctr"/>
            <a:r>
              <a:rPr lang="en-US" altLang="zh-CN"/>
              <a:t>3</a:t>
            </a:r>
            <a:endParaRPr lang="en-US" altLang="zh-CN"/>
          </a:p>
        </p:txBody>
      </p:sp>
      <p:sp>
        <p:nvSpPr>
          <p:cNvPr id="2059" name="Rectangle 12"/>
          <p:cNvSpPr>
            <a:spLocks noChangeArrowheads="1"/>
          </p:cNvSpPr>
          <p:nvPr/>
        </p:nvSpPr>
        <p:spPr bwMode="auto">
          <a:xfrm>
            <a:off x="3995738" y="5658966"/>
            <a:ext cx="863600" cy="504825"/>
          </a:xfrm>
          <a:prstGeom prst="rect">
            <a:avLst/>
          </a:prstGeom>
          <a:solidFill>
            <a:srgbClr val="CCFF66"/>
          </a:solidFill>
          <a:ln w="38100" algn="ctr">
            <a:solidFill>
              <a:schemeClr val="tx1"/>
            </a:solidFill>
            <a:miter lim="800000"/>
            <a:tailEnd type="none" w="med" len="lg"/>
          </a:ln>
        </p:spPr>
        <p:txBody>
          <a:bodyPr wrap="none" anchor="ctr"/>
          <a:lstStyle/>
          <a:p>
            <a:pPr algn="ctr"/>
            <a:r>
              <a:rPr lang="en-US" altLang="zh-CN"/>
              <a:t>4</a:t>
            </a:r>
            <a:endParaRPr lang="en-US" altLang="zh-CN"/>
          </a:p>
        </p:txBody>
      </p:sp>
      <p:sp>
        <p:nvSpPr>
          <p:cNvPr id="2060" name="Rectangle 13"/>
          <p:cNvSpPr>
            <a:spLocks noChangeArrowheads="1"/>
          </p:cNvSpPr>
          <p:nvPr/>
        </p:nvSpPr>
        <p:spPr bwMode="auto">
          <a:xfrm>
            <a:off x="6515100" y="4938241"/>
            <a:ext cx="863600" cy="504825"/>
          </a:xfrm>
          <a:prstGeom prst="rect">
            <a:avLst/>
          </a:prstGeom>
          <a:solidFill>
            <a:srgbClr val="CCFF66"/>
          </a:solidFill>
          <a:ln w="38100" algn="ctr">
            <a:solidFill>
              <a:schemeClr val="tx1"/>
            </a:solidFill>
            <a:miter lim="800000"/>
            <a:tailEnd type="none" w="med" len="lg"/>
          </a:ln>
        </p:spPr>
        <p:txBody>
          <a:bodyPr wrap="none" anchor="ctr"/>
          <a:lstStyle/>
          <a:p>
            <a:pPr algn="ctr"/>
            <a:r>
              <a:rPr lang="en-US" altLang="zh-CN"/>
              <a:t>5</a:t>
            </a:r>
            <a:endParaRPr lang="en-US" altLang="zh-CN"/>
          </a:p>
        </p:txBody>
      </p:sp>
      <p:sp>
        <p:nvSpPr>
          <p:cNvPr id="2061" name="Line 14"/>
          <p:cNvSpPr>
            <a:spLocks noChangeShapeType="1"/>
          </p:cNvSpPr>
          <p:nvPr/>
        </p:nvSpPr>
        <p:spPr bwMode="auto">
          <a:xfrm>
            <a:off x="1042988" y="5082704"/>
            <a:ext cx="504825" cy="0"/>
          </a:xfrm>
          <a:prstGeom prst="line">
            <a:avLst/>
          </a:prstGeom>
          <a:noFill/>
          <a:ln w="38100">
            <a:solidFill>
              <a:schemeClr val="tx1"/>
            </a:solidFill>
            <a:round/>
            <a:tailEnd type="triangle" w="med" len="lg"/>
          </a:ln>
        </p:spPr>
        <p:txBody>
          <a:bodyPr wrap="none" anchor="ctr"/>
          <a:lstStyle/>
          <a:p>
            <a:endParaRPr lang="zh-CN" altLang="en-US"/>
          </a:p>
        </p:txBody>
      </p:sp>
      <p:sp>
        <p:nvSpPr>
          <p:cNvPr id="2062" name="Line 15"/>
          <p:cNvSpPr>
            <a:spLocks noChangeShapeType="1"/>
          </p:cNvSpPr>
          <p:nvPr/>
        </p:nvSpPr>
        <p:spPr bwMode="auto">
          <a:xfrm>
            <a:off x="1042988" y="5298604"/>
            <a:ext cx="504825" cy="0"/>
          </a:xfrm>
          <a:prstGeom prst="line">
            <a:avLst/>
          </a:prstGeom>
          <a:noFill/>
          <a:ln w="38100">
            <a:solidFill>
              <a:schemeClr val="tx1"/>
            </a:solidFill>
            <a:round/>
            <a:tailEnd type="triangle" w="med" len="lg"/>
          </a:ln>
        </p:spPr>
        <p:txBody>
          <a:bodyPr wrap="none" anchor="ctr"/>
          <a:lstStyle/>
          <a:p>
            <a:endParaRPr lang="zh-CN" altLang="en-US"/>
          </a:p>
        </p:txBody>
      </p:sp>
      <p:sp>
        <p:nvSpPr>
          <p:cNvPr id="2063" name="Line 16"/>
          <p:cNvSpPr>
            <a:spLocks noChangeShapeType="1"/>
          </p:cNvSpPr>
          <p:nvPr/>
        </p:nvSpPr>
        <p:spPr bwMode="auto">
          <a:xfrm>
            <a:off x="2411413" y="5154141"/>
            <a:ext cx="719137" cy="0"/>
          </a:xfrm>
          <a:prstGeom prst="line">
            <a:avLst/>
          </a:prstGeom>
          <a:noFill/>
          <a:ln w="38100">
            <a:solidFill>
              <a:schemeClr val="tx1"/>
            </a:solidFill>
            <a:round/>
            <a:tailEnd type="triangle" w="med" len="lg"/>
          </a:ln>
        </p:spPr>
        <p:txBody>
          <a:bodyPr wrap="none" anchor="ctr"/>
          <a:lstStyle/>
          <a:p>
            <a:endParaRPr lang="zh-CN" altLang="en-US"/>
          </a:p>
        </p:txBody>
      </p:sp>
      <p:sp>
        <p:nvSpPr>
          <p:cNvPr id="2064" name="Line 17"/>
          <p:cNvSpPr>
            <a:spLocks noChangeShapeType="1"/>
          </p:cNvSpPr>
          <p:nvPr/>
        </p:nvSpPr>
        <p:spPr bwMode="auto">
          <a:xfrm>
            <a:off x="3995738" y="5154141"/>
            <a:ext cx="935037" cy="0"/>
          </a:xfrm>
          <a:prstGeom prst="line">
            <a:avLst/>
          </a:prstGeom>
          <a:noFill/>
          <a:ln w="38100">
            <a:solidFill>
              <a:schemeClr val="tx1"/>
            </a:solidFill>
            <a:round/>
            <a:tailEnd type="triangle" w="med" len="lg"/>
          </a:ln>
        </p:spPr>
        <p:txBody>
          <a:bodyPr wrap="none" anchor="ctr"/>
          <a:lstStyle/>
          <a:p>
            <a:endParaRPr lang="zh-CN" altLang="en-US"/>
          </a:p>
        </p:txBody>
      </p:sp>
      <p:sp>
        <p:nvSpPr>
          <p:cNvPr id="2065" name="Line 18"/>
          <p:cNvSpPr>
            <a:spLocks noChangeShapeType="1"/>
          </p:cNvSpPr>
          <p:nvPr/>
        </p:nvSpPr>
        <p:spPr bwMode="auto">
          <a:xfrm>
            <a:off x="5795963" y="5154141"/>
            <a:ext cx="719137" cy="0"/>
          </a:xfrm>
          <a:prstGeom prst="line">
            <a:avLst/>
          </a:prstGeom>
          <a:noFill/>
          <a:ln w="38100">
            <a:solidFill>
              <a:schemeClr val="tx1"/>
            </a:solidFill>
            <a:round/>
            <a:tailEnd type="triangle" w="med" len="lg"/>
          </a:ln>
        </p:spPr>
        <p:txBody>
          <a:bodyPr wrap="none" anchor="ctr"/>
          <a:lstStyle/>
          <a:p>
            <a:endParaRPr lang="zh-CN" altLang="en-US"/>
          </a:p>
        </p:txBody>
      </p:sp>
      <p:sp>
        <p:nvSpPr>
          <p:cNvPr id="2066" name="Line 19"/>
          <p:cNvSpPr>
            <a:spLocks noChangeShapeType="1"/>
          </p:cNvSpPr>
          <p:nvPr/>
        </p:nvSpPr>
        <p:spPr bwMode="auto">
          <a:xfrm>
            <a:off x="7380288" y="5154141"/>
            <a:ext cx="792162" cy="0"/>
          </a:xfrm>
          <a:prstGeom prst="line">
            <a:avLst/>
          </a:prstGeom>
          <a:noFill/>
          <a:ln w="38100">
            <a:solidFill>
              <a:schemeClr val="tx1"/>
            </a:solidFill>
            <a:round/>
            <a:tailEnd type="triangle" w="med" len="lg"/>
          </a:ln>
        </p:spPr>
        <p:txBody>
          <a:bodyPr wrap="none" anchor="ctr"/>
          <a:lstStyle/>
          <a:p>
            <a:endParaRPr lang="zh-CN" altLang="en-US"/>
          </a:p>
        </p:txBody>
      </p:sp>
      <p:sp>
        <p:nvSpPr>
          <p:cNvPr id="2067" name="Line 22"/>
          <p:cNvSpPr>
            <a:spLocks noChangeShapeType="1"/>
          </p:cNvSpPr>
          <p:nvPr/>
        </p:nvSpPr>
        <p:spPr bwMode="auto">
          <a:xfrm>
            <a:off x="2771775" y="5874866"/>
            <a:ext cx="1222375" cy="0"/>
          </a:xfrm>
          <a:prstGeom prst="line">
            <a:avLst/>
          </a:prstGeom>
          <a:noFill/>
          <a:ln w="38100">
            <a:solidFill>
              <a:schemeClr val="tx1"/>
            </a:solidFill>
            <a:round/>
            <a:tailEnd type="triangle" w="med" len="lg"/>
          </a:ln>
        </p:spPr>
        <p:txBody>
          <a:bodyPr wrap="none" anchor="ctr"/>
          <a:lstStyle/>
          <a:p>
            <a:endParaRPr lang="zh-CN" altLang="en-US"/>
          </a:p>
        </p:txBody>
      </p:sp>
      <p:sp>
        <p:nvSpPr>
          <p:cNvPr id="2068" name="Line 23"/>
          <p:cNvSpPr>
            <a:spLocks noChangeShapeType="1"/>
          </p:cNvSpPr>
          <p:nvPr/>
        </p:nvSpPr>
        <p:spPr bwMode="auto">
          <a:xfrm>
            <a:off x="4859338" y="5874866"/>
            <a:ext cx="1222375" cy="0"/>
          </a:xfrm>
          <a:prstGeom prst="line">
            <a:avLst/>
          </a:prstGeom>
          <a:noFill/>
          <a:ln w="38100">
            <a:solidFill>
              <a:schemeClr val="tx1"/>
            </a:solidFill>
            <a:round/>
            <a:tailEnd type="none" w="med" len="lg"/>
          </a:ln>
        </p:spPr>
        <p:txBody>
          <a:bodyPr wrap="none" anchor="ctr"/>
          <a:lstStyle/>
          <a:p>
            <a:endParaRPr lang="zh-CN" altLang="en-US"/>
          </a:p>
        </p:txBody>
      </p:sp>
      <p:sp>
        <p:nvSpPr>
          <p:cNvPr id="2069" name="Line 24"/>
          <p:cNvSpPr>
            <a:spLocks noChangeShapeType="1"/>
          </p:cNvSpPr>
          <p:nvPr/>
        </p:nvSpPr>
        <p:spPr bwMode="auto">
          <a:xfrm flipV="1">
            <a:off x="6083300" y="5154141"/>
            <a:ext cx="0" cy="720725"/>
          </a:xfrm>
          <a:prstGeom prst="line">
            <a:avLst/>
          </a:prstGeom>
          <a:noFill/>
          <a:ln w="38100">
            <a:solidFill>
              <a:schemeClr val="tx1"/>
            </a:solidFill>
            <a:round/>
            <a:tailEnd type="triangle" w="med" len="lg"/>
          </a:ln>
        </p:spPr>
        <p:txBody>
          <a:bodyPr wrap="none" anchor="ctr"/>
          <a:lstStyle/>
          <a:p>
            <a:endParaRPr lang="zh-CN" altLang="en-US"/>
          </a:p>
        </p:txBody>
      </p:sp>
      <p:sp>
        <p:nvSpPr>
          <p:cNvPr id="2070" name="Line 25"/>
          <p:cNvSpPr>
            <a:spLocks noChangeShapeType="1"/>
          </p:cNvSpPr>
          <p:nvPr/>
        </p:nvSpPr>
        <p:spPr bwMode="auto">
          <a:xfrm flipV="1">
            <a:off x="2771775" y="5154141"/>
            <a:ext cx="0" cy="720725"/>
          </a:xfrm>
          <a:prstGeom prst="line">
            <a:avLst/>
          </a:prstGeom>
          <a:noFill/>
          <a:ln w="38100">
            <a:solidFill>
              <a:schemeClr val="tx1"/>
            </a:solidFill>
            <a:round/>
            <a:tailEnd type="none" w="med" len="lg"/>
          </a:ln>
        </p:spPr>
        <p:txBody>
          <a:bodyPr wrap="none" anchor="ctr"/>
          <a:lstStyle/>
          <a:p>
            <a:endParaRPr lang="zh-CN" altLang="en-US"/>
          </a:p>
        </p:txBody>
      </p:sp>
      <p:sp>
        <p:nvSpPr>
          <p:cNvPr id="2071" name="Text Box 26"/>
          <p:cNvSpPr txBox="1">
            <a:spLocks noChangeArrowheads="1"/>
          </p:cNvSpPr>
          <p:nvPr/>
        </p:nvSpPr>
        <p:spPr bwMode="auto">
          <a:xfrm>
            <a:off x="755650" y="4873154"/>
            <a:ext cx="358775" cy="641350"/>
          </a:xfrm>
          <a:prstGeom prst="rect">
            <a:avLst/>
          </a:prstGeom>
          <a:noFill/>
          <a:ln w="38100" algn="ctr">
            <a:noFill/>
            <a:miter lim="800000"/>
            <a:tailEnd type="none" w="med" len="lg"/>
          </a:ln>
        </p:spPr>
        <p:txBody>
          <a:bodyPr>
            <a:spAutoFit/>
          </a:bodyPr>
          <a:lstStyle/>
          <a:p>
            <a:r>
              <a:rPr lang="en-US" altLang="zh-CN"/>
              <a:t>X</a:t>
            </a:r>
            <a:endParaRPr lang="en-US" altLang="zh-CN"/>
          </a:p>
          <a:p>
            <a:r>
              <a:rPr lang="en-US" altLang="zh-CN"/>
              <a:t>Y</a:t>
            </a:r>
            <a:endParaRPr lang="en-US" altLang="zh-CN"/>
          </a:p>
        </p:txBody>
      </p:sp>
      <p:sp>
        <p:nvSpPr>
          <p:cNvPr id="2072" name="Text Box 27"/>
          <p:cNvSpPr txBox="1">
            <a:spLocks noChangeArrowheads="1"/>
          </p:cNvSpPr>
          <p:nvPr/>
        </p:nvSpPr>
        <p:spPr bwMode="auto">
          <a:xfrm>
            <a:off x="8172450" y="4938241"/>
            <a:ext cx="358775" cy="366713"/>
          </a:xfrm>
          <a:prstGeom prst="rect">
            <a:avLst/>
          </a:prstGeom>
          <a:noFill/>
          <a:ln w="38100" algn="ctr">
            <a:noFill/>
            <a:miter lim="800000"/>
            <a:tailEnd type="none" w="med" len="lg"/>
          </a:ln>
        </p:spPr>
        <p:txBody>
          <a:bodyPr>
            <a:spAutoFit/>
          </a:bodyPr>
          <a:lstStyle/>
          <a:p>
            <a:r>
              <a:rPr lang="en-US" altLang="zh-CN"/>
              <a:t>Z</a:t>
            </a:r>
            <a:endParaRPr lang="en-US" altLang="zh-CN"/>
          </a:p>
        </p:txBody>
      </p:sp>
      <p:sp>
        <p:nvSpPr>
          <p:cNvPr id="2073" name="Oval 28"/>
          <p:cNvSpPr>
            <a:spLocks noChangeArrowheads="1"/>
          </p:cNvSpPr>
          <p:nvPr/>
        </p:nvSpPr>
        <p:spPr bwMode="auto">
          <a:xfrm>
            <a:off x="2725738" y="5106516"/>
            <a:ext cx="88900" cy="95250"/>
          </a:xfrm>
          <a:prstGeom prst="ellipse">
            <a:avLst/>
          </a:prstGeom>
          <a:solidFill>
            <a:schemeClr val="tx2"/>
          </a:solidFill>
          <a:ln w="38100" algn="ctr">
            <a:solidFill>
              <a:schemeClr val="tx1"/>
            </a:solidFill>
            <a:round/>
            <a:tailEnd type="none" w="med" len="lg"/>
          </a:ln>
        </p:spPr>
        <p:txBody>
          <a:bodyPr wrap="none" anchor="ctr"/>
          <a:lstStyle/>
          <a:p>
            <a:endParaRPr lang="zh-CN" altLang="en-US"/>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p>
            <a:fld id="{5755FA70-F962-430C-983A-025DDD3BF604}" type="slidenum">
              <a:rPr lang="zh-CN" altLang="en-US" smtClean="0"/>
            </a:fld>
            <a:endParaRPr lang="en-US" altLang="zh-CN"/>
          </a:p>
        </p:txBody>
      </p:sp>
      <p:sp>
        <p:nvSpPr>
          <p:cNvPr id="7171" name="Rectangle 129"/>
          <p:cNvSpPr>
            <a:spLocks noChangeArrowheads="1"/>
          </p:cNvSpPr>
          <p:nvPr/>
        </p:nvSpPr>
        <p:spPr bwMode="auto">
          <a:xfrm>
            <a:off x="74517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72" name="Rectangle 130"/>
          <p:cNvSpPr>
            <a:spLocks noChangeArrowheads="1"/>
          </p:cNvSpPr>
          <p:nvPr/>
        </p:nvSpPr>
        <p:spPr bwMode="auto">
          <a:xfrm>
            <a:off x="74517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73" name="Rectangle 131"/>
          <p:cNvSpPr>
            <a:spLocks noChangeArrowheads="1"/>
          </p:cNvSpPr>
          <p:nvPr/>
        </p:nvSpPr>
        <p:spPr bwMode="auto">
          <a:xfrm>
            <a:off x="7451725"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74" name="Rectangle 132"/>
          <p:cNvSpPr>
            <a:spLocks noChangeArrowheads="1"/>
          </p:cNvSpPr>
          <p:nvPr/>
        </p:nvSpPr>
        <p:spPr bwMode="auto">
          <a:xfrm>
            <a:off x="74517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75" name="Rectangle 133"/>
          <p:cNvSpPr>
            <a:spLocks noChangeArrowheads="1"/>
          </p:cNvSpPr>
          <p:nvPr/>
        </p:nvSpPr>
        <p:spPr bwMode="auto">
          <a:xfrm>
            <a:off x="7451725"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76" name="Text Box 11"/>
          <p:cNvSpPr txBox="1">
            <a:spLocks noChangeArrowheads="1"/>
          </p:cNvSpPr>
          <p:nvPr/>
        </p:nvSpPr>
        <p:spPr bwMode="auto">
          <a:xfrm>
            <a:off x="1979613" y="1697584"/>
            <a:ext cx="792162"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p:txBody>
      </p:sp>
      <p:sp>
        <p:nvSpPr>
          <p:cNvPr id="7177" name="Text Box 20"/>
          <p:cNvSpPr txBox="1">
            <a:spLocks noChangeArrowheads="1"/>
          </p:cNvSpPr>
          <p:nvPr/>
        </p:nvSpPr>
        <p:spPr bwMode="auto">
          <a:xfrm>
            <a:off x="4500563" y="1697584"/>
            <a:ext cx="1255712"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7178" name="Text Box 23"/>
          <p:cNvSpPr txBox="1">
            <a:spLocks noChangeArrowheads="1"/>
          </p:cNvSpPr>
          <p:nvPr/>
        </p:nvSpPr>
        <p:spPr bwMode="auto">
          <a:xfrm>
            <a:off x="7019925" y="1767434"/>
            <a:ext cx="890588"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anose="02010600030101010101" pitchFamily="2" charset="-122"/>
              </a:rPr>
              <a:t>·</a:t>
            </a:r>
            <a:r>
              <a:rPr kumimoji="1" lang="en-US" altLang="zh-CN" sz="2000">
                <a:solidFill>
                  <a:schemeClr val="bg2"/>
                </a:solidFill>
              </a:rPr>
              <a:t>B</a:t>
            </a:r>
            <a:endParaRPr kumimoji="1" lang="en-US" altLang="zh-CN" sz="2000">
              <a:solidFill>
                <a:schemeClr val="bg2"/>
              </a:solidFill>
            </a:endParaRPr>
          </a:p>
        </p:txBody>
      </p:sp>
      <p:sp>
        <p:nvSpPr>
          <p:cNvPr id="7179" name="Rectangle 3"/>
          <p:cNvSpPr>
            <a:spLocks noGrp="1" noChangeArrowheads="1"/>
          </p:cNvSpPr>
          <p:nvPr>
            <p:ph type="body" idx="1"/>
          </p:nvPr>
        </p:nvSpPr>
        <p:spPr>
          <a:xfrm>
            <a:off x="323850" y="692696"/>
            <a:ext cx="8686800" cy="750888"/>
          </a:xfrm>
        </p:spPr>
        <p:txBody>
          <a:bodyPr/>
          <a:lstStyle/>
          <a:p>
            <a:pPr marL="0" indent="0">
              <a:lnSpc>
                <a:spcPct val="120000"/>
              </a:lnSpc>
              <a:spcBef>
                <a:spcPct val="0"/>
              </a:spcBef>
              <a:buFont typeface="Wingdings" panose="05000000000000000000"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  </a:t>
            </a:r>
            <a:r>
              <a:rPr lang="en-US" altLang="zh-CN"/>
              <a:t>A</a:t>
            </a:r>
            <a:r>
              <a:rPr lang="en-US" altLang="zh-CN">
                <a:latin typeface="宋体" panose="02010600030101010101" pitchFamily="2" charset="-122"/>
              </a:rPr>
              <a:t>·</a:t>
            </a:r>
            <a:r>
              <a:rPr lang="en-US" altLang="zh-CN"/>
              <a:t>B</a:t>
            </a:r>
            <a:r>
              <a:rPr lang="zh-CN" altLang="en-US"/>
              <a:t>＝</a:t>
            </a:r>
            <a:r>
              <a:rPr lang="en-US" altLang="zh-CN"/>
              <a:t>( (a</a:t>
            </a:r>
            <a:r>
              <a:rPr lang="en-US" altLang="zh-CN" baseline="-25000"/>
              <a:t>1</a:t>
            </a:r>
            <a:r>
              <a:rPr lang="en-US" altLang="zh-CN"/>
              <a:t>b</a:t>
            </a:r>
            <a:r>
              <a:rPr lang="en-US" altLang="zh-CN" baseline="-25000"/>
              <a:t>1</a:t>
            </a:r>
            <a:r>
              <a:rPr lang="zh-CN" altLang="en-US"/>
              <a:t>＋</a:t>
            </a:r>
            <a:r>
              <a:rPr lang="en-US" altLang="zh-CN"/>
              <a:t>a</a:t>
            </a:r>
            <a:r>
              <a:rPr lang="en-US" altLang="zh-CN" baseline="-25000"/>
              <a:t>2</a:t>
            </a:r>
            <a:r>
              <a:rPr lang="en-US" altLang="zh-CN"/>
              <a:t>b</a:t>
            </a:r>
            <a:r>
              <a:rPr lang="en-US" altLang="zh-CN" baseline="-25000"/>
              <a:t>2</a:t>
            </a:r>
            <a:r>
              <a:rPr lang="en-US" altLang="zh-CN"/>
              <a:t>)</a:t>
            </a:r>
            <a:r>
              <a:rPr lang="en-US" altLang="zh-CN" baseline="-25000"/>
              <a:t> </a:t>
            </a:r>
            <a:r>
              <a:rPr lang="zh-CN" altLang="en-US"/>
              <a:t>＋</a:t>
            </a:r>
            <a:r>
              <a:rPr lang="en-US" altLang="zh-CN"/>
              <a:t>(a</a:t>
            </a:r>
            <a:r>
              <a:rPr lang="en-US" altLang="zh-CN" baseline="-25000"/>
              <a:t>3</a:t>
            </a:r>
            <a:r>
              <a:rPr lang="en-US" altLang="zh-CN"/>
              <a:t>b</a:t>
            </a:r>
            <a:r>
              <a:rPr lang="en-US" altLang="zh-CN" baseline="-25000"/>
              <a:t>3</a:t>
            </a:r>
            <a:r>
              <a:rPr lang="zh-CN" altLang="en-US"/>
              <a:t>＋</a:t>
            </a:r>
            <a:r>
              <a:rPr lang="en-US" altLang="zh-CN"/>
              <a:t>a</a:t>
            </a:r>
            <a:r>
              <a:rPr lang="en-US" altLang="zh-CN" baseline="-25000"/>
              <a:t>4</a:t>
            </a:r>
            <a:r>
              <a:rPr lang="en-US" altLang="zh-CN"/>
              <a:t>b</a:t>
            </a:r>
            <a:r>
              <a:rPr lang="en-US" altLang="zh-CN" baseline="-25000"/>
              <a:t>4</a:t>
            </a:r>
            <a:r>
              <a:rPr lang="en-US" altLang="zh-CN"/>
              <a:t>) )</a:t>
            </a:r>
            <a:endParaRPr lang="en-US" altLang="zh-CN"/>
          </a:p>
        </p:txBody>
      </p:sp>
      <p:sp>
        <p:nvSpPr>
          <p:cNvPr id="7180" name="Rectangle 29"/>
          <p:cNvSpPr>
            <a:spLocks noChangeArrowheads="1"/>
          </p:cNvSpPr>
          <p:nvPr/>
        </p:nvSpPr>
        <p:spPr bwMode="auto">
          <a:xfrm>
            <a:off x="2700338"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1" name="Rectangle 47"/>
          <p:cNvSpPr>
            <a:spLocks noChangeArrowheads="1"/>
          </p:cNvSpPr>
          <p:nvPr/>
        </p:nvSpPr>
        <p:spPr bwMode="auto">
          <a:xfrm>
            <a:off x="971550"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2" name="Rectangle 48"/>
          <p:cNvSpPr>
            <a:spLocks noChangeArrowheads="1"/>
          </p:cNvSpPr>
          <p:nvPr/>
        </p:nvSpPr>
        <p:spPr bwMode="auto">
          <a:xfrm>
            <a:off x="1403350"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3" name="Rectangle 49"/>
          <p:cNvSpPr>
            <a:spLocks noChangeArrowheads="1"/>
          </p:cNvSpPr>
          <p:nvPr/>
        </p:nvSpPr>
        <p:spPr bwMode="auto">
          <a:xfrm>
            <a:off x="1835150"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4" name="Rectangle 50"/>
          <p:cNvSpPr>
            <a:spLocks noChangeArrowheads="1"/>
          </p:cNvSpPr>
          <p:nvPr/>
        </p:nvSpPr>
        <p:spPr bwMode="auto">
          <a:xfrm>
            <a:off x="2268538"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5" name="Rectangle 51"/>
          <p:cNvSpPr>
            <a:spLocks noChangeArrowheads="1"/>
          </p:cNvSpPr>
          <p:nvPr/>
        </p:nvSpPr>
        <p:spPr bwMode="auto">
          <a:xfrm>
            <a:off x="2700338"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6" name="Rectangle 52"/>
          <p:cNvSpPr>
            <a:spLocks noChangeArrowheads="1"/>
          </p:cNvSpPr>
          <p:nvPr/>
        </p:nvSpPr>
        <p:spPr bwMode="auto">
          <a:xfrm>
            <a:off x="971550"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7" name="Rectangle 53"/>
          <p:cNvSpPr>
            <a:spLocks noChangeArrowheads="1"/>
          </p:cNvSpPr>
          <p:nvPr/>
        </p:nvSpPr>
        <p:spPr bwMode="auto">
          <a:xfrm>
            <a:off x="971550"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8" name="Rectangle 54"/>
          <p:cNvSpPr>
            <a:spLocks noChangeArrowheads="1"/>
          </p:cNvSpPr>
          <p:nvPr/>
        </p:nvSpPr>
        <p:spPr bwMode="auto">
          <a:xfrm>
            <a:off x="971550"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89" name="Rectangle 55"/>
          <p:cNvSpPr>
            <a:spLocks noChangeArrowheads="1"/>
          </p:cNvSpPr>
          <p:nvPr/>
        </p:nvSpPr>
        <p:spPr bwMode="auto">
          <a:xfrm>
            <a:off x="1403350"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0" name="Rectangle 56"/>
          <p:cNvSpPr>
            <a:spLocks noChangeArrowheads="1"/>
          </p:cNvSpPr>
          <p:nvPr/>
        </p:nvSpPr>
        <p:spPr bwMode="auto">
          <a:xfrm>
            <a:off x="1403350"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1" name="Rectangle 57"/>
          <p:cNvSpPr>
            <a:spLocks noChangeArrowheads="1"/>
          </p:cNvSpPr>
          <p:nvPr/>
        </p:nvSpPr>
        <p:spPr bwMode="auto">
          <a:xfrm>
            <a:off x="1835150"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2" name="Rectangle 58"/>
          <p:cNvSpPr>
            <a:spLocks noChangeArrowheads="1"/>
          </p:cNvSpPr>
          <p:nvPr/>
        </p:nvSpPr>
        <p:spPr bwMode="auto">
          <a:xfrm>
            <a:off x="2268538"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3" name="Rectangle 59"/>
          <p:cNvSpPr>
            <a:spLocks noChangeArrowheads="1"/>
          </p:cNvSpPr>
          <p:nvPr/>
        </p:nvSpPr>
        <p:spPr bwMode="auto">
          <a:xfrm>
            <a:off x="2700338"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4" name="Rectangle 68"/>
          <p:cNvSpPr>
            <a:spLocks noChangeArrowheads="1"/>
          </p:cNvSpPr>
          <p:nvPr/>
        </p:nvSpPr>
        <p:spPr bwMode="auto">
          <a:xfrm>
            <a:off x="3132138"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5" name="Rectangle 69"/>
          <p:cNvSpPr>
            <a:spLocks noChangeArrowheads="1"/>
          </p:cNvSpPr>
          <p:nvPr/>
        </p:nvSpPr>
        <p:spPr bwMode="auto">
          <a:xfrm>
            <a:off x="3132138"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6" name="Rectangle 70"/>
          <p:cNvSpPr>
            <a:spLocks noChangeArrowheads="1"/>
          </p:cNvSpPr>
          <p:nvPr/>
        </p:nvSpPr>
        <p:spPr bwMode="auto">
          <a:xfrm>
            <a:off x="3563938"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7" name="Rectangle 71"/>
          <p:cNvSpPr>
            <a:spLocks noChangeArrowheads="1"/>
          </p:cNvSpPr>
          <p:nvPr/>
        </p:nvSpPr>
        <p:spPr bwMode="auto">
          <a:xfrm>
            <a:off x="3132138"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8" name="Rectangle 72"/>
          <p:cNvSpPr>
            <a:spLocks noChangeArrowheads="1"/>
          </p:cNvSpPr>
          <p:nvPr/>
        </p:nvSpPr>
        <p:spPr bwMode="auto">
          <a:xfrm>
            <a:off x="3563938"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199" name="Rectangle 73"/>
          <p:cNvSpPr>
            <a:spLocks noChangeArrowheads="1"/>
          </p:cNvSpPr>
          <p:nvPr/>
        </p:nvSpPr>
        <p:spPr bwMode="auto">
          <a:xfrm>
            <a:off x="3995738"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0" name="Rectangle 74"/>
          <p:cNvSpPr>
            <a:spLocks noChangeArrowheads="1"/>
          </p:cNvSpPr>
          <p:nvPr/>
        </p:nvSpPr>
        <p:spPr bwMode="auto">
          <a:xfrm>
            <a:off x="3132138"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1" name="Rectangle 75"/>
          <p:cNvSpPr>
            <a:spLocks noChangeArrowheads="1"/>
          </p:cNvSpPr>
          <p:nvPr/>
        </p:nvSpPr>
        <p:spPr bwMode="auto">
          <a:xfrm>
            <a:off x="3563938"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2" name="Rectangle 76"/>
          <p:cNvSpPr>
            <a:spLocks noChangeArrowheads="1"/>
          </p:cNvSpPr>
          <p:nvPr/>
        </p:nvSpPr>
        <p:spPr bwMode="auto">
          <a:xfrm>
            <a:off x="3995738"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3" name="Rectangle 77"/>
          <p:cNvSpPr>
            <a:spLocks noChangeArrowheads="1"/>
          </p:cNvSpPr>
          <p:nvPr/>
        </p:nvSpPr>
        <p:spPr bwMode="auto">
          <a:xfrm>
            <a:off x="3563938"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4" name="Rectangle 78"/>
          <p:cNvSpPr>
            <a:spLocks noChangeArrowheads="1"/>
          </p:cNvSpPr>
          <p:nvPr/>
        </p:nvSpPr>
        <p:spPr bwMode="auto">
          <a:xfrm>
            <a:off x="3995738"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5" name="Rectangle 79"/>
          <p:cNvSpPr>
            <a:spLocks noChangeArrowheads="1"/>
          </p:cNvSpPr>
          <p:nvPr/>
        </p:nvSpPr>
        <p:spPr bwMode="auto">
          <a:xfrm>
            <a:off x="4427538"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6" name="Rectangle 80"/>
          <p:cNvSpPr>
            <a:spLocks noChangeArrowheads="1"/>
          </p:cNvSpPr>
          <p:nvPr/>
        </p:nvSpPr>
        <p:spPr bwMode="auto">
          <a:xfrm>
            <a:off x="44291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7" name="Rectangle 81"/>
          <p:cNvSpPr>
            <a:spLocks noChangeArrowheads="1"/>
          </p:cNvSpPr>
          <p:nvPr/>
        </p:nvSpPr>
        <p:spPr bwMode="auto">
          <a:xfrm>
            <a:off x="48609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8" name="Rectangle 82"/>
          <p:cNvSpPr>
            <a:spLocks noChangeArrowheads="1"/>
          </p:cNvSpPr>
          <p:nvPr/>
        </p:nvSpPr>
        <p:spPr bwMode="auto">
          <a:xfrm>
            <a:off x="52927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09" name="Rectangle 83"/>
          <p:cNvSpPr>
            <a:spLocks noChangeArrowheads="1"/>
          </p:cNvSpPr>
          <p:nvPr/>
        </p:nvSpPr>
        <p:spPr bwMode="auto">
          <a:xfrm>
            <a:off x="44291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0" name="Rectangle 84"/>
          <p:cNvSpPr>
            <a:spLocks noChangeArrowheads="1"/>
          </p:cNvSpPr>
          <p:nvPr/>
        </p:nvSpPr>
        <p:spPr bwMode="auto">
          <a:xfrm>
            <a:off x="48609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1" name="Rectangle 85"/>
          <p:cNvSpPr>
            <a:spLocks noChangeArrowheads="1"/>
          </p:cNvSpPr>
          <p:nvPr/>
        </p:nvSpPr>
        <p:spPr bwMode="auto">
          <a:xfrm>
            <a:off x="52927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2" name="Rectangle 86"/>
          <p:cNvSpPr>
            <a:spLocks noChangeArrowheads="1"/>
          </p:cNvSpPr>
          <p:nvPr/>
        </p:nvSpPr>
        <p:spPr bwMode="auto">
          <a:xfrm>
            <a:off x="48609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3" name="Rectangle 87"/>
          <p:cNvSpPr>
            <a:spLocks noChangeArrowheads="1"/>
          </p:cNvSpPr>
          <p:nvPr/>
        </p:nvSpPr>
        <p:spPr bwMode="auto">
          <a:xfrm>
            <a:off x="52927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4" name="Rectangle 88"/>
          <p:cNvSpPr>
            <a:spLocks noChangeArrowheads="1"/>
          </p:cNvSpPr>
          <p:nvPr/>
        </p:nvSpPr>
        <p:spPr bwMode="auto">
          <a:xfrm>
            <a:off x="57245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5" name="Rectangle 89"/>
          <p:cNvSpPr>
            <a:spLocks noChangeArrowheads="1"/>
          </p:cNvSpPr>
          <p:nvPr/>
        </p:nvSpPr>
        <p:spPr bwMode="auto">
          <a:xfrm>
            <a:off x="5292725"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6" name="Rectangle 90"/>
          <p:cNvSpPr>
            <a:spLocks noChangeArrowheads="1"/>
          </p:cNvSpPr>
          <p:nvPr/>
        </p:nvSpPr>
        <p:spPr bwMode="auto">
          <a:xfrm>
            <a:off x="5724525"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7" name="Rectangle 91"/>
          <p:cNvSpPr>
            <a:spLocks noChangeArrowheads="1"/>
          </p:cNvSpPr>
          <p:nvPr/>
        </p:nvSpPr>
        <p:spPr bwMode="auto">
          <a:xfrm>
            <a:off x="6156325"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8" name="Rectangle 92"/>
          <p:cNvSpPr>
            <a:spLocks noChangeArrowheads="1"/>
          </p:cNvSpPr>
          <p:nvPr/>
        </p:nvSpPr>
        <p:spPr bwMode="auto">
          <a:xfrm>
            <a:off x="57245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19" name="Rectangle 93"/>
          <p:cNvSpPr>
            <a:spLocks noChangeArrowheads="1"/>
          </p:cNvSpPr>
          <p:nvPr/>
        </p:nvSpPr>
        <p:spPr bwMode="auto">
          <a:xfrm>
            <a:off x="61563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0" name="Rectangle 94"/>
          <p:cNvSpPr>
            <a:spLocks noChangeArrowheads="1"/>
          </p:cNvSpPr>
          <p:nvPr/>
        </p:nvSpPr>
        <p:spPr bwMode="auto">
          <a:xfrm>
            <a:off x="65881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1" name="Rectangle 95"/>
          <p:cNvSpPr>
            <a:spLocks noChangeArrowheads="1"/>
          </p:cNvSpPr>
          <p:nvPr/>
        </p:nvSpPr>
        <p:spPr bwMode="auto">
          <a:xfrm>
            <a:off x="5724525"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2" name="Rectangle 96"/>
          <p:cNvSpPr>
            <a:spLocks noChangeArrowheads="1"/>
          </p:cNvSpPr>
          <p:nvPr/>
        </p:nvSpPr>
        <p:spPr bwMode="auto">
          <a:xfrm>
            <a:off x="6156325"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3" name="Rectangle 97"/>
          <p:cNvSpPr>
            <a:spLocks noChangeArrowheads="1"/>
          </p:cNvSpPr>
          <p:nvPr/>
        </p:nvSpPr>
        <p:spPr bwMode="auto">
          <a:xfrm>
            <a:off x="6588125" y="2523084"/>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grpSp>
        <p:nvGrpSpPr>
          <p:cNvPr id="2" name="Group 123"/>
          <p:cNvGrpSpPr/>
          <p:nvPr/>
        </p:nvGrpSpPr>
        <p:grpSpPr bwMode="auto">
          <a:xfrm>
            <a:off x="755650" y="4683671"/>
            <a:ext cx="7345363" cy="431800"/>
            <a:chOff x="612" y="3566"/>
            <a:chExt cx="4627" cy="272"/>
          </a:xfrm>
        </p:grpSpPr>
        <p:sp>
          <p:nvSpPr>
            <p:cNvPr id="7305" name="Rectangle 30"/>
            <p:cNvSpPr>
              <a:spLocks noChangeArrowheads="1"/>
            </p:cNvSpPr>
            <p:nvPr/>
          </p:nvSpPr>
          <p:spPr bwMode="auto">
            <a:xfrm>
              <a:off x="884" y="3566"/>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sp>
          <p:nvSpPr>
            <p:cNvPr id="7306" name="Rectangle 31"/>
            <p:cNvSpPr>
              <a:spLocks noChangeArrowheads="1"/>
            </p:cNvSpPr>
            <p:nvPr/>
          </p:nvSpPr>
          <p:spPr bwMode="auto">
            <a:xfrm>
              <a:off x="1156" y="3566"/>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7307" name="Rectangle 32"/>
            <p:cNvSpPr>
              <a:spLocks noChangeArrowheads="1"/>
            </p:cNvSpPr>
            <p:nvPr/>
          </p:nvSpPr>
          <p:spPr bwMode="auto">
            <a:xfrm>
              <a:off x="1428" y="3566"/>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7308" name="Rectangle 33"/>
            <p:cNvSpPr>
              <a:spLocks noChangeArrowheads="1"/>
            </p:cNvSpPr>
            <p:nvPr/>
          </p:nvSpPr>
          <p:spPr bwMode="auto">
            <a:xfrm>
              <a:off x="1701" y="3566"/>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7309" name="Rectangle 34"/>
            <p:cNvSpPr>
              <a:spLocks noChangeArrowheads="1"/>
            </p:cNvSpPr>
            <p:nvPr/>
          </p:nvSpPr>
          <p:spPr bwMode="auto">
            <a:xfrm>
              <a:off x="1973" y="3566"/>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7310" name="Rectangle 35"/>
            <p:cNvSpPr>
              <a:spLocks noChangeArrowheads="1"/>
            </p:cNvSpPr>
            <p:nvPr/>
          </p:nvSpPr>
          <p:spPr bwMode="auto">
            <a:xfrm>
              <a:off x="2245" y="3566"/>
              <a:ext cx="272" cy="272"/>
            </a:xfrm>
            <a:prstGeom prst="rect">
              <a:avLst/>
            </a:prstGeom>
            <a:noFill/>
            <a:ln w="28575" algn="ctr">
              <a:noFill/>
              <a:miter lim="800000"/>
              <a:tailEnd type="none" w="med" len="lg"/>
            </a:ln>
          </p:spPr>
          <p:txBody>
            <a:bodyPr wrap="none" anchor="ctr"/>
            <a:lstStyle/>
            <a:p>
              <a:r>
                <a:rPr lang="en-US" altLang="zh-CN" sz="2000"/>
                <a:t>6</a:t>
              </a:r>
              <a:endParaRPr lang="en-US" altLang="zh-CN" sz="2000"/>
            </a:p>
          </p:txBody>
        </p:sp>
        <p:sp>
          <p:nvSpPr>
            <p:cNvPr id="7311" name="Rectangle 36"/>
            <p:cNvSpPr>
              <a:spLocks noChangeArrowheads="1"/>
            </p:cNvSpPr>
            <p:nvPr/>
          </p:nvSpPr>
          <p:spPr bwMode="auto">
            <a:xfrm>
              <a:off x="2517" y="3566"/>
              <a:ext cx="272" cy="272"/>
            </a:xfrm>
            <a:prstGeom prst="rect">
              <a:avLst/>
            </a:prstGeom>
            <a:noFill/>
            <a:ln w="28575" algn="ctr">
              <a:noFill/>
              <a:miter lim="800000"/>
              <a:tailEnd type="none" w="med" len="lg"/>
            </a:ln>
          </p:spPr>
          <p:txBody>
            <a:bodyPr wrap="none" anchor="ctr"/>
            <a:lstStyle/>
            <a:p>
              <a:r>
                <a:rPr lang="en-US" altLang="zh-CN" sz="2000"/>
                <a:t>7</a:t>
              </a:r>
              <a:endParaRPr lang="en-US" altLang="zh-CN" sz="2000"/>
            </a:p>
          </p:txBody>
        </p:sp>
        <p:sp>
          <p:nvSpPr>
            <p:cNvPr id="7312" name="Rectangle 37"/>
            <p:cNvSpPr>
              <a:spLocks noChangeArrowheads="1"/>
            </p:cNvSpPr>
            <p:nvPr/>
          </p:nvSpPr>
          <p:spPr bwMode="auto">
            <a:xfrm>
              <a:off x="2790" y="3566"/>
              <a:ext cx="272" cy="272"/>
            </a:xfrm>
            <a:prstGeom prst="rect">
              <a:avLst/>
            </a:prstGeom>
            <a:noFill/>
            <a:ln w="28575" algn="ctr">
              <a:noFill/>
              <a:miter lim="800000"/>
              <a:tailEnd type="none" w="med" len="lg"/>
            </a:ln>
          </p:spPr>
          <p:txBody>
            <a:bodyPr wrap="none" anchor="ctr"/>
            <a:lstStyle/>
            <a:p>
              <a:r>
                <a:rPr lang="en-US" altLang="zh-CN" sz="2000"/>
                <a:t>8</a:t>
              </a:r>
              <a:endParaRPr lang="en-US" altLang="zh-CN" sz="2000"/>
            </a:p>
          </p:txBody>
        </p:sp>
        <p:sp>
          <p:nvSpPr>
            <p:cNvPr id="7313" name="Rectangle 38"/>
            <p:cNvSpPr>
              <a:spLocks noChangeArrowheads="1"/>
            </p:cNvSpPr>
            <p:nvPr/>
          </p:nvSpPr>
          <p:spPr bwMode="auto">
            <a:xfrm>
              <a:off x="3061" y="3566"/>
              <a:ext cx="272" cy="272"/>
            </a:xfrm>
            <a:prstGeom prst="rect">
              <a:avLst/>
            </a:prstGeom>
            <a:noFill/>
            <a:ln w="28575" algn="ctr">
              <a:noFill/>
              <a:miter lim="800000"/>
              <a:tailEnd type="none" w="med" len="lg"/>
            </a:ln>
          </p:spPr>
          <p:txBody>
            <a:bodyPr wrap="none" anchor="ctr"/>
            <a:lstStyle/>
            <a:p>
              <a:r>
                <a:rPr lang="en-US" altLang="zh-CN" sz="2000"/>
                <a:t>9</a:t>
              </a:r>
              <a:endParaRPr lang="en-US" altLang="zh-CN" sz="2000"/>
            </a:p>
          </p:txBody>
        </p:sp>
        <p:sp>
          <p:nvSpPr>
            <p:cNvPr id="7314" name="Rectangle 39"/>
            <p:cNvSpPr>
              <a:spLocks noChangeArrowheads="1"/>
            </p:cNvSpPr>
            <p:nvPr/>
          </p:nvSpPr>
          <p:spPr bwMode="auto">
            <a:xfrm>
              <a:off x="3333" y="3566"/>
              <a:ext cx="272" cy="272"/>
            </a:xfrm>
            <a:prstGeom prst="rect">
              <a:avLst/>
            </a:prstGeom>
            <a:noFill/>
            <a:ln w="28575" algn="ctr">
              <a:noFill/>
              <a:miter lim="800000"/>
              <a:tailEnd type="none" w="med" len="lg"/>
            </a:ln>
          </p:spPr>
          <p:txBody>
            <a:bodyPr wrap="none" anchor="ctr"/>
            <a:lstStyle/>
            <a:p>
              <a:r>
                <a:rPr lang="en-US" altLang="zh-CN" sz="2000"/>
                <a:t>10</a:t>
              </a:r>
              <a:endParaRPr lang="en-US" altLang="zh-CN" sz="2000"/>
            </a:p>
          </p:txBody>
        </p:sp>
        <p:sp>
          <p:nvSpPr>
            <p:cNvPr id="7315" name="Rectangle 40"/>
            <p:cNvSpPr>
              <a:spLocks noChangeArrowheads="1"/>
            </p:cNvSpPr>
            <p:nvPr/>
          </p:nvSpPr>
          <p:spPr bwMode="auto">
            <a:xfrm>
              <a:off x="3605" y="3566"/>
              <a:ext cx="272" cy="272"/>
            </a:xfrm>
            <a:prstGeom prst="rect">
              <a:avLst/>
            </a:prstGeom>
            <a:noFill/>
            <a:ln w="28575" algn="ctr">
              <a:noFill/>
              <a:miter lim="800000"/>
              <a:tailEnd type="none" w="med" len="lg"/>
            </a:ln>
          </p:spPr>
          <p:txBody>
            <a:bodyPr wrap="none" anchor="ctr"/>
            <a:lstStyle/>
            <a:p>
              <a:r>
                <a:rPr lang="en-US" altLang="zh-CN" sz="2000"/>
                <a:t>11</a:t>
              </a:r>
              <a:endParaRPr lang="en-US" altLang="zh-CN" sz="2000"/>
            </a:p>
          </p:txBody>
        </p:sp>
        <p:sp>
          <p:nvSpPr>
            <p:cNvPr id="7316" name="Rectangle 41"/>
            <p:cNvSpPr>
              <a:spLocks noChangeArrowheads="1"/>
            </p:cNvSpPr>
            <p:nvPr/>
          </p:nvSpPr>
          <p:spPr bwMode="auto">
            <a:xfrm>
              <a:off x="3878" y="3566"/>
              <a:ext cx="272" cy="272"/>
            </a:xfrm>
            <a:prstGeom prst="rect">
              <a:avLst/>
            </a:prstGeom>
            <a:noFill/>
            <a:ln w="28575" algn="ctr">
              <a:noFill/>
              <a:miter lim="800000"/>
              <a:tailEnd type="none" w="med" len="lg"/>
            </a:ln>
          </p:spPr>
          <p:txBody>
            <a:bodyPr wrap="none" anchor="ctr"/>
            <a:lstStyle/>
            <a:p>
              <a:r>
                <a:rPr lang="en-US" altLang="zh-CN" sz="2000"/>
                <a:t>12</a:t>
              </a:r>
              <a:endParaRPr lang="en-US" altLang="zh-CN" sz="2000"/>
            </a:p>
          </p:txBody>
        </p:sp>
        <p:sp>
          <p:nvSpPr>
            <p:cNvPr id="7317" name="Rectangle 42"/>
            <p:cNvSpPr>
              <a:spLocks noChangeArrowheads="1"/>
            </p:cNvSpPr>
            <p:nvPr/>
          </p:nvSpPr>
          <p:spPr bwMode="auto">
            <a:xfrm>
              <a:off x="4150" y="3566"/>
              <a:ext cx="272" cy="272"/>
            </a:xfrm>
            <a:prstGeom prst="rect">
              <a:avLst/>
            </a:prstGeom>
            <a:noFill/>
            <a:ln w="28575" algn="ctr">
              <a:noFill/>
              <a:miter lim="800000"/>
              <a:tailEnd type="none" w="med" len="lg"/>
            </a:ln>
          </p:spPr>
          <p:txBody>
            <a:bodyPr wrap="none" anchor="ctr"/>
            <a:lstStyle/>
            <a:p>
              <a:r>
                <a:rPr lang="en-US" altLang="zh-CN" sz="2000"/>
                <a:t>13</a:t>
              </a:r>
              <a:endParaRPr lang="en-US" altLang="zh-CN" sz="2000"/>
            </a:p>
          </p:txBody>
        </p:sp>
        <p:sp>
          <p:nvSpPr>
            <p:cNvPr id="7318" name="Rectangle 43"/>
            <p:cNvSpPr>
              <a:spLocks noChangeArrowheads="1"/>
            </p:cNvSpPr>
            <p:nvPr/>
          </p:nvSpPr>
          <p:spPr bwMode="auto">
            <a:xfrm>
              <a:off x="4422" y="3566"/>
              <a:ext cx="272" cy="272"/>
            </a:xfrm>
            <a:prstGeom prst="rect">
              <a:avLst/>
            </a:prstGeom>
            <a:noFill/>
            <a:ln w="28575" algn="ctr">
              <a:noFill/>
              <a:miter lim="800000"/>
              <a:tailEnd type="none" w="med" len="lg"/>
            </a:ln>
          </p:spPr>
          <p:txBody>
            <a:bodyPr wrap="none" anchor="ctr"/>
            <a:lstStyle/>
            <a:p>
              <a:r>
                <a:rPr lang="en-US" altLang="zh-CN" sz="2000"/>
                <a:t>14</a:t>
              </a:r>
              <a:endParaRPr lang="en-US" altLang="zh-CN" sz="2000"/>
            </a:p>
          </p:txBody>
        </p:sp>
        <p:sp>
          <p:nvSpPr>
            <p:cNvPr id="7319" name="Rectangle 44"/>
            <p:cNvSpPr>
              <a:spLocks noChangeArrowheads="1"/>
            </p:cNvSpPr>
            <p:nvPr/>
          </p:nvSpPr>
          <p:spPr bwMode="auto">
            <a:xfrm>
              <a:off x="4694" y="3566"/>
              <a:ext cx="272" cy="272"/>
            </a:xfrm>
            <a:prstGeom prst="rect">
              <a:avLst/>
            </a:prstGeom>
            <a:noFill/>
            <a:ln w="28575" algn="ctr">
              <a:noFill/>
              <a:miter lim="800000"/>
              <a:tailEnd type="none" w="med" len="lg"/>
            </a:ln>
          </p:spPr>
          <p:txBody>
            <a:bodyPr wrap="none" anchor="ctr"/>
            <a:lstStyle/>
            <a:p>
              <a:r>
                <a:rPr lang="en-US" altLang="zh-CN" sz="2000"/>
                <a:t>15</a:t>
              </a:r>
              <a:endParaRPr lang="en-US" altLang="zh-CN" sz="2000"/>
            </a:p>
          </p:txBody>
        </p:sp>
        <p:sp>
          <p:nvSpPr>
            <p:cNvPr id="7320" name="Rectangle 45"/>
            <p:cNvSpPr>
              <a:spLocks noChangeArrowheads="1"/>
            </p:cNvSpPr>
            <p:nvPr/>
          </p:nvSpPr>
          <p:spPr bwMode="auto">
            <a:xfrm>
              <a:off x="4967" y="3566"/>
              <a:ext cx="272" cy="272"/>
            </a:xfrm>
            <a:prstGeom prst="rect">
              <a:avLst/>
            </a:prstGeom>
            <a:noFill/>
            <a:ln w="28575" algn="ctr">
              <a:noFill/>
              <a:miter lim="800000"/>
              <a:tailEnd type="none" w="med" len="lg"/>
            </a:ln>
          </p:spPr>
          <p:txBody>
            <a:bodyPr wrap="none" anchor="ctr"/>
            <a:lstStyle/>
            <a:p>
              <a:r>
                <a:rPr lang="en-US" altLang="zh-CN" sz="2000"/>
                <a:t>16</a:t>
              </a:r>
              <a:endParaRPr lang="en-US" altLang="zh-CN" sz="2000"/>
            </a:p>
          </p:txBody>
        </p:sp>
        <p:sp>
          <p:nvSpPr>
            <p:cNvPr id="7321" name="Rectangle 113"/>
            <p:cNvSpPr>
              <a:spLocks noChangeArrowheads="1"/>
            </p:cNvSpPr>
            <p:nvPr/>
          </p:nvSpPr>
          <p:spPr bwMode="auto">
            <a:xfrm>
              <a:off x="612" y="3566"/>
              <a:ext cx="272" cy="272"/>
            </a:xfrm>
            <a:prstGeom prst="rect">
              <a:avLst/>
            </a:prstGeom>
            <a:noFill/>
            <a:ln w="28575" algn="ctr">
              <a:noFill/>
              <a:miter lim="800000"/>
              <a:tailEnd type="none" w="med" len="lg"/>
            </a:ln>
          </p:spPr>
          <p:txBody>
            <a:bodyPr wrap="none" anchor="ctr"/>
            <a:lstStyle/>
            <a:p>
              <a:r>
                <a:rPr lang="en-US" altLang="zh-CN" sz="2000"/>
                <a:t>0</a:t>
              </a:r>
              <a:endParaRPr lang="en-US" altLang="zh-CN" sz="2000"/>
            </a:p>
          </p:txBody>
        </p:sp>
      </p:grpSp>
      <p:sp>
        <p:nvSpPr>
          <p:cNvPr id="7225" name="Rectangle 115"/>
          <p:cNvSpPr>
            <a:spLocks noChangeArrowheads="1"/>
          </p:cNvSpPr>
          <p:nvPr/>
        </p:nvSpPr>
        <p:spPr bwMode="auto">
          <a:xfrm>
            <a:off x="7019925" y="29564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6" name="Rectangle 116"/>
          <p:cNvSpPr>
            <a:spLocks noChangeArrowheads="1"/>
          </p:cNvSpPr>
          <p:nvPr/>
        </p:nvSpPr>
        <p:spPr bwMode="auto">
          <a:xfrm>
            <a:off x="7019925" y="33882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7" name="Rectangle 117"/>
          <p:cNvSpPr>
            <a:spLocks noChangeArrowheads="1"/>
          </p:cNvSpPr>
          <p:nvPr/>
        </p:nvSpPr>
        <p:spPr bwMode="auto">
          <a:xfrm>
            <a:off x="65881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8" name="Rectangle 118"/>
          <p:cNvSpPr>
            <a:spLocks noChangeArrowheads="1"/>
          </p:cNvSpPr>
          <p:nvPr/>
        </p:nvSpPr>
        <p:spPr bwMode="auto">
          <a:xfrm>
            <a:off x="7019925" y="38200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29" name="Rectangle 119"/>
          <p:cNvSpPr>
            <a:spLocks noChangeArrowheads="1"/>
          </p:cNvSpPr>
          <p:nvPr/>
        </p:nvSpPr>
        <p:spPr bwMode="auto">
          <a:xfrm>
            <a:off x="70199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30" name="Rectangle 120"/>
          <p:cNvSpPr>
            <a:spLocks noChangeArrowheads="1"/>
          </p:cNvSpPr>
          <p:nvPr/>
        </p:nvSpPr>
        <p:spPr bwMode="auto">
          <a:xfrm>
            <a:off x="61563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31" name="Rectangle 121"/>
          <p:cNvSpPr>
            <a:spLocks noChangeArrowheads="1"/>
          </p:cNvSpPr>
          <p:nvPr/>
        </p:nvSpPr>
        <p:spPr bwMode="auto">
          <a:xfrm>
            <a:off x="6588125" y="4251871"/>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7232" name="Rectangle 25"/>
          <p:cNvSpPr>
            <a:spLocks noChangeArrowheads="1"/>
          </p:cNvSpPr>
          <p:nvPr/>
        </p:nvSpPr>
        <p:spPr bwMode="auto">
          <a:xfrm>
            <a:off x="971550" y="4251871"/>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7233" name="Rectangle 26"/>
          <p:cNvSpPr>
            <a:spLocks noChangeArrowheads="1"/>
          </p:cNvSpPr>
          <p:nvPr/>
        </p:nvSpPr>
        <p:spPr bwMode="auto">
          <a:xfrm>
            <a:off x="1403350" y="4251871"/>
            <a:ext cx="431800" cy="431800"/>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7234" name="Rectangle 27"/>
          <p:cNvSpPr>
            <a:spLocks noChangeArrowheads="1"/>
          </p:cNvSpPr>
          <p:nvPr/>
        </p:nvSpPr>
        <p:spPr bwMode="auto">
          <a:xfrm>
            <a:off x="1835150" y="4251871"/>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7235" name="Rectangle 28"/>
          <p:cNvSpPr>
            <a:spLocks noChangeArrowheads="1"/>
          </p:cNvSpPr>
          <p:nvPr/>
        </p:nvSpPr>
        <p:spPr bwMode="auto">
          <a:xfrm>
            <a:off x="2268538" y="4251871"/>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7236" name="Rectangle 60"/>
          <p:cNvSpPr>
            <a:spLocks noChangeArrowheads="1"/>
          </p:cNvSpPr>
          <p:nvPr/>
        </p:nvSpPr>
        <p:spPr bwMode="auto">
          <a:xfrm>
            <a:off x="1403350" y="2956471"/>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7237" name="Rectangle 61"/>
          <p:cNvSpPr>
            <a:spLocks noChangeArrowheads="1"/>
          </p:cNvSpPr>
          <p:nvPr/>
        </p:nvSpPr>
        <p:spPr bwMode="auto">
          <a:xfrm>
            <a:off x="1835150" y="2956471"/>
            <a:ext cx="431800" cy="431800"/>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7238" name="Rectangle 62"/>
          <p:cNvSpPr>
            <a:spLocks noChangeArrowheads="1"/>
          </p:cNvSpPr>
          <p:nvPr/>
        </p:nvSpPr>
        <p:spPr bwMode="auto">
          <a:xfrm>
            <a:off x="2268538" y="2956471"/>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7239" name="Rectangle 63"/>
          <p:cNvSpPr>
            <a:spLocks noChangeArrowheads="1"/>
          </p:cNvSpPr>
          <p:nvPr/>
        </p:nvSpPr>
        <p:spPr bwMode="auto">
          <a:xfrm>
            <a:off x="2700338" y="2956471"/>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7240" name="Rectangle 64"/>
          <p:cNvSpPr>
            <a:spLocks noChangeArrowheads="1"/>
          </p:cNvSpPr>
          <p:nvPr/>
        </p:nvSpPr>
        <p:spPr bwMode="auto">
          <a:xfrm>
            <a:off x="1835150" y="2523084"/>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7241" name="Rectangle 65"/>
          <p:cNvSpPr>
            <a:spLocks noChangeArrowheads="1"/>
          </p:cNvSpPr>
          <p:nvPr/>
        </p:nvSpPr>
        <p:spPr bwMode="auto">
          <a:xfrm>
            <a:off x="2266950" y="2523084"/>
            <a:ext cx="431800" cy="431800"/>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7242" name="Rectangle 66"/>
          <p:cNvSpPr>
            <a:spLocks noChangeArrowheads="1"/>
          </p:cNvSpPr>
          <p:nvPr/>
        </p:nvSpPr>
        <p:spPr bwMode="auto">
          <a:xfrm>
            <a:off x="2700338" y="2523084"/>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7243" name="Rectangle 67"/>
          <p:cNvSpPr>
            <a:spLocks noChangeArrowheads="1"/>
          </p:cNvSpPr>
          <p:nvPr/>
        </p:nvSpPr>
        <p:spPr bwMode="auto">
          <a:xfrm>
            <a:off x="3132138" y="2523084"/>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7244" name="Rectangle 98"/>
          <p:cNvSpPr>
            <a:spLocks noChangeArrowheads="1"/>
          </p:cNvSpPr>
          <p:nvPr/>
        </p:nvSpPr>
        <p:spPr bwMode="auto">
          <a:xfrm>
            <a:off x="3563938" y="4251871"/>
            <a:ext cx="431800" cy="431800"/>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7245" name="Rectangle 99"/>
          <p:cNvSpPr>
            <a:spLocks noChangeArrowheads="1"/>
          </p:cNvSpPr>
          <p:nvPr/>
        </p:nvSpPr>
        <p:spPr bwMode="auto">
          <a:xfrm>
            <a:off x="3997325" y="4251871"/>
            <a:ext cx="431800" cy="431800"/>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7246" name="Rectangle 100"/>
          <p:cNvSpPr>
            <a:spLocks noChangeArrowheads="1"/>
          </p:cNvSpPr>
          <p:nvPr/>
        </p:nvSpPr>
        <p:spPr bwMode="auto">
          <a:xfrm>
            <a:off x="3995738" y="3820071"/>
            <a:ext cx="431800" cy="431800"/>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7247" name="Rectangle 101"/>
          <p:cNvSpPr>
            <a:spLocks noChangeArrowheads="1"/>
          </p:cNvSpPr>
          <p:nvPr/>
        </p:nvSpPr>
        <p:spPr bwMode="auto">
          <a:xfrm>
            <a:off x="4429125" y="3820071"/>
            <a:ext cx="431800" cy="431800"/>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7248" name="Rectangle 102"/>
          <p:cNvSpPr>
            <a:spLocks noChangeArrowheads="1"/>
          </p:cNvSpPr>
          <p:nvPr/>
        </p:nvSpPr>
        <p:spPr bwMode="auto">
          <a:xfrm>
            <a:off x="4427538" y="3388271"/>
            <a:ext cx="431800" cy="431800"/>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7249" name="Rectangle 103"/>
          <p:cNvSpPr>
            <a:spLocks noChangeArrowheads="1"/>
          </p:cNvSpPr>
          <p:nvPr/>
        </p:nvSpPr>
        <p:spPr bwMode="auto">
          <a:xfrm>
            <a:off x="4860925" y="3388271"/>
            <a:ext cx="431800" cy="431800"/>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7250" name="Rectangle 104"/>
          <p:cNvSpPr>
            <a:spLocks noChangeArrowheads="1"/>
          </p:cNvSpPr>
          <p:nvPr/>
        </p:nvSpPr>
        <p:spPr bwMode="auto">
          <a:xfrm>
            <a:off x="4860925" y="2524671"/>
            <a:ext cx="431800" cy="430213"/>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7251" name="Rectangle 105"/>
          <p:cNvSpPr>
            <a:spLocks noChangeArrowheads="1"/>
          </p:cNvSpPr>
          <p:nvPr/>
        </p:nvSpPr>
        <p:spPr bwMode="auto">
          <a:xfrm>
            <a:off x="5294313" y="2523084"/>
            <a:ext cx="431800" cy="431800"/>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7252" name="Rectangle 106"/>
          <p:cNvSpPr>
            <a:spLocks noChangeArrowheads="1"/>
          </p:cNvSpPr>
          <p:nvPr/>
        </p:nvSpPr>
        <p:spPr bwMode="auto">
          <a:xfrm>
            <a:off x="5724525" y="4251871"/>
            <a:ext cx="431800" cy="431800"/>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7253" name="Rectangle 107"/>
          <p:cNvSpPr>
            <a:spLocks noChangeArrowheads="1"/>
          </p:cNvSpPr>
          <p:nvPr/>
        </p:nvSpPr>
        <p:spPr bwMode="auto">
          <a:xfrm>
            <a:off x="6156325" y="3820071"/>
            <a:ext cx="431800" cy="431800"/>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7254" name="Rectangle 108"/>
          <p:cNvSpPr>
            <a:spLocks noChangeArrowheads="1"/>
          </p:cNvSpPr>
          <p:nvPr/>
        </p:nvSpPr>
        <p:spPr bwMode="auto">
          <a:xfrm>
            <a:off x="6588125" y="3388271"/>
            <a:ext cx="431800" cy="431800"/>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7255" name="Rectangle 109"/>
          <p:cNvSpPr>
            <a:spLocks noChangeArrowheads="1"/>
          </p:cNvSpPr>
          <p:nvPr/>
        </p:nvSpPr>
        <p:spPr bwMode="auto">
          <a:xfrm>
            <a:off x="7019925" y="2523084"/>
            <a:ext cx="431800" cy="431800"/>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7256" name="Line 110"/>
          <p:cNvSpPr>
            <a:spLocks noChangeShapeType="1"/>
          </p:cNvSpPr>
          <p:nvPr/>
        </p:nvSpPr>
        <p:spPr bwMode="auto">
          <a:xfrm>
            <a:off x="971550" y="4683671"/>
            <a:ext cx="7345363" cy="0"/>
          </a:xfrm>
          <a:prstGeom prst="line">
            <a:avLst/>
          </a:prstGeom>
          <a:noFill/>
          <a:ln w="38100">
            <a:solidFill>
              <a:schemeClr val="tx1"/>
            </a:solidFill>
            <a:round/>
            <a:tailEnd type="triangle" w="med" len="lg"/>
          </a:ln>
        </p:spPr>
        <p:txBody>
          <a:bodyPr wrap="none" anchor="ctr"/>
          <a:lstStyle/>
          <a:p>
            <a:endParaRPr lang="zh-CN" altLang="en-US"/>
          </a:p>
        </p:txBody>
      </p:sp>
      <p:sp>
        <p:nvSpPr>
          <p:cNvPr id="7257" name="Line 111"/>
          <p:cNvSpPr>
            <a:spLocks noChangeShapeType="1"/>
          </p:cNvSpPr>
          <p:nvPr/>
        </p:nvSpPr>
        <p:spPr bwMode="auto">
          <a:xfrm flipV="1">
            <a:off x="971550" y="2164309"/>
            <a:ext cx="0" cy="2519362"/>
          </a:xfrm>
          <a:prstGeom prst="line">
            <a:avLst/>
          </a:prstGeom>
          <a:noFill/>
          <a:ln w="38100">
            <a:solidFill>
              <a:schemeClr val="tx1"/>
            </a:solidFill>
            <a:round/>
            <a:tailEnd type="triangle" w="med" len="lg"/>
          </a:ln>
        </p:spPr>
        <p:txBody>
          <a:bodyPr wrap="none" anchor="ctr"/>
          <a:lstStyle/>
          <a:p>
            <a:endParaRPr lang="zh-CN" altLang="en-US"/>
          </a:p>
        </p:txBody>
      </p:sp>
      <p:grpSp>
        <p:nvGrpSpPr>
          <p:cNvPr id="3" name="Group 128"/>
          <p:cNvGrpSpPr/>
          <p:nvPr/>
        </p:nvGrpSpPr>
        <p:grpSpPr bwMode="auto">
          <a:xfrm>
            <a:off x="539750" y="2523084"/>
            <a:ext cx="431800" cy="2160587"/>
            <a:chOff x="476" y="2205"/>
            <a:chExt cx="272" cy="1361"/>
          </a:xfrm>
        </p:grpSpPr>
        <p:sp>
          <p:nvSpPr>
            <p:cNvPr id="7300" name="Rectangle 122"/>
            <p:cNvSpPr>
              <a:spLocks noChangeArrowheads="1"/>
            </p:cNvSpPr>
            <p:nvPr/>
          </p:nvSpPr>
          <p:spPr bwMode="auto">
            <a:xfrm>
              <a:off x="476" y="2205"/>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7301" name="Rectangle 124"/>
            <p:cNvSpPr>
              <a:spLocks noChangeArrowheads="1"/>
            </p:cNvSpPr>
            <p:nvPr/>
          </p:nvSpPr>
          <p:spPr bwMode="auto">
            <a:xfrm>
              <a:off x="476" y="2478"/>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7302" name="Rectangle 125"/>
            <p:cNvSpPr>
              <a:spLocks noChangeArrowheads="1"/>
            </p:cNvSpPr>
            <p:nvPr/>
          </p:nvSpPr>
          <p:spPr bwMode="auto">
            <a:xfrm>
              <a:off x="476" y="2750"/>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7303" name="Rectangle 126"/>
            <p:cNvSpPr>
              <a:spLocks noChangeArrowheads="1"/>
            </p:cNvSpPr>
            <p:nvPr/>
          </p:nvSpPr>
          <p:spPr bwMode="auto">
            <a:xfrm>
              <a:off x="476" y="3022"/>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7304" name="Rectangle 127"/>
            <p:cNvSpPr>
              <a:spLocks noChangeArrowheads="1"/>
            </p:cNvSpPr>
            <p:nvPr/>
          </p:nvSpPr>
          <p:spPr bwMode="auto">
            <a:xfrm>
              <a:off x="476" y="3294"/>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grpSp>
      <p:sp>
        <p:nvSpPr>
          <p:cNvPr id="7259" name="Text Box 136"/>
          <p:cNvSpPr txBox="1">
            <a:spLocks noChangeArrowheads="1"/>
          </p:cNvSpPr>
          <p:nvPr/>
        </p:nvSpPr>
        <p:spPr bwMode="auto">
          <a:xfrm>
            <a:off x="7847013" y="4175671"/>
            <a:ext cx="1116012" cy="914400"/>
          </a:xfrm>
          <a:prstGeom prst="rect">
            <a:avLst/>
          </a:prstGeom>
          <a:noFill/>
          <a:ln w="38100" algn="ctr">
            <a:noFill/>
            <a:miter lim="800000"/>
            <a:tailEnd type="none" w="med" len="lg"/>
          </a:ln>
        </p:spPr>
        <p:txBody>
          <a:bodyPr>
            <a:spAutoFit/>
          </a:bodyPr>
          <a:lstStyle/>
          <a:p>
            <a:pPr>
              <a:spcBef>
                <a:spcPct val="50000"/>
              </a:spcBef>
            </a:pPr>
            <a:r>
              <a:rPr lang="zh-CN" altLang="en-US"/>
              <a:t>时间</a:t>
            </a:r>
            <a:endParaRPr lang="zh-CN" altLang="en-US"/>
          </a:p>
          <a:p>
            <a:pPr>
              <a:spcBef>
                <a:spcPct val="50000"/>
              </a:spcBef>
            </a:pPr>
            <a:r>
              <a:rPr lang="zh-CN" altLang="en-US" sz="2000"/>
              <a:t>（</a:t>
            </a:r>
            <a:r>
              <a:rPr lang="en-US" altLang="zh-CN" sz="2000"/>
              <a:t>Δ</a:t>
            </a:r>
            <a:r>
              <a:rPr lang="en-US" altLang="zh-CN" sz="2000" i="1">
                <a:latin typeface="宋体" panose="02010600030101010101" pitchFamily="2" charset="-122"/>
              </a:rPr>
              <a:t>t</a:t>
            </a:r>
            <a:r>
              <a:rPr lang="zh-CN" altLang="en-US" sz="2000"/>
              <a:t>）</a:t>
            </a:r>
            <a:endParaRPr lang="zh-CN" altLang="en-US" sz="2000"/>
          </a:p>
        </p:txBody>
      </p:sp>
      <p:sp>
        <p:nvSpPr>
          <p:cNvPr id="7260" name="Text Box 137"/>
          <p:cNvSpPr txBox="1">
            <a:spLocks noChangeArrowheads="1"/>
          </p:cNvSpPr>
          <p:nvPr/>
        </p:nvSpPr>
        <p:spPr bwMode="auto">
          <a:xfrm>
            <a:off x="69850" y="2092871"/>
            <a:ext cx="936625" cy="457200"/>
          </a:xfrm>
          <a:prstGeom prst="rect">
            <a:avLst/>
          </a:prstGeom>
          <a:noFill/>
          <a:ln w="38100" algn="ctr">
            <a:noFill/>
            <a:miter lim="800000"/>
            <a:tailEnd type="none" w="med" len="lg"/>
          </a:ln>
        </p:spPr>
        <p:txBody>
          <a:bodyPr>
            <a:spAutoFit/>
          </a:bodyPr>
          <a:lstStyle/>
          <a:p>
            <a:pPr>
              <a:spcBef>
                <a:spcPct val="50000"/>
              </a:spcBef>
            </a:pPr>
            <a:r>
              <a:rPr lang="zh-CN" altLang="en-US"/>
              <a:t>空间</a:t>
            </a:r>
            <a:endParaRPr lang="zh-CN" altLang="en-US" sz="2000"/>
          </a:p>
        </p:txBody>
      </p:sp>
      <p:sp>
        <p:nvSpPr>
          <p:cNvPr id="7261" name="Text Box 138"/>
          <p:cNvSpPr txBox="1">
            <a:spLocks noChangeArrowheads="1"/>
          </p:cNvSpPr>
          <p:nvPr/>
        </p:nvSpPr>
        <p:spPr bwMode="auto">
          <a:xfrm>
            <a:off x="2411413" y="1372146"/>
            <a:ext cx="720725"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7262" name="Text Box 139"/>
          <p:cNvSpPr txBox="1">
            <a:spLocks noChangeArrowheads="1"/>
          </p:cNvSpPr>
          <p:nvPr/>
        </p:nvSpPr>
        <p:spPr bwMode="auto">
          <a:xfrm>
            <a:off x="2873375" y="1697584"/>
            <a:ext cx="762000"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p:txBody>
      </p:sp>
      <p:sp>
        <p:nvSpPr>
          <p:cNvPr id="7263" name="Text Box 140"/>
          <p:cNvSpPr txBox="1">
            <a:spLocks noChangeArrowheads="1"/>
          </p:cNvSpPr>
          <p:nvPr/>
        </p:nvSpPr>
        <p:spPr bwMode="auto">
          <a:xfrm>
            <a:off x="3276600" y="1372146"/>
            <a:ext cx="719138"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7264" name="Text Box 141"/>
          <p:cNvSpPr txBox="1">
            <a:spLocks noChangeArrowheads="1"/>
          </p:cNvSpPr>
          <p:nvPr/>
        </p:nvSpPr>
        <p:spPr bwMode="auto">
          <a:xfrm>
            <a:off x="5260975" y="1372146"/>
            <a:ext cx="1255713"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7265" name="Line 143"/>
          <p:cNvSpPr>
            <a:spLocks noChangeShapeType="1"/>
          </p:cNvSpPr>
          <p:nvPr/>
        </p:nvSpPr>
        <p:spPr bwMode="auto">
          <a:xfrm flipV="1">
            <a:off x="2268538" y="2092871"/>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7266" name="Line 144"/>
          <p:cNvSpPr>
            <a:spLocks noChangeShapeType="1"/>
          </p:cNvSpPr>
          <p:nvPr/>
        </p:nvSpPr>
        <p:spPr bwMode="auto">
          <a:xfrm flipV="1">
            <a:off x="2700338" y="1803946"/>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7267" name="Line 145"/>
          <p:cNvSpPr>
            <a:spLocks noChangeShapeType="1"/>
          </p:cNvSpPr>
          <p:nvPr/>
        </p:nvSpPr>
        <p:spPr bwMode="auto">
          <a:xfrm flipV="1">
            <a:off x="3132138" y="2092871"/>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7268" name="Line 146"/>
          <p:cNvSpPr>
            <a:spLocks noChangeShapeType="1"/>
          </p:cNvSpPr>
          <p:nvPr/>
        </p:nvSpPr>
        <p:spPr bwMode="auto">
          <a:xfrm flipV="1">
            <a:off x="3563938" y="1803946"/>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7269" name="Line 147"/>
          <p:cNvSpPr>
            <a:spLocks noChangeShapeType="1"/>
          </p:cNvSpPr>
          <p:nvPr/>
        </p:nvSpPr>
        <p:spPr bwMode="auto">
          <a:xfrm flipV="1">
            <a:off x="5292725" y="2092871"/>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7270" name="Line 148"/>
          <p:cNvSpPr>
            <a:spLocks noChangeShapeType="1"/>
          </p:cNvSpPr>
          <p:nvPr/>
        </p:nvSpPr>
        <p:spPr bwMode="auto">
          <a:xfrm flipV="1">
            <a:off x="5724525" y="1803946"/>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7271" name="Line 149"/>
          <p:cNvSpPr>
            <a:spLocks noChangeShapeType="1"/>
          </p:cNvSpPr>
          <p:nvPr/>
        </p:nvSpPr>
        <p:spPr bwMode="auto">
          <a:xfrm flipV="1">
            <a:off x="7451725" y="2092871"/>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7272" name="Text Box 150"/>
          <p:cNvSpPr txBox="1">
            <a:spLocks noChangeArrowheads="1"/>
          </p:cNvSpPr>
          <p:nvPr/>
        </p:nvSpPr>
        <p:spPr bwMode="auto">
          <a:xfrm>
            <a:off x="827088" y="5350421"/>
            <a:ext cx="503237"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p:txBody>
      </p:sp>
      <p:sp>
        <p:nvSpPr>
          <p:cNvPr id="7273" name="Text Box 151"/>
          <p:cNvSpPr txBox="1">
            <a:spLocks noChangeArrowheads="1"/>
          </p:cNvSpPr>
          <p:nvPr/>
        </p:nvSpPr>
        <p:spPr bwMode="auto">
          <a:xfrm>
            <a:off x="1258888" y="5331371"/>
            <a:ext cx="503237"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7274" name="Text Box 152"/>
          <p:cNvSpPr txBox="1">
            <a:spLocks noChangeArrowheads="1"/>
          </p:cNvSpPr>
          <p:nvPr/>
        </p:nvSpPr>
        <p:spPr bwMode="auto">
          <a:xfrm>
            <a:off x="1692275" y="5331371"/>
            <a:ext cx="503238"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p:txBody>
      </p:sp>
      <p:sp>
        <p:nvSpPr>
          <p:cNvPr id="7275" name="Text Box 153"/>
          <p:cNvSpPr txBox="1">
            <a:spLocks noChangeArrowheads="1"/>
          </p:cNvSpPr>
          <p:nvPr/>
        </p:nvSpPr>
        <p:spPr bwMode="auto">
          <a:xfrm>
            <a:off x="2124075" y="5331371"/>
            <a:ext cx="503238"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7276" name="Text Box 154"/>
          <p:cNvSpPr txBox="1">
            <a:spLocks noChangeArrowheads="1"/>
          </p:cNvSpPr>
          <p:nvPr/>
        </p:nvSpPr>
        <p:spPr bwMode="auto">
          <a:xfrm>
            <a:off x="3203575" y="5350421"/>
            <a:ext cx="720725"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7277" name="Text Box 155"/>
          <p:cNvSpPr txBox="1">
            <a:spLocks noChangeArrowheads="1"/>
          </p:cNvSpPr>
          <p:nvPr/>
        </p:nvSpPr>
        <p:spPr bwMode="auto">
          <a:xfrm>
            <a:off x="3808413" y="5350421"/>
            <a:ext cx="763587"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7278" name="Text Box 156"/>
          <p:cNvSpPr txBox="1">
            <a:spLocks noChangeArrowheads="1"/>
          </p:cNvSpPr>
          <p:nvPr/>
        </p:nvSpPr>
        <p:spPr bwMode="auto">
          <a:xfrm>
            <a:off x="5148263" y="5331371"/>
            <a:ext cx="1368425"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7279" name="Line 157"/>
          <p:cNvSpPr>
            <a:spLocks noChangeShapeType="1"/>
          </p:cNvSpPr>
          <p:nvPr/>
        </p:nvSpPr>
        <p:spPr bwMode="auto">
          <a:xfrm flipV="1">
            <a:off x="971550"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0" name="Line 158"/>
          <p:cNvSpPr>
            <a:spLocks noChangeShapeType="1"/>
          </p:cNvSpPr>
          <p:nvPr/>
        </p:nvSpPr>
        <p:spPr bwMode="auto">
          <a:xfrm flipV="1">
            <a:off x="1403350"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1" name="Line 159"/>
          <p:cNvSpPr>
            <a:spLocks noChangeShapeType="1"/>
          </p:cNvSpPr>
          <p:nvPr/>
        </p:nvSpPr>
        <p:spPr bwMode="auto">
          <a:xfrm flipV="1">
            <a:off x="1835150"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2" name="Line 160"/>
          <p:cNvSpPr>
            <a:spLocks noChangeShapeType="1"/>
          </p:cNvSpPr>
          <p:nvPr/>
        </p:nvSpPr>
        <p:spPr bwMode="auto">
          <a:xfrm flipV="1">
            <a:off x="2268538"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3" name="Line 161"/>
          <p:cNvSpPr>
            <a:spLocks noChangeShapeType="1"/>
          </p:cNvSpPr>
          <p:nvPr/>
        </p:nvSpPr>
        <p:spPr bwMode="auto">
          <a:xfrm flipV="1">
            <a:off x="3563938"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4" name="Line 162"/>
          <p:cNvSpPr>
            <a:spLocks noChangeShapeType="1"/>
          </p:cNvSpPr>
          <p:nvPr/>
        </p:nvSpPr>
        <p:spPr bwMode="auto">
          <a:xfrm flipV="1">
            <a:off x="3995738"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5" name="Line 163"/>
          <p:cNvSpPr>
            <a:spLocks noChangeShapeType="1"/>
          </p:cNvSpPr>
          <p:nvPr/>
        </p:nvSpPr>
        <p:spPr bwMode="auto">
          <a:xfrm flipV="1">
            <a:off x="5724525" y="5044034"/>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7286" name="Text Box 164"/>
          <p:cNvSpPr txBox="1">
            <a:spLocks noChangeArrowheads="1"/>
          </p:cNvSpPr>
          <p:nvPr/>
        </p:nvSpPr>
        <p:spPr bwMode="auto">
          <a:xfrm>
            <a:off x="323850" y="5350421"/>
            <a:ext cx="503238" cy="701675"/>
          </a:xfrm>
          <a:prstGeom prst="rect">
            <a:avLst/>
          </a:prstGeom>
          <a:noFill/>
          <a:ln w="9525">
            <a:noFill/>
            <a:miter lim="800000"/>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7287" name="Text Box 165"/>
          <p:cNvSpPr txBox="1">
            <a:spLocks noChangeArrowheads="1"/>
          </p:cNvSpPr>
          <p:nvPr/>
        </p:nvSpPr>
        <p:spPr bwMode="auto">
          <a:xfrm>
            <a:off x="323850" y="1588046"/>
            <a:ext cx="503238" cy="396875"/>
          </a:xfrm>
          <a:prstGeom prst="rect">
            <a:avLst/>
          </a:prstGeom>
          <a:noFill/>
          <a:ln w="9525">
            <a:noFill/>
            <a:miter lim="800000"/>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7288" name="AutoShape 166"/>
          <p:cNvSpPr>
            <a:spLocks noChangeArrowheads="1"/>
          </p:cNvSpPr>
          <p:nvPr/>
        </p:nvSpPr>
        <p:spPr bwMode="auto">
          <a:xfrm>
            <a:off x="250825" y="1443584"/>
            <a:ext cx="7777163" cy="720725"/>
          </a:xfrm>
          <a:prstGeom prst="roundRect">
            <a:avLst>
              <a:gd name="adj" fmla="val 40991"/>
            </a:avLst>
          </a:prstGeom>
          <a:noFill/>
          <a:ln w="19050" algn="ctr">
            <a:solidFill>
              <a:schemeClr val="bg2"/>
            </a:solidFill>
            <a:prstDash val="dash"/>
            <a:round/>
            <a:tailEnd type="none" w="med" len="lg"/>
          </a:ln>
        </p:spPr>
        <p:txBody>
          <a:bodyPr wrap="none" anchor="ctr"/>
          <a:lstStyle/>
          <a:p>
            <a:endParaRPr lang="zh-CN" altLang="en-US"/>
          </a:p>
        </p:txBody>
      </p:sp>
      <p:sp>
        <p:nvSpPr>
          <p:cNvPr id="7289" name="AutoShape 167"/>
          <p:cNvSpPr>
            <a:spLocks noChangeArrowheads="1"/>
          </p:cNvSpPr>
          <p:nvPr/>
        </p:nvSpPr>
        <p:spPr bwMode="auto">
          <a:xfrm>
            <a:off x="5076825" y="5332959"/>
            <a:ext cx="1366838"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0" name="Text Box 168"/>
          <p:cNvSpPr txBox="1">
            <a:spLocks noChangeArrowheads="1"/>
          </p:cNvSpPr>
          <p:nvPr/>
        </p:nvSpPr>
        <p:spPr bwMode="auto">
          <a:xfrm>
            <a:off x="7813675" y="5404396"/>
            <a:ext cx="1079500" cy="519113"/>
          </a:xfrm>
          <a:prstGeom prst="rect">
            <a:avLst/>
          </a:prstGeom>
          <a:noFill/>
          <a:ln w="38100" algn="ctr">
            <a:noFill/>
            <a:miter lim="800000"/>
            <a:tailEnd type="none" w="med" len="lg"/>
          </a:ln>
        </p:spPr>
        <p:txBody>
          <a:bodyPr>
            <a:spAutoFit/>
          </a:bodyPr>
          <a:lstStyle/>
          <a:p>
            <a:pPr>
              <a:spcBef>
                <a:spcPct val="50000"/>
              </a:spcBef>
            </a:pPr>
            <a:r>
              <a:rPr lang="zh-CN" altLang="en-US" sz="2800">
                <a:solidFill>
                  <a:schemeClr val="bg2"/>
                </a:solidFill>
              </a:rPr>
              <a:t>输入</a:t>
            </a:r>
            <a:endParaRPr lang="zh-CN" altLang="en-US" sz="2800">
              <a:solidFill>
                <a:schemeClr val="bg2"/>
              </a:solidFill>
            </a:endParaRPr>
          </a:p>
        </p:txBody>
      </p:sp>
      <p:sp>
        <p:nvSpPr>
          <p:cNvPr id="7291" name="Text Box 169"/>
          <p:cNvSpPr txBox="1">
            <a:spLocks noChangeArrowheads="1"/>
          </p:cNvSpPr>
          <p:nvPr/>
        </p:nvSpPr>
        <p:spPr bwMode="auto">
          <a:xfrm>
            <a:off x="7885113" y="1516609"/>
            <a:ext cx="1079500" cy="519112"/>
          </a:xfrm>
          <a:prstGeom prst="rect">
            <a:avLst/>
          </a:prstGeom>
          <a:noFill/>
          <a:ln w="38100" algn="ctr">
            <a:noFill/>
            <a:miter lim="800000"/>
            <a:tailEnd type="none" w="med" len="lg"/>
          </a:ln>
        </p:spPr>
        <p:txBody>
          <a:bodyPr>
            <a:spAutoFit/>
          </a:bodyPr>
          <a:lstStyle/>
          <a:p>
            <a:pPr algn="r">
              <a:spcBef>
                <a:spcPct val="50000"/>
              </a:spcBef>
            </a:pPr>
            <a:r>
              <a:rPr lang="zh-CN" altLang="en-US" sz="2800">
                <a:solidFill>
                  <a:schemeClr val="bg2"/>
                </a:solidFill>
              </a:rPr>
              <a:t>输出</a:t>
            </a:r>
            <a:endParaRPr lang="zh-CN" altLang="en-US" sz="2800">
              <a:solidFill>
                <a:schemeClr val="bg2"/>
              </a:solidFill>
            </a:endParaRPr>
          </a:p>
        </p:txBody>
      </p:sp>
      <p:sp>
        <p:nvSpPr>
          <p:cNvPr id="7292" name="AutoShape 170"/>
          <p:cNvSpPr>
            <a:spLocks noChangeArrowheads="1"/>
          </p:cNvSpPr>
          <p:nvPr/>
        </p:nvSpPr>
        <p:spPr bwMode="auto">
          <a:xfrm>
            <a:off x="3851275" y="5332959"/>
            <a:ext cx="5762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3" name="AutoShape 171"/>
          <p:cNvSpPr>
            <a:spLocks noChangeArrowheads="1"/>
          </p:cNvSpPr>
          <p:nvPr/>
        </p:nvSpPr>
        <p:spPr bwMode="auto">
          <a:xfrm>
            <a:off x="3203575" y="5332959"/>
            <a:ext cx="5762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4" name="AutoShape 172"/>
          <p:cNvSpPr>
            <a:spLocks noChangeArrowheads="1"/>
          </p:cNvSpPr>
          <p:nvPr/>
        </p:nvSpPr>
        <p:spPr bwMode="auto">
          <a:xfrm>
            <a:off x="2124075" y="5332959"/>
            <a:ext cx="3603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5" name="AutoShape 173"/>
          <p:cNvSpPr>
            <a:spLocks noChangeArrowheads="1"/>
          </p:cNvSpPr>
          <p:nvPr/>
        </p:nvSpPr>
        <p:spPr bwMode="auto">
          <a:xfrm>
            <a:off x="1692275" y="5332959"/>
            <a:ext cx="3603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6" name="AutoShape 174"/>
          <p:cNvSpPr>
            <a:spLocks noChangeArrowheads="1"/>
          </p:cNvSpPr>
          <p:nvPr/>
        </p:nvSpPr>
        <p:spPr bwMode="auto">
          <a:xfrm>
            <a:off x="1258888" y="5332959"/>
            <a:ext cx="360362"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7" name="AutoShape 175"/>
          <p:cNvSpPr>
            <a:spLocks noChangeArrowheads="1"/>
          </p:cNvSpPr>
          <p:nvPr/>
        </p:nvSpPr>
        <p:spPr bwMode="auto">
          <a:xfrm>
            <a:off x="827088" y="5332959"/>
            <a:ext cx="360362"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7298" name="AutoShape 176"/>
          <p:cNvSpPr>
            <a:spLocks noChangeArrowheads="1"/>
          </p:cNvSpPr>
          <p:nvPr/>
        </p:nvSpPr>
        <p:spPr bwMode="auto">
          <a:xfrm>
            <a:off x="250825" y="5261521"/>
            <a:ext cx="7634288" cy="863600"/>
          </a:xfrm>
          <a:prstGeom prst="roundRect">
            <a:avLst>
              <a:gd name="adj" fmla="val 40991"/>
            </a:avLst>
          </a:prstGeom>
          <a:noFill/>
          <a:ln w="19050" algn="ctr">
            <a:solidFill>
              <a:schemeClr val="bg2"/>
            </a:solidFill>
            <a:prstDash val="dash"/>
            <a:round/>
            <a:tailEnd type="none" w="med" len="lg"/>
          </a:ln>
        </p:spPr>
        <p:txBody>
          <a:bodyPr wrap="none" anchor="ctr"/>
          <a:lstStyle/>
          <a:p>
            <a:endParaRPr lang="zh-CN" altLang="en-US"/>
          </a:p>
        </p:txBody>
      </p:sp>
      <p:sp>
        <p:nvSpPr>
          <p:cNvPr id="15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anose="02010609060101010101" pitchFamily="49" charset="-122"/>
              </a:rPr>
              <a:t>流水线工作举例</a:t>
            </a:r>
            <a:endParaRPr lang="zh-CN" altLang="en-US" sz="2800">
              <a:solidFill>
                <a:srgbClr val="CC0066"/>
              </a:solidFill>
              <a:ea typeface="黑体" panose="02010609060101010101" pitchFamily="49" charset="-122"/>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p>
            <a:fld id="{3058D028-3D1E-4E56-8DAA-8F50FE24E1CE}" type="slidenum">
              <a:rPr lang="zh-CN" altLang="en-US" smtClean="0"/>
            </a:fld>
            <a:endParaRPr lang="en-US" altLang="zh-CN"/>
          </a:p>
        </p:txBody>
      </p:sp>
      <p:sp>
        <p:nvSpPr>
          <p:cNvPr id="583683" name="Rectangle 3"/>
          <p:cNvSpPr>
            <a:spLocks noGrp="1" noChangeArrowheads="1"/>
          </p:cNvSpPr>
          <p:nvPr>
            <p:ph type="body" idx="1"/>
          </p:nvPr>
        </p:nvSpPr>
        <p:spPr>
          <a:xfrm>
            <a:off x="457200" y="805904"/>
            <a:ext cx="8229600" cy="5359400"/>
          </a:xfrm>
        </p:spPr>
        <p:txBody>
          <a:bodyPr/>
          <a:lstStyle/>
          <a:p>
            <a:pPr marL="0" indent="0">
              <a:lnSpc>
                <a:spcPct val="120000"/>
              </a:lnSpc>
              <a:spcBef>
                <a:spcPct val="0"/>
              </a:spcBef>
              <a:buFont typeface="Wingdings" panose="05000000000000000000"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r>
              <a:rPr lang="zh-CN" altLang="en-US"/>
              <a:t>实际吞吐率：</a:t>
            </a:r>
            <a:r>
              <a:rPr lang="en-US" altLang="zh-CN"/>
              <a:t>T</a:t>
            </a:r>
            <a:r>
              <a:rPr lang="en-US" altLang="zh-CN" baseline="-25000"/>
              <a:t>P</a:t>
            </a:r>
            <a:r>
              <a:rPr lang="zh-CN" altLang="en-US"/>
              <a:t>＝</a:t>
            </a:r>
            <a:r>
              <a:rPr lang="en-US" altLang="zh-CN"/>
              <a:t>7 / (15Δt)</a:t>
            </a:r>
            <a:endParaRPr lang="en-US" altLang="zh-CN"/>
          </a:p>
          <a:p>
            <a:pPr marL="0" indent="0">
              <a:lnSpc>
                <a:spcPct val="120000"/>
              </a:lnSpc>
              <a:spcBef>
                <a:spcPct val="0"/>
              </a:spcBef>
              <a:buFont typeface="Wingdings" panose="05000000000000000000" pitchFamily="2" charset="2"/>
              <a:buNone/>
            </a:pPr>
            <a:r>
              <a:rPr lang="zh-CN" altLang="en-US"/>
              <a:t>加速比：</a:t>
            </a:r>
            <a:r>
              <a:rPr lang="en-US" altLang="zh-CN"/>
              <a:t>S</a:t>
            </a:r>
            <a:r>
              <a:rPr lang="en-US" altLang="zh-CN" baseline="-25000"/>
              <a:t>P</a:t>
            </a:r>
            <a:r>
              <a:rPr lang="zh-CN" altLang="en-US"/>
              <a:t>＝</a:t>
            </a:r>
            <a:r>
              <a:rPr lang="en-US" altLang="zh-CN"/>
              <a:t> (3×4Δt</a:t>
            </a:r>
            <a:r>
              <a:rPr lang="zh-CN" altLang="en-US"/>
              <a:t>＋</a:t>
            </a:r>
            <a:r>
              <a:rPr lang="en-US" altLang="zh-CN"/>
              <a:t>4×3Δt) / (15Δt)</a:t>
            </a:r>
            <a:r>
              <a:rPr lang="zh-CN" altLang="en-US"/>
              <a:t>＝</a:t>
            </a:r>
            <a:r>
              <a:rPr lang="en-US" altLang="zh-CN"/>
              <a:t>1.6</a:t>
            </a:r>
            <a:endParaRPr lang="en-US" altLang="zh-CN"/>
          </a:p>
          <a:p>
            <a:pPr marL="0" indent="0">
              <a:lnSpc>
                <a:spcPct val="120000"/>
              </a:lnSpc>
              <a:spcBef>
                <a:spcPct val="0"/>
              </a:spcBef>
              <a:buFont typeface="Wingdings" panose="05000000000000000000" pitchFamily="2" charset="2"/>
              <a:buNone/>
            </a:pPr>
            <a:r>
              <a:rPr lang="zh-CN" altLang="en-US"/>
              <a:t>效率：</a:t>
            </a:r>
            <a:r>
              <a:rPr lang="el-GR" altLang="zh-CN" i="1">
                <a:cs typeface="Times New Roman" panose="02020603050405020304" pitchFamily="18" charset="0"/>
              </a:rPr>
              <a:t>η</a:t>
            </a:r>
            <a:r>
              <a:rPr lang="zh-CN" altLang="en-US"/>
              <a:t>＝</a:t>
            </a:r>
            <a:r>
              <a:rPr lang="en-US" altLang="zh-CN"/>
              <a:t>(3×4Δt</a:t>
            </a:r>
            <a:r>
              <a:rPr lang="zh-CN" altLang="en-US"/>
              <a:t>＋</a:t>
            </a:r>
            <a:r>
              <a:rPr lang="en-US" altLang="zh-CN"/>
              <a:t>4×3Δt) / (5×15Δt)</a:t>
            </a:r>
            <a:r>
              <a:rPr lang="zh-CN" altLang="en-US"/>
              <a:t>＝</a:t>
            </a:r>
            <a:r>
              <a:rPr lang="en-US" altLang="zh-CN"/>
              <a:t>32</a:t>
            </a:r>
            <a:r>
              <a:rPr lang="zh-CN" altLang="en-US"/>
              <a:t>％</a:t>
            </a:r>
            <a:endParaRPr lang="zh-CN" altLang="en-US"/>
          </a:p>
        </p:txBody>
      </p:sp>
      <p:grpSp>
        <p:nvGrpSpPr>
          <p:cNvPr id="2" name="Group 228"/>
          <p:cNvGrpSpPr/>
          <p:nvPr/>
        </p:nvGrpSpPr>
        <p:grpSpPr bwMode="auto">
          <a:xfrm>
            <a:off x="142875" y="1413917"/>
            <a:ext cx="8893175" cy="3022600"/>
            <a:chOff x="44" y="1616"/>
            <a:chExt cx="5602" cy="1904"/>
          </a:xfrm>
        </p:grpSpPr>
        <p:sp>
          <p:nvSpPr>
            <p:cNvPr id="8198" name="Rectangle 120"/>
            <p:cNvSpPr>
              <a:spLocks noChangeArrowheads="1"/>
            </p:cNvSpPr>
            <p:nvPr/>
          </p:nvSpPr>
          <p:spPr bwMode="auto">
            <a:xfrm>
              <a:off x="4694"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199" name="Rectangle 121"/>
            <p:cNvSpPr>
              <a:spLocks noChangeArrowheads="1"/>
            </p:cNvSpPr>
            <p:nvPr/>
          </p:nvSpPr>
          <p:spPr bwMode="auto">
            <a:xfrm>
              <a:off x="4694"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0" name="Rectangle 122"/>
            <p:cNvSpPr>
              <a:spLocks noChangeArrowheads="1"/>
            </p:cNvSpPr>
            <p:nvPr/>
          </p:nvSpPr>
          <p:spPr bwMode="auto">
            <a:xfrm>
              <a:off x="4694"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1" name="Rectangle 123"/>
            <p:cNvSpPr>
              <a:spLocks noChangeArrowheads="1"/>
            </p:cNvSpPr>
            <p:nvPr/>
          </p:nvSpPr>
          <p:spPr bwMode="auto">
            <a:xfrm>
              <a:off x="4694"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2" name="Rectangle 124"/>
            <p:cNvSpPr>
              <a:spLocks noChangeArrowheads="1"/>
            </p:cNvSpPr>
            <p:nvPr/>
          </p:nvSpPr>
          <p:spPr bwMode="auto">
            <a:xfrm>
              <a:off x="4694"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3" name="Rectangle 125"/>
            <p:cNvSpPr>
              <a:spLocks noChangeArrowheads="1"/>
            </p:cNvSpPr>
            <p:nvPr/>
          </p:nvSpPr>
          <p:spPr bwMode="auto">
            <a:xfrm>
              <a:off x="1701"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4" name="Rectangle 126"/>
            <p:cNvSpPr>
              <a:spLocks noChangeArrowheads="1"/>
            </p:cNvSpPr>
            <p:nvPr/>
          </p:nvSpPr>
          <p:spPr bwMode="auto">
            <a:xfrm>
              <a:off x="612"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5" name="Rectangle 127"/>
            <p:cNvSpPr>
              <a:spLocks noChangeArrowheads="1"/>
            </p:cNvSpPr>
            <p:nvPr/>
          </p:nvSpPr>
          <p:spPr bwMode="auto">
            <a:xfrm>
              <a:off x="884"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6" name="Rectangle 128"/>
            <p:cNvSpPr>
              <a:spLocks noChangeArrowheads="1"/>
            </p:cNvSpPr>
            <p:nvPr/>
          </p:nvSpPr>
          <p:spPr bwMode="auto">
            <a:xfrm>
              <a:off x="1156"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7" name="Rectangle 129"/>
            <p:cNvSpPr>
              <a:spLocks noChangeArrowheads="1"/>
            </p:cNvSpPr>
            <p:nvPr/>
          </p:nvSpPr>
          <p:spPr bwMode="auto">
            <a:xfrm>
              <a:off x="1429"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8" name="Rectangle 130"/>
            <p:cNvSpPr>
              <a:spLocks noChangeArrowheads="1"/>
            </p:cNvSpPr>
            <p:nvPr/>
          </p:nvSpPr>
          <p:spPr bwMode="auto">
            <a:xfrm>
              <a:off x="1701"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09" name="Rectangle 131"/>
            <p:cNvSpPr>
              <a:spLocks noChangeArrowheads="1"/>
            </p:cNvSpPr>
            <p:nvPr/>
          </p:nvSpPr>
          <p:spPr bwMode="auto">
            <a:xfrm>
              <a:off x="612"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0" name="Rectangle 132"/>
            <p:cNvSpPr>
              <a:spLocks noChangeArrowheads="1"/>
            </p:cNvSpPr>
            <p:nvPr/>
          </p:nvSpPr>
          <p:spPr bwMode="auto">
            <a:xfrm>
              <a:off x="612"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1" name="Rectangle 133"/>
            <p:cNvSpPr>
              <a:spLocks noChangeArrowheads="1"/>
            </p:cNvSpPr>
            <p:nvPr/>
          </p:nvSpPr>
          <p:spPr bwMode="auto">
            <a:xfrm>
              <a:off x="612"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2" name="Rectangle 134"/>
            <p:cNvSpPr>
              <a:spLocks noChangeArrowheads="1"/>
            </p:cNvSpPr>
            <p:nvPr/>
          </p:nvSpPr>
          <p:spPr bwMode="auto">
            <a:xfrm>
              <a:off x="884"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3" name="Rectangle 135"/>
            <p:cNvSpPr>
              <a:spLocks noChangeArrowheads="1"/>
            </p:cNvSpPr>
            <p:nvPr/>
          </p:nvSpPr>
          <p:spPr bwMode="auto">
            <a:xfrm>
              <a:off x="884"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4" name="Rectangle 136"/>
            <p:cNvSpPr>
              <a:spLocks noChangeArrowheads="1"/>
            </p:cNvSpPr>
            <p:nvPr/>
          </p:nvSpPr>
          <p:spPr bwMode="auto">
            <a:xfrm>
              <a:off x="1156"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5" name="Rectangle 137"/>
            <p:cNvSpPr>
              <a:spLocks noChangeArrowheads="1"/>
            </p:cNvSpPr>
            <p:nvPr/>
          </p:nvSpPr>
          <p:spPr bwMode="auto">
            <a:xfrm>
              <a:off x="1429"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6" name="Rectangle 138"/>
            <p:cNvSpPr>
              <a:spLocks noChangeArrowheads="1"/>
            </p:cNvSpPr>
            <p:nvPr/>
          </p:nvSpPr>
          <p:spPr bwMode="auto">
            <a:xfrm>
              <a:off x="1701"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7" name="Rectangle 139"/>
            <p:cNvSpPr>
              <a:spLocks noChangeArrowheads="1"/>
            </p:cNvSpPr>
            <p:nvPr/>
          </p:nvSpPr>
          <p:spPr bwMode="auto">
            <a:xfrm>
              <a:off x="1973"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8" name="Rectangle 140"/>
            <p:cNvSpPr>
              <a:spLocks noChangeArrowheads="1"/>
            </p:cNvSpPr>
            <p:nvPr/>
          </p:nvSpPr>
          <p:spPr bwMode="auto">
            <a:xfrm>
              <a:off x="1973"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19" name="Rectangle 141"/>
            <p:cNvSpPr>
              <a:spLocks noChangeArrowheads="1"/>
            </p:cNvSpPr>
            <p:nvPr/>
          </p:nvSpPr>
          <p:spPr bwMode="auto">
            <a:xfrm>
              <a:off x="2245"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0" name="Rectangle 142"/>
            <p:cNvSpPr>
              <a:spLocks noChangeArrowheads="1"/>
            </p:cNvSpPr>
            <p:nvPr/>
          </p:nvSpPr>
          <p:spPr bwMode="auto">
            <a:xfrm>
              <a:off x="1973"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1" name="Rectangle 143"/>
            <p:cNvSpPr>
              <a:spLocks noChangeArrowheads="1"/>
            </p:cNvSpPr>
            <p:nvPr/>
          </p:nvSpPr>
          <p:spPr bwMode="auto">
            <a:xfrm>
              <a:off x="2245"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2" name="Rectangle 144"/>
            <p:cNvSpPr>
              <a:spLocks noChangeArrowheads="1"/>
            </p:cNvSpPr>
            <p:nvPr/>
          </p:nvSpPr>
          <p:spPr bwMode="auto">
            <a:xfrm>
              <a:off x="2517"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3" name="Rectangle 145"/>
            <p:cNvSpPr>
              <a:spLocks noChangeArrowheads="1"/>
            </p:cNvSpPr>
            <p:nvPr/>
          </p:nvSpPr>
          <p:spPr bwMode="auto">
            <a:xfrm>
              <a:off x="1973"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4" name="Rectangle 146"/>
            <p:cNvSpPr>
              <a:spLocks noChangeArrowheads="1"/>
            </p:cNvSpPr>
            <p:nvPr/>
          </p:nvSpPr>
          <p:spPr bwMode="auto">
            <a:xfrm>
              <a:off x="2245"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5" name="Rectangle 147"/>
            <p:cNvSpPr>
              <a:spLocks noChangeArrowheads="1"/>
            </p:cNvSpPr>
            <p:nvPr/>
          </p:nvSpPr>
          <p:spPr bwMode="auto">
            <a:xfrm>
              <a:off x="2517"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6" name="Rectangle 148"/>
            <p:cNvSpPr>
              <a:spLocks noChangeArrowheads="1"/>
            </p:cNvSpPr>
            <p:nvPr/>
          </p:nvSpPr>
          <p:spPr bwMode="auto">
            <a:xfrm>
              <a:off x="2245"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7" name="Rectangle 149"/>
            <p:cNvSpPr>
              <a:spLocks noChangeArrowheads="1"/>
            </p:cNvSpPr>
            <p:nvPr/>
          </p:nvSpPr>
          <p:spPr bwMode="auto">
            <a:xfrm>
              <a:off x="2517"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8" name="Rectangle 150"/>
            <p:cNvSpPr>
              <a:spLocks noChangeArrowheads="1"/>
            </p:cNvSpPr>
            <p:nvPr/>
          </p:nvSpPr>
          <p:spPr bwMode="auto">
            <a:xfrm>
              <a:off x="2789"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29" name="Rectangle 151"/>
            <p:cNvSpPr>
              <a:spLocks noChangeArrowheads="1"/>
            </p:cNvSpPr>
            <p:nvPr/>
          </p:nvSpPr>
          <p:spPr bwMode="auto">
            <a:xfrm>
              <a:off x="2790"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0" name="Rectangle 152"/>
            <p:cNvSpPr>
              <a:spLocks noChangeArrowheads="1"/>
            </p:cNvSpPr>
            <p:nvPr/>
          </p:nvSpPr>
          <p:spPr bwMode="auto">
            <a:xfrm>
              <a:off x="3062"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1" name="Rectangle 153"/>
            <p:cNvSpPr>
              <a:spLocks noChangeArrowheads="1"/>
            </p:cNvSpPr>
            <p:nvPr/>
          </p:nvSpPr>
          <p:spPr bwMode="auto">
            <a:xfrm>
              <a:off x="3334"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2" name="Rectangle 154"/>
            <p:cNvSpPr>
              <a:spLocks noChangeArrowheads="1"/>
            </p:cNvSpPr>
            <p:nvPr/>
          </p:nvSpPr>
          <p:spPr bwMode="auto">
            <a:xfrm>
              <a:off x="2790"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3" name="Rectangle 155"/>
            <p:cNvSpPr>
              <a:spLocks noChangeArrowheads="1"/>
            </p:cNvSpPr>
            <p:nvPr/>
          </p:nvSpPr>
          <p:spPr bwMode="auto">
            <a:xfrm>
              <a:off x="3062"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4" name="Rectangle 156"/>
            <p:cNvSpPr>
              <a:spLocks noChangeArrowheads="1"/>
            </p:cNvSpPr>
            <p:nvPr/>
          </p:nvSpPr>
          <p:spPr bwMode="auto">
            <a:xfrm>
              <a:off x="3334"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5" name="Rectangle 157"/>
            <p:cNvSpPr>
              <a:spLocks noChangeArrowheads="1"/>
            </p:cNvSpPr>
            <p:nvPr/>
          </p:nvSpPr>
          <p:spPr bwMode="auto">
            <a:xfrm>
              <a:off x="3062"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6" name="Rectangle 158"/>
            <p:cNvSpPr>
              <a:spLocks noChangeArrowheads="1"/>
            </p:cNvSpPr>
            <p:nvPr/>
          </p:nvSpPr>
          <p:spPr bwMode="auto">
            <a:xfrm>
              <a:off x="3334"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7" name="Rectangle 159"/>
            <p:cNvSpPr>
              <a:spLocks noChangeArrowheads="1"/>
            </p:cNvSpPr>
            <p:nvPr/>
          </p:nvSpPr>
          <p:spPr bwMode="auto">
            <a:xfrm>
              <a:off x="3606"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8" name="Rectangle 160"/>
            <p:cNvSpPr>
              <a:spLocks noChangeArrowheads="1"/>
            </p:cNvSpPr>
            <p:nvPr/>
          </p:nvSpPr>
          <p:spPr bwMode="auto">
            <a:xfrm>
              <a:off x="3334"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39" name="Rectangle 161"/>
            <p:cNvSpPr>
              <a:spLocks noChangeArrowheads="1"/>
            </p:cNvSpPr>
            <p:nvPr/>
          </p:nvSpPr>
          <p:spPr bwMode="auto">
            <a:xfrm>
              <a:off x="3606"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0" name="Rectangle 162"/>
            <p:cNvSpPr>
              <a:spLocks noChangeArrowheads="1"/>
            </p:cNvSpPr>
            <p:nvPr/>
          </p:nvSpPr>
          <p:spPr bwMode="auto">
            <a:xfrm>
              <a:off x="3878"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1" name="Rectangle 163"/>
            <p:cNvSpPr>
              <a:spLocks noChangeArrowheads="1"/>
            </p:cNvSpPr>
            <p:nvPr/>
          </p:nvSpPr>
          <p:spPr bwMode="auto">
            <a:xfrm>
              <a:off x="3606"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2" name="Rectangle 164"/>
            <p:cNvSpPr>
              <a:spLocks noChangeArrowheads="1"/>
            </p:cNvSpPr>
            <p:nvPr/>
          </p:nvSpPr>
          <p:spPr bwMode="auto">
            <a:xfrm>
              <a:off x="3878"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3" name="Rectangle 165"/>
            <p:cNvSpPr>
              <a:spLocks noChangeArrowheads="1"/>
            </p:cNvSpPr>
            <p:nvPr/>
          </p:nvSpPr>
          <p:spPr bwMode="auto">
            <a:xfrm>
              <a:off x="4150"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4" name="Rectangle 166"/>
            <p:cNvSpPr>
              <a:spLocks noChangeArrowheads="1"/>
            </p:cNvSpPr>
            <p:nvPr/>
          </p:nvSpPr>
          <p:spPr bwMode="auto">
            <a:xfrm>
              <a:off x="3606"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5" name="Rectangle 167"/>
            <p:cNvSpPr>
              <a:spLocks noChangeArrowheads="1"/>
            </p:cNvSpPr>
            <p:nvPr/>
          </p:nvSpPr>
          <p:spPr bwMode="auto">
            <a:xfrm>
              <a:off x="3878"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6" name="Rectangle 168"/>
            <p:cNvSpPr>
              <a:spLocks noChangeArrowheads="1"/>
            </p:cNvSpPr>
            <p:nvPr/>
          </p:nvSpPr>
          <p:spPr bwMode="auto">
            <a:xfrm>
              <a:off x="4150" y="188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grpSp>
          <p:nvGrpSpPr>
            <p:cNvPr id="3" name="Group 169"/>
            <p:cNvGrpSpPr/>
            <p:nvPr/>
          </p:nvGrpSpPr>
          <p:grpSpPr bwMode="auto">
            <a:xfrm>
              <a:off x="476" y="3248"/>
              <a:ext cx="4627" cy="272"/>
              <a:chOff x="612" y="3566"/>
              <a:chExt cx="4627" cy="272"/>
            </a:xfrm>
          </p:grpSpPr>
          <p:sp>
            <p:nvSpPr>
              <p:cNvPr id="8289" name="Rectangle 170"/>
              <p:cNvSpPr>
                <a:spLocks noChangeArrowheads="1"/>
              </p:cNvSpPr>
              <p:nvPr/>
            </p:nvSpPr>
            <p:spPr bwMode="auto">
              <a:xfrm>
                <a:off x="884" y="3566"/>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sp>
            <p:nvSpPr>
              <p:cNvPr id="8290" name="Rectangle 171"/>
              <p:cNvSpPr>
                <a:spLocks noChangeArrowheads="1"/>
              </p:cNvSpPr>
              <p:nvPr/>
            </p:nvSpPr>
            <p:spPr bwMode="auto">
              <a:xfrm>
                <a:off x="1156" y="3566"/>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8291" name="Rectangle 172"/>
              <p:cNvSpPr>
                <a:spLocks noChangeArrowheads="1"/>
              </p:cNvSpPr>
              <p:nvPr/>
            </p:nvSpPr>
            <p:spPr bwMode="auto">
              <a:xfrm>
                <a:off x="1428" y="3566"/>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8292" name="Rectangle 173"/>
              <p:cNvSpPr>
                <a:spLocks noChangeArrowheads="1"/>
              </p:cNvSpPr>
              <p:nvPr/>
            </p:nvSpPr>
            <p:spPr bwMode="auto">
              <a:xfrm>
                <a:off x="1701" y="3566"/>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8293" name="Rectangle 174"/>
              <p:cNvSpPr>
                <a:spLocks noChangeArrowheads="1"/>
              </p:cNvSpPr>
              <p:nvPr/>
            </p:nvSpPr>
            <p:spPr bwMode="auto">
              <a:xfrm>
                <a:off x="1973" y="3566"/>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8294" name="Rectangle 175"/>
              <p:cNvSpPr>
                <a:spLocks noChangeArrowheads="1"/>
              </p:cNvSpPr>
              <p:nvPr/>
            </p:nvSpPr>
            <p:spPr bwMode="auto">
              <a:xfrm>
                <a:off x="2245" y="3566"/>
                <a:ext cx="272" cy="272"/>
              </a:xfrm>
              <a:prstGeom prst="rect">
                <a:avLst/>
              </a:prstGeom>
              <a:noFill/>
              <a:ln w="28575" algn="ctr">
                <a:noFill/>
                <a:miter lim="800000"/>
                <a:tailEnd type="none" w="med" len="lg"/>
              </a:ln>
            </p:spPr>
            <p:txBody>
              <a:bodyPr wrap="none" anchor="ctr"/>
              <a:lstStyle/>
              <a:p>
                <a:r>
                  <a:rPr lang="en-US" altLang="zh-CN" sz="2000"/>
                  <a:t>6</a:t>
                </a:r>
                <a:endParaRPr lang="en-US" altLang="zh-CN" sz="2000"/>
              </a:p>
            </p:txBody>
          </p:sp>
          <p:sp>
            <p:nvSpPr>
              <p:cNvPr id="8295" name="Rectangle 176"/>
              <p:cNvSpPr>
                <a:spLocks noChangeArrowheads="1"/>
              </p:cNvSpPr>
              <p:nvPr/>
            </p:nvSpPr>
            <p:spPr bwMode="auto">
              <a:xfrm>
                <a:off x="2517" y="3566"/>
                <a:ext cx="272" cy="272"/>
              </a:xfrm>
              <a:prstGeom prst="rect">
                <a:avLst/>
              </a:prstGeom>
              <a:noFill/>
              <a:ln w="28575" algn="ctr">
                <a:noFill/>
                <a:miter lim="800000"/>
                <a:tailEnd type="none" w="med" len="lg"/>
              </a:ln>
            </p:spPr>
            <p:txBody>
              <a:bodyPr wrap="none" anchor="ctr"/>
              <a:lstStyle/>
              <a:p>
                <a:r>
                  <a:rPr lang="en-US" altLang="zh-CN" sz="2000"/>
                  <a:t>7</a:t>
                </a:r>
                <a:endParaRPr lang="en-US" altLang="zh-CN" sz="2000"/>
              </a:p>
            </p:txBody>
          </p:sp>
          <p:sp>
            <p:nvSpPr>
              <p:cNvPr id="8296" name="Rectangle 177"/>
              <p:cNvSpPr>
                <a:spLocks noChangeArrowheads="1"/>
              </p:cNvSpPr>
              <p:nvPr/>
            </p:nvSpPr>
            <p:spPr bwMode="auto">
              <a:xfrm>
                <a:off x="2790" y="3566"/>
                <a:ext cx="272" cy="272"/>
              </a:xfrm>
              <a:prstGeom prst="rect">
                <a:avLst/>
              </a:prstGeom>
              <a:noFill/>
              <a:ln w="28575" algn="ctr">
                <a:noFill/>
                <a:miter lim="800000"/>
                <a:tailEnd type="none" w="med" len="lg"/>
              </a:ln>
            </p:spPr>
            <p:txBody>
              <a:bodyPr wrap="none" anchor="ctr"/>
              <a:lstStyle/>
              <a:p>
                <a:r>
                  <a:rPr lang="en-US" altLang="zh-CN" sz="2000"/>
                  <a:t>8</a:t>
                </a:r>
                <a:endParaRPr lang="en-US" altLang="zh-CN" sz="2000"/>
              </a:p>
            </p:txBody>
          </p:sp>
          <p:sp>
            <p:nvSpPr>
              <p:cNvPr id="8297" name="Rectangle 178"/>
              <p:cNvSpPr>
                <a:spLocks noChangeArrowheads="1"/>
              </p:cNvSpPr>
              <p:nvPr/>
            </p:nvSpPr>
            <p:spPr bwMode="auto">
              <a:xfrm>
                <a:off x="3061" y="3566"/>
                <a:ext cx="272" cy="272"/>
              </a:xfrm>
              <a:prstGeom prst="rect">
                <a:avLst/>
              </a:prstGeom>
              <a:noFill/>
              <a:ln w="28575" algn="ctr">
                <a:noFill/>
                <a:miter lim="800000"/>
                <a:tailEnd type="none" w="med" len="lg"/>
              </a:ln>
            </p:spPr>
            <p:txBody>
              <a:bodyPr wrap="none" anchor="ctr"/>
              <a:lstStyle/>
              <a:p>
                <a:r>
                  <a:rPr lang="en-US" altLang="zh-CN" sz="2000"/>
                  <a:t>9</a:t>
                </a:r>
                <a:endParaRPr lang="en-US" altLang="zh-CN" sz="2000"/>
              </a:p>
            </p:txBody>
          </p:sp>
          <p:sp>
            <p:nvSpPr>
              <p:cNvPr id="8298" name="Rectangle 179"/>
              <p:cNvSpPr>
                <a:spLocks noChangeArrowheads="1"/>
              </p:cNvSpPr>
              <p:nvPr/>
            </p:nvSpPr>
            <p:spPr bwMode="auto">
              <a:xfrm>
                <a:off x="3333" y="3566"/>
                <a:ext cx="272" cy="272"/>
              </a:xfrm>
              <a:prstGeom prst="rect">
                <a:avLst/>
              </a:prstGeom>
              <a:noFill/>
              <a:ln w="28575" algn="ctr">
                <a:noFill/>
                <a:miter lim="800000"/>
                <a:tailEnd type="none" w="med" len="lg"/>
              </a:ln>
            </p:spPr>
            <p:txBody>
              <a:bodyPr wrap="none" anchor="ctr"/>
              <a:lstStyle/>
              <a:p>
                <a:r>
                  <a:rPr lang="en-US" altLang="zh-CN" sz="2000"/>
                  <a:t>10</a:t>
                </a:r>
                <a:endParaRPr lang="en-US" altLang="zh-CN" sz="2000"/>
              </a:p>
            </p:txBody>
          </p:sp>
          <p:sp>
            <p:nvSpPr>
              <p:cNvPr id="8299" name="Rectangle 180"/>
              <p:cNvSpPr>
                <a:spLocks noChangeArrowheads="1"/>
              </p:cNvSpPr>
              <p:nvPr/>
            </p:nvSpPr>
            <p:spPr bwMode="auto">
              <a:xfrm>
                <a:off x="3605" y="3566"/>
                <a:ext cx="272" cy="272"/>
              </a:xfrm>
              <a:prstGeom prst="rect">
                <a:avLst/>
              </a:prstGeom>
              <a:noFill/>
              <a:ln w="28575" algn="ctr">
                <a:noFill/>
                <a:miter lim="800000"/>
                <a:tailEnd type="none" w="med" len="lg"/>
              </a:ln>
            </p:spPr>
            <p:txBody>
              <a:bodyPr wrap="none" anchor="ctr"/>
              <a:lstStyle/>
              <a:p>
                <a:r>
                  <a:rPr lang="en-US" altLang="zh-CN" sz="2000"/>
                  <a:t>11</a:t>
                </a:r>
                <a:endParaRPr lang="en-US" altLang="zh-CN" sz="2000"/>
              </a:p>
            </p:txBody>
          </p:sp>
          <p:sp>
            <p:nvSpPr>
              <p:cNvPr id="8300" name="Rectangle 181"/>
              <p:cNvSpPr>
                <a:spLocks noChangeArrowheads="1"/>
              </p:cNvSpPr>
              <p:nvPr/>
            </p:nvSpPr>
            <p:spPr bwMode="auto">
              <a:xfrm>
                <a:off x="3878" y="3566"/>
                <a:ext cx="272" cy="272"/>
              </a:xfrm>
              <a:prstGeom prst="rect">
                <a:avLst/>
              </a:prstGeom>
              <a:noFill/>
              <a:ln w="28575" algn="ctr">
                <a:noFill/>
                <a:miter lim="800000"/>
                <a:tailEnd type="none" w="med" len="lg"/>
              </a:ln>
            </p:spPr>
            <p:txBody>
              <a:bodyPr wrap="none" anchor="ctr"/>
              <a:lstStyle/>
              <a:p>
                <a:r>
                  <a:rPr lang="en-US" altLang="zh-CN" sz="2000"/>
                  <a:t>12</a:t>
                </a:r>
                <a:endParaRPr lang="en-US" altLang="zh-CN" sz="2000"/>
              </a:p>
            </p:txBody>
          </p:sp>
          <p:sp>
            <p:nvSpPr>
              <p:cNvPr id="8301" name="Rectangle 182"/>
              <p:cNvSpPr>
                <a:spLocks noChangeArrowheads="1"/>
              </p:cNvSpPr>
              <p:nvPr/>
            </p:nvSpPr>
            <p:spPr bwMode="auto">
              <a:xfrm>
                <a:off x="4150" y="3566"/>
                <a:ext cx="272" cy="272"/>
              </a:xfrm>
              <a:prstGeom prst="rect">
                <a:avLst/>
              </a:prstGeom>
              <a:noFill/>
              <a:ln w="28575" algn="ctr">
                <a:noFill/>
                <a:miter lim="800000"/>
                <a:tailEnd type="none" w="med" len="lg"/>
              </a:ln>
            </p:spPr>
            <p:txBody>
              <a:bodyPr wrap="none" anchor="ctr"/>
              <a:lstStyle/>
              <a:p>
                <a:r>
                  <a:rPr lang="en-US" altLang="zh-CN" sz="2000"/>
                  <a:t>13</a:t>
                </a:r>
                <a:endParaRPr lang="en-US" altLang="zh-CN" sz="2000"/>
              </a:p>
            </p:txBody>
          </p:sp>
          <p:sp>
            <p:nvSpPr>
              <p:cNvPr id="8302" name="Rectangle 183"/>
              <p:cNvSpPr>
                <a:spLocks noChangeArrowheads="1"/>
              </p:cNvSpPr>
              <p:nvPr/>
            </p:nvSpPr>
            <p:spPr bwMode="auto">
              <a:xfrm>
                <a:off x="4422" y="3566"/>
                <a:ext cx="272" cy="272"/>
              </a:xfrm>
              <a:prstGeom prst="rect">
                <a:avLst/>
              </a:prstGeom>
              <a:noFill/>
              <a:ln w="28575" algn="ctr">
                <a:noFill/>
                <a:miter lim="800000"/>
                <a:tailEnd type="none" w="med" len="lg"/>
              </a:ln>
            </p:spPr>
            <p:txBody>
              <a:bodyPr wrap="none" anchor="ctr"/>
              <a:lstStyle/>
              <a:p>
                <a:r>
                  <a:rPr lang="en-US" altLang="zh-CN" sz="2000"/>
                  <a:t>14</a:t>
                </a:r>
                <a:endParaRPr lang="en-US" altLang="zh-CN" sz="2000"/>
              </a:p>
            </p:txBody>
          </p:sp>
          <p:sp>
            <p:nvSpPr>
              <p:cNvPr id="8303" name="Rectangle 184"/>
              <p:cNvSpPr>
                <a:spLocks noChangeArrowheads="1"/>
              </p:cNvSpPr>
              <p:nvPr/>
            </p:nvSpPr>
            <p:spPr bwMode="auto">
              <a:xfrm>
                <a:off x="4694" y="3566"/>
                <a:ext cx="272" cy="272"/>
              </a:xfrm>
              <a:prstGeom prst="rect">
                <a:avLst/>
              </a:prstGeom>
              <a:noFill/>
              <a:ln w="28575" algn="ctr">
                <a:noFill/>
                <a:miter lim="800000"/>
                <a:tailEnd type="none" w="med" len="lg"/>
              </a:ln>
            </p:spPr>
            <p:txBody>
              <a:bodyPr wrap="none" anchor="ctr"/>
              <a:lstStyle/>
              <a:p>
                <a:r>
                  <a:rPr lang="en-US" altLang="zh-CN" sz="2000"/>
                  <a:t>15</a:t>
                </a:r>
                <a:endParaRPr lang="en-US" altLang="zh-CN" sz="2000"/>
              </a:p>
            </p:txBody>
          </p:sp>
          <p:sp>
            <p:nvSpPr>
              <p:cNvPr id="8304" name="Rectangle 185"/>
              <p:cNvSpPr>
                <a:spLocks noChangeArrowheads="1"/>
              </p:cNvSpPr>
              <p:nvPr/>
            </p:nvSpPr>
            <p:spPr bwMode="auto">
              <a:xfrm>
                <a:off x="4967" y="3566"/>
                <a:ext cx="272" cy="272"/>
              </a:xfrm>
              <a:prstGeom prst="rect">
                <a:avLst/>
              </a:prstGeom>
              <a:noFill/>
              <a:ln w="28575" algn="ctr">
                <a:noFill/>
                <a:miter lim="800000"/>
                <a:tailEnd type="none" w="med" len="lg"/>
              </a:ln>
            </p:spPr>
            <p:txBody>
              <a:bodyPr wrap="none" anchor="ctr"/>
              <a:lstStyle/>
              <a:p>
                <a:r>
                  <a:rPr lang="en-US" altLang="zh-CN" sz="2000"/>
                  <a:t>16</a:t>
                </a:r>
                <a:endParaRPr lang="en-US" altLang="zh-CN" sz="2000"/>
              </a:p>
            </p:txBody>
          </p:sp>
          <p:sp>
            <p:nvSpPr>
              <p:cNvPr id="8305" name="Rectangle 186"/>
              <p:cNvSpPr>
                <a:spLocks noChangeArrowheads="1"/>
              </p:cNvSpPr>
              <p:nvPr/>
            </p:nvSpPr>
            <p:spPr bwMode="auto">
              <a:xfrm>
                <a:off x="612" y="3566"/>
                <a:ext cx="272" cy="272"/>
              </a:xfrm>
              <a:prstGeom prst="rect">
                <a:avLst/>
              </a:prstGeom>
              <a:noFill/>
              <a:ln w="28575" algn="ctr">
                <a:noFill/>
                <a:miter lim="800000"/>
                <a:tailEnd type="none" w="med" len="lg"/>
              </a:ln>
            </p:spPr>
            <p:txBody>
              <a:bodyPr wrap="none" anchor="ctr"/>
              <a:lstStyle/>
              <a:p>
                <a:r>
                  <a:rPr lang="en-US" altLang="zh-CN" sz="2000"/>
                  <a:t>0</a:t>
                </a:r>
                <a:endParaRPr lang="en-US" altLang="zh-CN" sz="2000"/>
              </a:p>
            </p:txBody>
          </p:sp>
        </p:grpSp>
        <p:sp>
          <p:nvSpPr>
            <p:cNvPr id="8248" name="Rectangle 187"/>
            <p:cNvSpPr>
              <a:spLocks noChangeArrowheads="1"/>
            </p:cNvSpPr>
            <p:nvPr/>
          </p:nvSpPr>
          <p:spPr bwMode="auto">
            <a:xfrm>
              <a:off x="4422" y="2160"/>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49" name="Rectangle 188"/>
            <p:cNvSpPr>
              <a:spLocks noChangeArrowheads="1"/>
            </p:cNvSpPr>
            <p:nvPr/>
          </p:nvSpPr>
          <p:spPr bwMode="auto">
            <a:xfrm>
              <a:off x="4422" y="2432"/>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0" name="Rectangle 189"/>
            <p:cNvSpPr>
              <a:spLocks noChangeArrowheads="1"/>
            </p:cNvSpPr>
            <p:nvPr/>
          </p:nvSpPr>
          <p:spPr bwMode="auto">
            <a:xfrm>
              <a:off x="4150"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1" name="Rectangle 190"/>
            <p:cNvSpPr>
              <a:spLocks noChangeArrowheads="1"/>
            </p:cNvSpPr>
            <p:nvPr/>
          </p:nvSpPr>
          <p:spPr bwMode="auto">
            <a:xfrm>
              <a:off x="4422" y="2704"/>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2" name="Rectangle 191"/>
            <p:cNvSpPr>
              <a:spLocks noChangeArrowheads="1"/>
            </p:cNvSpPr>
            <p:nvPr/>
          </p:nvSpPr>
          <p:spPr bwMode="auto">
            <a:xfrm>
              <a:off x="4422"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3" name="Rectangle 192"/>
            <p:cNvSpPr>
              <a:spLocks noChangeArrowheads="1"/>
            </p:cNvSpPr>
            <p:nvPr/>
          </p:nvSpPr>
          <p:spPr bwMode="auto">
            <a:xfrm>
              <a:off x="3878"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4" name="Rectangle 193"/>
            <p:cNvSpPr>
              <a:spLocks noChangeArrowheads="1"/>
            </p:cNvSpPr>
            <p:nvPr/>
          </p:nvSpPr>
          <p:spPr bwMode="auto">
            <a:xfrm>
              <a:off x="4150" y="2976"/>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8255" name="Rectangle 194"/>
            <p:cNvSpPr>
              <a:spLocks noChangeArrowheads="1"/>
            </p:cNvSpPr>
            <p:nvPr/>
          </p:nvSpPr>
          <p:spPr bwMode="auto">
            <a:xfrm>
              <a:off x="612" y="2976"/>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8256" name="Rectangle 195"/>
            <p:cNvSpPr>
              <a:spLocks noChangeArrowheads="1"/>
            </p:cNvSpPr>
            <p:nvPr/>
          </p:nvSpPr>
          <p:spPr bwMode="auto">
            <a:xfrm>
              <a:off x="884" y="2976"/>
              <a:ext cx="272" cy="272"/>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8257" name="Rectangle 196"/>
            <p:cNvSpPr>
              <a:spLocks noChangeArrowheads="1"/>
            </p:cNvSpPr>
            <p:nvPr/>
          </p:nvSpPr>
          <p:spPr bwMode="auto">
            <a:xfrm>
              <a:off x="1156" y="2976"/>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8258" name="Rectangle 197"/>
            <p:cNvSpPr>
              <a:spLocks noChangeArrowheads="1"/>
            </p:cNvSpPr>
            <p:nvPr/>
          </p:nvSpPr>
          <p:spPr bwMode="auto">
            <a:xfrm>
              <a:off x="1429" y="2976"/>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8259" name="Rectangle 198"/>
            <p:cNvSpPr>
              <a:spLocks noChangeArrowheads="1"/>
            </p:cNvSpPr>
            <p:nvPr/>
          </p:nvSpPr>
          <p:spPr bwMode="auto">
            <a:xfrm>
              <a:off x="884" y="2160"/>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8260" name="Rectangle 199"/>
            <p:cNvSpPr>
              <a:spLocks noChangeArrowheads="1"/>
            </p:cNvSpPr>
            <p:nvPr/>
          </p:nvSpPr>
          <p:spPr bwMode="auto">
            <a:xfrm>
              <a:off x="1156" y="2160"/>
              <a:ext cx="272" cy="272"/>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8261" name="Rectangle 200"/>
            <p:cNvSpPr>
              <a:spLocks noChangeArrowheads="1"/>
            </p:cNvSpPr>
            <p:nvPr/>
          </p:nvSpPr>
          <p:spPr bwMode="auto">
            <a:xfrm>
              <a:off x="1429" y="2160"/>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8262" name="Rectangle 201"/>
            <p:cNvSpPr>
              <a:spLocks noChangeArrowheads="1"/>
            </p:cNvSpPr>
            <p:nvPr/>
          </p:nvSpPr>
          <p:spPr bwMode="auto">
            <a:xfrm>
              <a:off x="1701" y="2160"/>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8263" name="Rectangle 202"/>
            <p:cNvSpPr>
              <a:spLocks noChangeArrowheads="1"/>
            </p:cNvSpPr>
            <p:nvPr/>
          </p:nvSpPr>
          <p:spPr bwMode="auto">
            <a:xfrm>
              <a:off x="1156" y="1887"/>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8264" name="Rectangle 203"/>
            <p:cNvSpPr>
              <a:spLocks noChangeArrowheads="1"/>
            </p:cNvSpPr>
            <p:nvPr/>
          </p:nvSpPr>
          <p:spPr bwMode="auto">
            <a:xfrm>
              <a:off x="1428" y="1887"/>
              <a:ext cx="272" cy="272"/>
            </a:xfrm>
            <a:prstGeom prst="rect">
              <a:avLst/>
            </a:prstGeom>
            <a:solidFill>
              <a:srgbClr val="00CC00"/>
            </a:solidFill>
            <a:ln w="28575" algn="ctr">
              <a:solidFill>
                <a:schemeClr val="tx1"/>
              </a:solidFill>
              <a:miter lim="800000"/>
              <a:tailEnd type="none" w="med" len="lg"/>
            </a:ln>
          </p:spPr>
          <p:txBody>
            <a:bodyPr wrap="none" anchor="ctr"/>
            <a:lstStyle/>
            <a:p>
              <a:endParaRPr lang="zh-CN" altLang="en-US"/>
            </a:p>
          </p:txBody>
        </p:sp>
        <p:sp>
          <p:nvSpPr>
            <p:cNvPr id="8265" name="Rectangle 204"/>
            <p:cNvSpPr>
              <a:spLocks noChangeArrowheads="1"/>
            </p:cNvSpPr>
            <p:nvPr/>
          </p:nvSpPr>
          <p:spPr bwMode="auto">
            <a:xfrm>
              <a:off x="1701" y="1887"/>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8266" name="Rectangle 205"/>
            <p:cNvSpPr>
              <a:spLocks noChangeArrowheads="1"/>
            </p:cNvSpPr>
            <p:nvPr/>
          </p:nvSpPr>
          <p:spPr bwMode="auto">
            <a:xfrm>
              <a:off x="1973" y="1887"/>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8267" name="Rectangle 206"/>
            <p:cNvSpPr>
              <a:spLocks noChangeArrowheads="1"/>
            </p:cNvSpPr>
            <p:nvPr/>
          </p:nvSpPr>
          <p:spPr bwMode="auto">
            <a:xfrm>
              <a:off x="2245" y="2976"/>
              <a:ext cx="272" cy="272"/>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8268" name="Rectangle 207"/>
            <p:cNvSpPr>
              <a:spLocks noChangeArrowheads="1"/>
            </p:cNvSpPr>
            <p:nvPr/>
          </p:nvSpPr>
          <p:spPr bwMode="auto">
            <a:xfrm>
              <a:off x="2518" y="2976"/>
              <a:ext cx="272" cy="272"/>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8269" name="Rectangle 208"/>
            <p:cNvSpPr>
              <a:spLocks noChangeArrowheads="1"/>
            </p:cNvSpPr>
            <p:nvPr/>
          </p:nvSpPr>
          <p:spPr bwMode="auto">
            <a:xfrm>
              <a:off x="2517" y="2704"/>
              <a:ext cx="272" cy="272"/>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8270" name="Rectangle 209"/>
            <p:cNvSpPr>
              <a:spLocks noChangeArrowheads="1"/>
            </p:cNvSpPr>
            <p:nvPr/>
          </p:nvSpPr>
          <p:spPr bwMode="auto">
            <a:xfrm>
              <a:off x="2790" y="2704"/>
              <a:ext cx="272" cy="272"/>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8271" name="Rectangle 210"/>
            <p:cNvSpPr>
              <a:spLocks noChangeArrowheads="1"/>
            </p:cNvSpPr>
            <p:nvPr/>
          </p:nvSpPr>
          <p:spPr bwMode="auto">
            <a:xfrm>
              <a:off x="2789" y="2432"/>
              <a:ext cx="272" cy="272"/>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8272" name="Rectangle 211"/>
            <p:cNvSpPr>
              <a:spLocks noChangeArrowheads="1"/>
            </p:cNvSpPr>
            <p:nvPr/>
          </p:nvSpPr>
          <p:spPr bwMode="auto">
            <a:xfrm>
              <a:off x="3062" y="2432"/>
              <a:ext cx="272" cy="272"/>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8273" name="Rectangle 212"/>
            <p:cNvSpPr>
              <a:spLocks noChangeArrowheads="1"/>
            </p:cNvSpPr>
            <p:nvPr/>
          </p:nvSpPr>
          <p:spPr bwMode="auto">
            <a:xfrm>
              <a:off x="3062" y="1888"/>
              <a:ext cx="272" cy="271"/>
            </a:xfrm>
            <a:prstGeom prst="rect">
              <a:avLst/>
            </a:prstGeom>
            <a:solidFill>
              <a:schemeClr val="accent2"/>
            </a:solidFill>
            <a:ln w="28575" algn="ctr">
              <a:solidFill>
                <a:schemeClr val="tx1"/>
              </a:solidFill>
              <a:miter lim="800000"/>
              <a:tailEnd type="none" w="med" len="lg"/>
            </a:ln>
          </p:spPr>
          <p:txBody>
            <a:bodyPr wrap="none" anchor="ctr"/>
            <a:lstStyle/>
            <a:p>
              <a:endParaRPr lang="zh-CN" altLang="en-US"/>
            </a:p>
          </p:txBody>
        </p:sp>
        <p:sp>
          <p:nvSpPr>
            <p:cNvPr id="8274" name="Rectangle 213"/>
            <p:cNvSpPr>
              <a:spLocks noChangeArrowheads="1"/>
            </p:cNvSpPr>
            <p:nvPr/>
          </p:nvSpPr>
          <p:spPr bwMode="auto">
            <a:xfrm>
              <a:off x="3335" y="1887"/>
              <a:ext cx="272" cy="272"/>
            </a:xfrm>
            <a:prstGeom prst="rect">
              <a:avLst/>
            </a:prstGeom>
            <a:solidFill>
              <a:srgbClr val="CCCC00"/>
            </a:solidFill>
            <a:ln w="28575" algn="ctr">
              <a:solidFill>
                <a:schemeClr val="tx1"/>
              </a:solidFill>
              <a:miter lim="800000"/>
              <a:tailEnd type="none" w="med" len="lg"/>
            </a:ln>
          </p:spPr>
          <p:txBody>
            <a:bodyPr wrap="none" anchor="ctr"/>
            <a:lstStyle/>
            <a:p>
              <a:endParaRPr lang="zh-CN" altLang="en-US"/>
            </a:p>
          </p:txBody>
        </p:sp>
        <p:sp>
          <p:nvSpPr>
            <p:cNvPr id="8275" name="Rectangle 214"/>
            <p:cNvSpPr>
              <a:spLocks noChangeArrowheads="1"/>
            </p:cNvSpPr>
            <p:nvPr/>
          </p:nvSpPr>
          <p:spPr bwMode="auto">
            <a:xfrm>
              <a:off x="3606" y="2976"/>
              <a:ext cx="272" cy="272"/>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8276" name="Rectangle 215"/>
            <p:cNvSpPr>
              <a:spLocks noChangeArrowheads="1"/>
            </p:cNvSpPr>
            <p:nvPr/>
          </p:nvSpPr>
          <p:spPr bwMode="auto">
            <a:xfrm>
              <a:off x="3878" y="2704"/>
              <a:ext cx="272" cy="272"/>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8277" name="Rectangle 216"/>
            <p:cNvSpPr>
              <a:spLocks noChangeArrowheads="1"/>
            </p:cNvSpPr>
            <p:nvPr/>
          </p:nvSpPr>
          <p:spPr bwMode="auto">
            <a:xfrm>
              <a:off x="4150" y="2432"/>
              <a:ext cx="272" cy="272"/>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8278" name="Rectangle 217"/>
            <p:cNvSpPr>
              <a:spLocks noChangeArrowheads="1"/>
            </p:cNvSpPr>
            <p:nvPr/>
          </p:nvSpPr>
          <p:spPr bwMode="auto">
            <a:xfrm>
              <a:off x="4422" y="1887"/>
              <a:ext cx="272" cy="272"/>
            </a:xfrm>
            <a:prstGeom prst="rect">
              <a:avLst/>
            </a:prstGeom>
            <a:solidFill>
              <a:srgbClr val="FFFF00"/>
            </a:solidFill>
            <a:ln w="28575" algn="ctr">
              <a:solidFill>
                <a:schemeClr val="tx1"/>
              </a:solidFill>
              <a:miter lim="800000"/>
              <a:tailEnd type="none" w="med" len="lg"/>
            </a:ln>
          </p:spPr>
          <p:txBody>
            <a:bodyPr wrap="none" anchor="ctr"/>
            <a:lstStyle/>
            <a:p>
              <a:endParaRPr lang="zh-CN" altLang="en-US"/>
            </a:p>
          </p:txBody>
        </p:sp>
        <p:sp>
          <p:nvSpPr>
            <p:cNvPr id="8279" name="Line 218"/>
            <p:cNvSpPr>
              <a:spLocks noChangeShapeType="1"/>
            </p:cNvSpPr>
            <p:nvPr/>
          </p:nvSpPr>
          <p:spPr bwMode="auto">
            <a:xfrm>
              <a:off x="612" y="3248"/>
              <a:ext cx="4627" cy="0"/>
            </a:xfrm>
            <a:prstGeom prst="line">
              <a:avLst/>
            </a:prstGeom>
            <a:noFill/>
            <a:ln w="38100">
              <a:solidFill>
                <a:schemeClr val="tx1"/>
              </a:solidFill>
              <a:round/>
              <a:tailEnd type="triangle" w="med" len="lg"/>
            </a:ln>
          </p:spPr>
          <p:txBody>
            <a:bodyPr wrap="none" anchor="ctr"/>
            <a:lstStyle/>
            <a:p>
              <a:endParaRPr lang="zh-CN" altLang="en-US"/>
            </a:p>
          </p:txBody>
        </p:sp>
        <p:sp>
          <p:nvSpPr>
            <p:cNvPr id="8280" name="Line 219"/>
            <p:cNvSpPr>
              <a:spLocks noChangeShapeType="1"/>
            </p:cNvSpPr>
            <p:nvPr/>
          </p:nvSpPr>
          <p:spPr bwMode="auto">
            <a:xfrm flipV="1">
              <a:off x="612" y="1661"/>
              <a:ext cx="0" cy="1587"/>
            </a:xfrm>
            <a:prstGeom prst="line">
              <a:avLst/>
            </a:prstGeom>
            <a:noFill/>
            <a:ln w="38100">
              <a:solidFill>
                <a:schemeClr val="tx1"/>
              </a:solidFill>
              <a:round/>
              <a:tailEnd type="triangle" w="med" len="lg"/>
            </a:ln>
          </p:spPr>
          <p:txBody>
            <a:bodyPr wrap="none" anchor="ctr"/>
            <a:lstStyle/>
            <a:p>
              <a:endParaRPr lang="zh-CN" altLang="en-US"/>
            </a:p>
          </p:txBody>
        </p:sp>
        <p:grpSp>
          <p:nvGrpSpPr>
            <p:cNvPr id="4" name="Group 220"/>
            <p:cNvGrpSpPr/>
            <p:nvPr/>
          </p:nvGrpSpPr>
          <p:grpSpPr bwMode="auto">
            <a:xfrm>
              <a:off x="340" y="1887"/>
              <a:ext cx="272" cy="1361"/>
              <a:chOff x="476" y="2205"/>
              <a:chExt cx="272" cy="1361"/>
            </a:xfrm>
          </p:grpSpPr>
          <p:sp>
            <p:nvSpPr>
              <p:cNvPr id="8284" name="Rectangle 221"/>
              <p:cNvSpPr>
                <a:spLocks noChangeArrowheads="1"/>
              </p:cNvSpPr>
              <p:nvPr/>
            </p:nvSpPr>
            <p:spPr bwMode="auto">
              <a:xfrm>
                <a:off x="476" y="2205"/>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8285" name="Rectangle 222"/>
              <p:cNvSpPr>
                <a:spLocks noChangeArrowheads="1"/>
              </p:cNvSpPr>
              <p:nvPr/>
            </p:nvSpPr>
            <p:spPr bwMode="auto">
              <a:xfrm>
                <a:off x="476" y="2478"/>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8286" name="Rectangle 223"/>
              <p:cNvSpPr>
                <a:spLocks noChangeArrowheads="1"/>
              </p:cNvSpPr>
              <p:nvPr/>
            </p:nvSpPr>
            <p:spPr bwMode="auto">
              <a:xfrm>
                <a:off x="476" y="2750"/>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8287" name="Rectangle 224"/>
              <p:cNvSpPr>
                <a:spLocks noChangeArrowheads="1"/>
              </p:cNvSpPr>
              <p:nvPr/>
            </p:nvSpPr>
            <p:spPr bwMode="auto">
              <a:xfrm>
                <a:off x="476" y="3022"/>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8288" name="Rectangle 225"/>
              <p:cNvSpPr>
                <a:spLocks noChangeArrowheads="1"/>
              </p:cNvSpPr>
              <p:nvPr/>
            </p:nvSpPr>
            <p:spPr bwMode="auto">
              <a:xfrm>
                <a:off x="476" y="3294"/>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grpSp>
        <p:sp>
          <p:nvSpPr>
            <p:cNvPr id="8282" name="Text Box 226"/>
            <p:cNvSpPr txBox="1">
              <a:spLocks noChangeArrowheads="1"/>
            </p:cNvSpPr>
            <p:nvPr/>
          </p:nvSpPr>
          <p:spPr bwMode="auto">
            <a:xfrm>
              <a:off x="4943" y="2928"/>
              <a:ext cx="703" cy="576"/>
            </a:xfrm>
            <a:prstGeom prst="rect">
              <a:avLst/>
            </a:prstGeom>
            <a:noFill/>
            <a:ln w="38100" algn="ctr">
              <a:noFill/>
              <a:miter lim="800000"/>
              <a:tailEnd type="none" w="med" len="lg"/>
            </a:ln>
          </p:spPr>
          <p:txBody>
            <a:bodyPr>
              <a:spAutoFit/>
            </a:bodyPr>
            <a:lstStyle/>
            <a:p>
              <a:pPr>
                <a:spcBef>
                  <a:spcPct val="50000"/>
                </a:spcBef>
              </a:pPr>
              <a:r>
                <a:rPr lang="zh-CN" altLang="en-US"/>
                <a:t>时间</a:t>
              </a:r>
              <a:endParaRPr lang="zh-CN" altLang="en-US"/>
            </a:p>
            <a:p>
              <a:pPr>
                <a:spcBef>
                  <a:spcPct val="50000"/>
                </a:spcBef>
              </a:pPr>
              <a:r>
                <a:rPr lang="zh-CN" altLang="en-US" sz="2000"/>
                <a:t>（</a:t>
              </a:r>
              <a:r>
                <a:rPr lang="en-US" altLang="zh-CN" sz="2000"/>
                <a:t>Δ</a:t>
              </a:r>
              <a:r>
                <a:rPr lang="en-US" altLang="zh-CN" sz="2000" i="1">
                  <a:latin typeface="宋体" panose="02010600030101010101" pitchFamily="2" charset="-122"/>
                </a:rPr>
                <a:t>t</a:t>
              </a:r>
              <a:r>
                <a:rPr lang="zh-CN" altLang="en-US" sz="2000"/>
                <a:t>）</a:t>
              </a:r>
              <a:endParaRPr lang="zh-CN" altLang="en-US" sz="2000"/>
            </a:p>
          </p:txBody>
        </p:sp>
        <p:sp>
          <p:nvSpPr>
            <p:cNvPr id="8283" name="Text Box 227"/>
            <p:cNvSpPr txBox="1">
              <a:spLocks noChangeArrowheads="1"/>
            </p:cNvSpPr>
            <p:nvPr/>
          </p:nvSpPr>
          <p:spPr bwMode="auto">
            <a:xfrm>
              <a:off x="44" y="1616"/>
              <a:ext cx="590" cy="288"/>
            </a:xfrm>
            <a:prstGeom prst="rect">
              <a:avLst/>
            </a:prstGeom>
            <a:noFill/>
            <a:ln w="38100" algn="ctr">
              <a:noFill/>
              <a:miter lim="800000"/>
              <a:tailEnd type="none" w="med" len="lg"/>
            </a:ln>
          </p:spPr>
          <p:txBody>
            <a:bodyPr>
              <a:spAutoFit/>
            </a:bodyPr>
            <a:lstStyle/>
            <a:p>
              <a:pPr>
                <a:spcBef>
                  <a:spcPct val="50000"/>
                </a:spcBef>
              </a:pPr>
              <a:r>
                <a:rPr lang="zh-CN" altLang="en-US"/>
                <a:t>空间</a:t>
              </a:r>
              <a:endParaRPr lang="zh-CN" altLang="en-US" sz="2000"/>
            </a:p>
          </p:txBody>
        </p:sp>
      </p:grpSp>
      <p:sp>
        <p:nvSpPr>
          <p:cNvPr id="115"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anose="02010609060101010101" pitchFamily="49" charset="-122"/>
              </a:rPr>
              <a:t>流水线工作举例</a:t>
            </a:r>
            <a:endParaRPr lang="zh-CN" altLang="en-US" sz="2800">
              <a:solidFill>
                <a:srgbClr val="CC0066"/>
              </a:solidFill>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3683">
                                            <p:txEl>
                                              <p:pRg st="7" end="7"/>
                                            </p:txEl>
                                          </p:spTgt>
                                        </p:tgtEl>
                                        <p:attrNameLst>
                                          <p:attrName>style.visibility</p:attrName>
                                        </p:attrNameLst>
                                      </p:cBhvr>
                                      <p:to>
                                        <p:strVal val="visible"/>
                                      </p:to>
                                    </p:set>
                                    <p:animEffect transition="in" filter="slide(fromBottom)">
                                      <p:cBhvr>
                                        <p:cTn id="13" dur="500"/>
                                        <p:tgtEl>
                                          <p:spTgt spid="583683">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3683">
                                            <p:txEl>
                                              <p:pRg st="8" end="8"/>
                                            </p:txEl>
                                          </p:spTgt>
                                        </p:tgtEl>
                                        <p:attrNameLst>
                                          <p:attrName>style.visibility</p:attrName>
                                        </p:attrNameLst>
                                      </p:cBhvr>
                                      <p:to>
                                        <p:strVal val="visible"/>
                                      </p:to>
                                    </p:set>
                                    <p:animEffect transition="in" filter="slide(fromBottom)">
                                      <p:cBhvr>
                                        <p:cTn id="17" dur="500"/>
                                        <p:tgtEl>
                                          <p:spTgt spid="583683">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3683">
                                            <p:txEl>
                                              <p:pRg st="9" end="9"/>
                                            </p:txEl>
                                          </p:spTgt>
                                        </p:tgtEl>
                                        <p:attrNameLst>
                                          <p:attrName>style.visibility</p:attrName>
                                        </p:attrNameLst>
                                      </p:cBhvr>
                                      <p:to>
                                        <p:strVal val="visible"/>
                                      </p:to>
                                    </p:set>
                                    <p:animEffect transition="in" filter="slide(fromBottom)">
                                      <p:cBhvr>
                                        <p:cTn id="21" dur="500"/>
                                        <p:tgtEl>
                                          <p:spTgt spid="5836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p>
            <a:fld id="{F3BA1990-E5A4-45D6-B033-A3C62499FF2E}" type="slidenum">
              <a:rPr lang="zh-CN" altLang="en-US" smtClean="0"/>
            </a:fld>
            <a:endParaRPr lang="en-US" altLang="zh-CN"/>
          </a:p>
        </p:txBody>
      </p:sp>
      <p:sp>
        <p:nvSpPr>
          <p:cNvPr id="9219" name="Rectangle 3"/>
          <p:cNvSpPr>
            <a:spLocks noGrp="1" noChangeArrowheads="1"/>
          </p:cNvSpPr>
          <p:nvPr>
            <p:ph type="body" idx="1"/>
          </p:nvPr>
        </p:nvSpPr>
        <p:spPr>
          <a:xfrm>
            <a:off x="457200" y="804887"/>
            <a:ext cx="8229600" cy="5400675"/>
          </a:xfrm>
        </p:spPr>
        <p:txBody>
          <a:bodyPr/>
          <a:lstStyle/>
          <a:p>
            <a:pPr marL="0" indent="0">
              <a:lnSpc>
                <a:spcPct val="120000"/>
              </a:lnSpc>
              <a:spcBef>
                <a:spcPct val="0"/>
              </a:spcBef>
              <a:buFont typeface="Wingdings" panose="05000000000000000000"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  </a:t>
            </a:r>
            <a:r>
              <a:rPr lang="zh-CN" altLang="en-US"/>
              <a:t>时空图</a:t>
            </a:r>
            <a:r>
              <a:rPr lang="en-US" altLang="zh-CN"/>
              <a:t>-2</a:t>
            </a:r>
            <a:r>
              <a:rPr lang="zh-CN" altLang="en-US"/>
              <a:t>（双功能</a:t>
            </a:r>
            <a:r>
              <a:rPr lang="zh-CN" altLang="en-US">
                <a:solidFill>
                  <a:srgbClr val="FF0000"/>
                </a:solidFill>
              </a:rPr>
              <a:t>动态</a:t>
            </a:r>
            <a:r>
              <a:rPr lang="zh-CN" altLang="en-US"/>
              <a:t>流水线）</a:t>
            </a:r>
            <a:endParaRPr lang="zh-CN" altLang="en-US"/>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p:txBody>
      </p:sp>
      <p:sp>
        <p:nvSpPr>
          <p:cNvPr id="9220" name="Rectangle 37"/>
          <p:cNvSpPr>
            <a:spLocks noChangeArrowheads="1"/>
          </p:cNvSpPr>
          <p:nvPr/>
        </p:nvSpPr>
        <p:spPr bwMode="auto">
          <a:xfrm>
            <a:off x="75247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1" name="Rectangle 38"/>
          <p:cNvSpPr>
            <a:spLocks noChangeArrowheads="1"/>
          </p:cNvSpPr>
          <p:nvPr/>
        </p:nvSpPr>
        <p:spPr bwMode="auto">
          <a:xfrm>
            <a:off x="7524750"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2" name="Rectangle 39"/>
          <p:cNvSpPr>
            <a:spLocks noChangeArrowheads="1"/>
          </p:cNvSpPr>
          <p:nvPr/>
        </p:nvSpPr>
        <p:spPr bwMode="auto">
          <a:xfrm>
            <a:off x="7524750"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3" name="Rectangle 40"/>
          <p:cNvSpPr>
            <a:spLocks noChangeArrowheads="1"/>
          </p:cNvSpPr>
          <p:nvPr/>
        </p:nvSpPr>
        <p:spPr bwMode="auto">
          <a:xfrm>
            <a:off x="75247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4" name="Rectangle 41"/>
          <p:cNvSpPr>
            <a:spLocks noChangeArrowheads="1"/>
          </p:cNvSpPr>
          <p:nvPr/>
        </p:nvSpPr>
        <p:spPr bwMode="auto">
          <a:xfrm>
            <a:off x="7524750"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5" name="Text Box 42"/>
          <p:cNvSpPr txBox="1">
            <a:spLocks noChangeArrowheads="1"/>
          </p:cNvSpPr>
          <p:nvPr/>
        </p:nvSpPr>
        <p:spPr bwMode="auto">
          <a:xfrm>
            <a:off x="2052638" y="1879625"/>
            <a:ext cx="790575"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p:txBody>
      </p:sp>
      <p:sp>
        <p:nvSpPr>
          <p:cNvPr id="9226" name="Text Box 43"/>
          <p:cNvSpPr txBox="1">
            <a:spLocks noChangeArrowheads="1"/>
          </p:cNvSpPr>
          <p:nvPr/>
        </p:nvSpPr>
        <p:spPr bwMode="auto">
          <a:xfrm>
            <a:off x="3924300" y="1879625"/>
            <a:ext cx="1439863"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9227" name="Text Box 44"/>
          <p:cNvSpPr txBox="1">
            <a:spLocks noChangeArrowheads="1"/>
          </p:cNvSpPr>
          <p:nvPr/>
        </p:nvSpPr>
        <p:spPr bwMode="auto">
          <a:xfrm>
            <a:off x="6707188" y="1916137"/>
            <a:ext cx="890587"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a:solidFill>
                  <a:schemeClr val="bg2"/>
                </a:solidFill>
                <a:latin typeface="宋体" panose="02010600030101010101" pitchFamily="2" charset="-122"/>
              </a:rPr>
              <a:t>·</a:t>
            </a:r>
            <a:r>
              <a:rPr kumimoji="1" lang="en-US" altLang="zh-CN" sz="2000">
                <a:solidFill>
                  <a:schemeClr val="bg2"/>
                </a:solidFill>
              </a:rPr>
              <a:t>B</a:t>
            </a:r>
            <a:endParaRPr kumimoji="1" lang="en-US" altLang="zh-CN" sz="2000">
              <a:solidFill>
                <a:schemeClr val="bg2"/>
              </a:solidFill>
            </a:endParaRPr>
          </a:p>
        </p:txBody>
      </p:sp>
      <p:sp>
        <p:nvSpPr>
          <p:cNvPr id="9228" name="Rectangle 47"/>
          <p:cNvSpPr>
            <a:spLocks noChangeArrowheads="1"/>
          </p:cNvSpPr>
          <p:nvPr/>
        </p:nvSpPr>
        <p:spPr bwMode="auto">
          <a:xfrm>
            <a:off x="1044575"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29" name="Rectangle 48"/>
          <p:cNvSpPr>
            <a:spLocks noChangeArrowheads="1"/>
          </p:cNvSpPr>
          <p:nvPr/>
        </p:nvSpPr>
        <p:spPr bwMode="auto">
          <a:xfrm>
            <a:off x="1476375"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0" name="Rectangle 49"/>
          <p:cNvSpPr>
            <a:spLocks noChangeArrowheads="1"/>
          </p:cNvSpPr>
          <p:nvPr/>
        </p:nvSpPr>
        <p:spPr bwMode="auto">
          <a:xfrm>
            <a:off x="1908175"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1" name="Rectangle 50"/>
          <p:cNvSpPr>
            <a:spLocks noChangeArrowheads="1"/>
          </p:cNvSpPr>
          <p:nvPr/>
        </p:nvSpPr>
        <p:spPr bwMode="auto">
          <a:xfrm>
            <a:off x="2341563"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2" name="Rectangle 51"/>
          <p:cNvSpPr>
            <a:spLocks noChangeArrowheads="1"/>
          </p:cNvSpPr>
          <p:nvPr/>
        </p:nvSpPr>
        <p:spPr bwMode="auto">
          <a:xfrm>
            <a:off x="2773363"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3" name="Rectangle 52"/>
          <p:cNvSpPr>
            <a:spLocks noChangeArrowheads="1"/>
          </p:cNvSpPr>
          <p:nvPr/>
        </p:nvSpPr>
        <p:spPr bwMode="auto">
          <a:xfrm>
            <a:off x="1044575"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4" name="Rectangle 53"/>
          <p:cNvSpPr>
            <a:spLocks noChangeArrowheads="1"/>
          </p:cNvSpPr>
          <p:nvPr/>
        </p:nvSpPr>
        <p:spPr bwMode="auto">
          <a:xfrm>
            <a:off x="1044575"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5" name="Rectangle 54"/>
          <p:cNvSpPr>
            <a:spLocks noChangeArrowheads="1"/>
          </p:cNvSpPr>
          <p:nvPr/>
        </p:nvSpPr>
        <p:spPr bwMode="auto">
          <a:xfrm>
            <a:off x="1044575"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6" name="Rectangle 55"/>
          <p:cNvSpPr>
            <a:spLocks noChangeArrowheads="1"/>
          </p:cNvSpPr>
          <p:nvPr/>
        </p:nvSpPr>
        <p:spPr bwMode="auto">
          <a:xfrm>
            <a:off x="1476375"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7" name="Rectangle 56"/>
          <p:cNvSpPr>
            <a:spLocks noChangeArrowheads="1"/>
          </p:cNvSpPr>
          <p:nvPr/>
        </p:nvSpPr>
        <p:spPr bwMode="auto">
          <a:xfrm>
            <a:off x="1476375"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8" name="Rectangle 57"/>
          <p:cNvSpPr>
            <a:spLocks noChangeArrowheads="1"/>
          </p:cNvSpPr>
          <p:nvPr/>
        </p:nvSpPr>
        <p:spPr bwMode="auto">
          <a:xfrm>
            <a:off x="1908175"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39" name="Rectangle 58"/>
          <p:cNvSpPr>
            <a:spLocks noChangeArrowheads="1"/>
          </p:cNvSpPr>
          <p:nvPr/>
        </p:nvSpPr>
        <p:spPr bwMode="auto">
          <a:xfrm>
            <a:off x="2341563"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0" name="Rectangle 59"/>
          <p:cNvSpPr>
            <a:spLocks noChangeArrowheads="1"/>
          </p:cNvSpPr>
          <p:nvPr/>
        </p:nvSpPr>
        <p:spPr bwMode="auto">
          <a:xfrm>
            <a:off x="2773363"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1" name="Rectangle 60"/>
          <p:cNvSpPr>
            <a:spLocks noChangeArrowheads="1"/>
          </p:cNvSpPr>
          <p:nvPr/>
        </p:nvSpPr>
        <p:spPr bwMode="auto">
          <a:xfrm>
            <a:off x="3205163"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2" name="Rectangle 62"/>
          <p:cNvSpPr>
            <a:spLocks noChangeArrowheads="1"/>
          </p:cNvSpPr>
          <p:nvPr/>
        </p:nvSpPr>
        <p:spPr bwMode="auto">
          <a:xfrm>
            <a:off x="3636963"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3" name="Rectangle 63"/>
          <p:cNvSpPr>
            <a:spLocks noChangeArrowheads="1"/>
          </p:cNvSpPr>
          <p:nvPr/>
        </p:nvSpPr>
        <p:spPr bwMode="auto">
          <a:xfrm>
            <a:off x="3205163"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4" name="Rectangle 65"/>
          <p:cNvSpPr>
            <a:spLocks noChangeArrowheads="1"/>
          </p:cNvSpPr>
          <p:nvPr/>
        </p:nvSpPr>
        <p:spPr bwMode="auto">
          <a:xfrm>
            <a:off x="4068763"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5" name="Rectangle 66"/>
          <p:cNvSpPr>
            <a:spLocks noChangeArrowheads="1"/>
          </p:cNvSpPr>
          <p:nvPr/>
        </p:nvSpPr>
        <p:spPr bwMode="auto">
          <a:xfrm>
            <a:off x="3205163"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6" name="Rectangle 67"/>
          <p:cNvSpPr>
            <a:spLocks noChangeArrowheads="1"/>
          </p:cNvSpPr>
          <p:nvPr/>
        </p:nvSpPr>
        <p:spPr bwMode="auto">
          <a:xfrm>
            <a:off x="3636963"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7" name="Rectangle 68"/>
          <p:cNvSpPr>
            <a:spLocks noChangeArrowheads="1"/>
          </p:cNvSpPr>
          <p:nvPr/>
        </p:nvSpPr>
        <p:spPr bwMode="auto">
          <a:xfrm>
            <a:off x="4068763"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8" name="Rectangle 69"/>
          <p:cNvSpPr>
            <a:spLocks noChangeArrowheads="1"/>
          </p:cNvSpPr>
          <p:nvPr/>
        </p:nvSpPr>
        <p:spPr bwMode="auto">
          <a:xfrm>
            <a:off x="3636963"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49" name="Rectangle 71"/>
          <p:cNvSpPr>
            <a:spLocks noChangeArrowheads="1"/>
          </p:cNvSpPr>
          <p:nvPr/>
        </p:nvSpPr>
        <p:spPr bwMode="auto">
          <a:xfrm>
            <a:off x="4500563"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0" name="Rectangle 72"/>
          <p:cNvSpPr>
            <a:spLocks noChangeArrowheads="1"/>
          </p:cNvSpPr>
          <p:nvPr/>
        </p:nvSpPr>
        <p:spPr bwMode="auto">
          <a:xfrm>
            <a:off x="45021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1" name="Rectangle 73"/>
          <p:cNvSpPr>
            <a:spLocks noChangeArrowheads="1"/>
          </p:cNvSpPr>
          <p:nvPr/>
        </p:nvSpPr>
        <p:spPr bwMode="auto">
          <a:xfrm>
            <a:off x="49339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2" name="Rectangle 74"/>
          <p:cNvSpPr>
            <a:spLocks noChangeArrowheads="1"/>
          </p:cNvSpPr>
          <p:nvPr/>
        </p:nvSpPr>
        <p:spPr bwMode="auto">
          <a:xfrm>
            <a:off x="53657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3" name="Rectangle 75"/>
          <p:cNvSpPr>
            <a:spLocks noChangeArrowheads="1"/>
          </p:cNvSpPr>
          <p:nvPr/>
        </p:nvSpPr>
        <p:spPr bwMode="auto">
          <a:xfrm>
            <a:off x="45021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4" name="Rectangle 76"/>
          <p:cNvSpPr>
            <a:spLocks noChangeArrowheads="1"/>
          </p:cNvSpPr>
          <p:nvPr/>
        </p:nvSpPr>
        <p:spPr bwMode="auto">
          <a:xfrm>
            <a:off x="49339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5" name="Rectangle 78"/>
          <p:cNvSpPr>
            <a:spLocks noChangeArrowheads="1"/>
          </p:cNvSpPr>
          <p:nvPr/>
        </p:nvSpPr>
        <p:spPr bwMode="auto">
          <a:xfrm>
            <a:off x="4933950"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6" name="Rectangle 79"/>
          <p:cNvSpPr>
            <a:spLocks noChangeArrowheads="1"/>
          </p:cNvSpPr>
          <p:nvPr/>
        </p:nvSpPr>
        <p:spPr bwMode="auto">
          <a:xfrm>
            <a:off x="5365750"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7" name="Rectangle 81"/>
          <p:cNvSpPr>
            <a:spLocks noChangeArrowheads="1"/>
          </p:cNvSpPr>
          <p:nvPr/>
        </p:nvSpPr>
        <p:spPr bwMode="auto">
          <a:xfrm>
            <a:off x="5365750"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8" name="Rectangle 82"/>
          <p:cNvSpPr>
            <a:spLocks noChangeArrowheads="1"/>
          </p:cNvSpPr>
          <p:nvPr/>
        </p:nvSpPr>
        <p:spPr bwMode="auto">
          <a:xfrm>
            <a:off x="5797550"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59" name="Rectangle 84"/>
          <p:cNvSpPr>
            <a:spLocks noChangeArrowheads="1"/>
          </p:cNvSpPr>
          <p:nvPr/>
        </p:nvSpPr>
        <p:spPr bwMode="auto">
          <a:xfrm>
            <a:off x="57975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0" name="Rectangle 85"/>
          <p:cNvSpPr>
            <a:spLocks noChangeArrowheads="1"/>
          </p:cNvSpPr>
          <p:nvPr/>
        </p:nvSpPr>
        <p:spPr bwMode="auto">
          <a:xfrm>
            <a:off x="62293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1" name="Rectangle 86"/>
          <p:cNvSpPr>
            <a:spLocks noChangeArrowheads="1"/>
          </p:cNvSpPr>
          <p:nvPr/>
        </p:nvSpPr>
        <p:spPr bwMode="auto">
          <a:xfrm>
            <a:off x="66611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2" name="Rectangle 87"/>
          <p:cNvSpPr>
            <a:spLocks noChangeArrowheads="1"/>
          </p:cNvSpPr>
          <p:nvPr/>
        </p:nvSpPr>
        <p:spPr bwMode="auto">
          <a:xfrm>
            <a:off x="5797550"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3" name="Rectangle 88"/>
          <p:cNvSpPr>
            <a:spLocks noChangeArrowheads="1"/>
          </p:cNvSpPr>
          <p:nvPr/>
        </p:nvSpPr>
        <p:spPr bwMode="auto">
          <a:xfrm>
            <a:off x="6229350" y="2635275"/>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grpSp>
        <p:nvGrpSpPr>
          <p:cNvPr id="2" name="Group 90"/>
          <p:cNvGrpSpPr/>
          <p:nvPr/>
        </p:nvGrpSpPr>
        <p:grpSpPr bwMode="auto">
          <a:xfrm>
            <a:off x="828675" y="4795862"/>
            <a:ext cx="7345363" cy="431800"/>
            <a:chOff x="612" y="3566"/>
            <a:chExt cx="4627" cy="272"/>
          </a:xfrm>
        </p:grpSpPr>
        <p:sp>
          <p:nvSpPr>
            <p:cNvPr id="9347" name="Rectangle 91"/>
            <p:cNvSpPr>
              <a:spLocks noChangeArrowheads="1"/>
            </p:cNvSpPr>
            <p:nvPr/>
          </p:nvSpPr>
          <p:spPr bwMode="auto">
            <a:xfrm>
              <a:off x="884" y="3566"/>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sp>
          <p:nvSpPr>
            <p:cNvPr id="9348" name="Rectangle 92"/>
            <p:cNvSpPr>
              <a:spLocks noChangeArrowheads="1"/>
            </p:cNvSpPr>
            <p:nvPr/>
          </p:nvSpPr>
          <p:spPr bwMode="auto">
            <a:xfrm>
              <a:off x="1156" y="3566"/>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9349" name="Rectangle 93"/>
            <p:cNvSpPr>
              <a:spLocks noChangeArrowheads="1"/>
            </p:cNvSpPr>
            <p:nvPr/>
          </p:nvSpPr>
          <p:spPr bwMode="auto">
            <a:xfrm>
              <a:off x="1428" y="3566"/>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9350" name="Rectangle 94"/>
            <p:cNvSpPr>
              <a:spLocks noChangeArrowheads="1"/>
            </p:cNvSpPr>
            <p:nvPr/>
          </p:nvSpPr>
          <p:spPr bwMode="auto">
            <a:xfrm>
              <a:off x="1701" y="3566"/>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9351" name="Rectangle 95"/>
            <p:cNvSpPr>
              <a:spLocks noChangeArrowheads="1"/>
            </p:cNvSpPr>
            <p:nvPr/>
          </p:nvSpPr>
          <p:spPr bwMode="auto">
            <a:xfrm>
              <a:off x="1973" y="3566"/>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9352" name="Rectangle 96"/>
            <p:cNvSpPr>
              <a:spLocks noChangeArrowheads="1"/>
            </p:cNvSpPr>
            <p:nvPr/>
          </p:nvSpPr>
          <p:spPr bwMode="auto">
            <a:xfrm>
              <a:off x="2245" y="3566"/>
              <a:ext cx="272" cy="272"/>
            </a:xfrm>
            <a:prstGeom prst="rect">
              <a:avLst/>
            </a:prstGeom>
            <a:noFill/>
            <a:ln w="28575" algn="ctr">
              <a:noFill/>
              <a:miter lim="800000"/>
              <a:tailEnd type="none" w="med" len="lg"/>
            </a:ln>
          </p:spPr>
          <p:txBody>
            <a:bodyPr wrap="none" anchor="ctr"/>
            <a:lstStyle/>
            <a:p>
              <a:r>
                <a:rPr lang="en-US" altLang="zh-CN" sz="2000"/>
                <a:t>6</a:t>
              </a:r>
              <a:endParaRPr lang="en-US" altLang="zh-CN" sz="2000"/>
            </a:p>
          </p:txBody>
        </p:sp>
        <p:sp>
          <p:nvSpPr>
            <p:cNvPr id="9353" name="Rectangle 97"/>
            <p:cNvSpPr>
              <a:spLocks noChangeArrowheads="1"/>
            </p:cNvSpPr>
            <p:nvPr/>
          </p:nvSpPr>
          <p:spPr bwMode="auto">
            <a:xfrm>
              <a:off x="2517" y="3566"/>
              <a:ext cx="272" cy="272"/>
            </a:xfrm>
            <a:prstGeom prst="rect">
              <a:avLst/>
            </a:prstGeom>
            <a:noFill/>
            <a:ln w="28575" algn="ctr">
              <a:noFill/>
              <a:miter lim="800000"/>
              <a:tailEnd type="none" w="med" len="lg"/>
            </a:ln>
          </p:spPr>
          <p:txBody>
            <a:bodyPr wrap="none" anchor="ctr"/>
            <a:lstStyle/>
            <a:p>
              <a:r>
                <a:rPr lang="en-US" altLang="zh-CN" sz="2000"/>
                <a:t>7</a:t>
              </a:r>
              <a:endParaRPr lang="en-US" altLang="zh-CN" sz="2000"/>
            </a:p>
          </p:txBody>
        </p:sp>
        <p:sp>
          <p:nvSpPr>
            <p:cNvPr id="9354" name="Rectangle 98"/>
            <p:cNvSpPr>
              <a:spLocks noChangeArrowheads="1"/>
            </p:cNvSpPr>
            <p:nvPr/>
          </p:nvSpPr>
          <p:spPr bwMode="auto">
            <a:xfrm>
              <a:off x="2790" y="3566"/>
              <a:ext cx="272" cy="272"/>
            </a:xfrm>
            <a:prstGeom prst="rect">
              <a:avLst/>
            </a:prstGeom>
            <a:noFill/>
            <a:ln w="28575" algn="ctr">
              <a:noFill/>
              <a:miter lim="800000"/>
              <a:tailEnd type="none" w="med" len="lg"/>
            </a:ln>
          </p:spPr>
          <p:txBody>
            <a:bodyPr wrap="none" anchor="ctr"/>
            <a:lstStyle/>
            <a:p>
              <a:r>
                <a:rPr lang="en-US" altLang="zh-CN" sz="2000"/>
                <a:t>8</a:t>
              </a:r>
              <a:endParaRPr lang="en-US" altLang="zh-CN" sz="2000"/>
            </a:p>
          </p:txBody>
        </p:sp>
        <p:sp>
          <p:nvSpPr>
            <p:cNvPr id="9355" name="Rectangle 99"/>
            <p:cNvSpPr>
              <a:spLocks noChangeArrowheads="1"/>
            </p:cNvSpPr>
            <p:nvPr/>
          </p:nvSpPr>
          <p:spPr bwMode="auto">
            <a:xfrm>
              <a:off x="3061" y="3566"/>
              <a:ext cx="272" cy="272"/>
            </a:xfrm>
            <a:prstGeom prst="rect">
              <a:avLst/>
            </a:prstGeom>
            <a:noFill/>
            <a:ln w="28575" algn="ctr">
              <a:noFill/>
              <a:miter lim="800000"/>
              <a:tailEnd type="none" w="med" len="lg"/>
            </a:ln>
          </p:spPr>
          <p:txBody>
            <a:bodyPr wrap="none" anchor="ctr"/>
            <a:lstStyle/>
            <a:p>
              <a:r>
                <a:rPr lang="en-US" altLang="zh-CN" sz="2000"/>
                <a:t>9</a:t>
              </a:r>
              <a:endParaRPr lang="en-US" altLang="zh-CN" sz="2000"/>
            </a:p>
          </p:txBody>
        </p:sp>
        <p:sp>
          <p:nvSpPr>
            <p:cNvPr id="9356" name="Rectangle 100"/>
            <p:cNvSpPr>
              <a:spLocks noChangeArrowheads="1"/>
            </p:cNvSpPr>
            <p:nvPr/>
          </p:nvSpPr>
          <p:spPr bwMode="auto">
            <a:xfrm>
              <a:off x="3333" y="3566"/>
              <a:ext cx="272" cy="272"/>
            </a:xfrm>
            <a:prstGeom prst="rect">
              <a:avLst/>
            </a:prstGeom>
            <a:noFill/>
            <a:ln w="28575" algn="ctr">
              <a:noFill/>
              <a:miter lim="800000"/>
              <a:tailEnd type="none" w="med" len="lg"/>
            </a:ln>
          </p:spPr>
          <p:txBody>
            <a:bodyPr wrap="none" anchor="ctr"/>
            <a:lstStyle/>
            <a:p>
              <a:r>
                <a:rPr lang="en-US" altLang="zh-CN" sz="2000"/>
                <a:t>10</a:t>
              </a:r>
              <a:endParaRPr lang="en-US" altLang="zh-CN" sz="2000"/>
            </a:p>
          </p:txBody>
        </p:sp>
        <p:sp>
          <p:nvSpPr>
            <p:cNvPr id="9357" name="Rectangle 101"/>
            <p:cNvSpPr>
              <a:spLocks noChangeArrowheads="1"/>
            </p:cNvSpPr>
            <p:nvPr/>
          </p:nvSpPr>
          <p:spPr bwMode="auto">
            <a:xfrm>
              <a:off x="3605" y="3566"/>
              <a:ext cx="272" cy="272"/>
            </a:xfrm>
            <a:prstGeom prst="rect">
              <a:avLst/>
            </a:prstGeom>
            <a:noFill/>
            <a:ln w="28575" algn="ctr">
              <a:noFill/>
              <a:miter lim="800000"/>
              <a:tailEnd type="none" w="med" len="lg"/>
            </a:ln>
          </p:spPr>
          <p:txBody>
            <a:bodyPr wrap="none" anchor="ctr"/>
            <a:lstStyle/>
            <a:p>
              <a:r>
                <a:rPr lang="en-US" altLang="zh-CN" sz="2000"/>
                <a:t>11</a:t>
              </a:r>
              <a:endParaRPr lang="en-US" altLang="zh-CN" sz="2000"/>
            </a:p>
          </p:txBody>
        </p:sp>
        <p:sp>
          <p:nvSpPr>
            <p:cNvPr id="9358" name="Rectangle 102"/>
            <p:cNvSpPr>
              <a:spLocks noChangeArrowheads="1"/>
            </p:cNvSpPr>
            <p:nvPr/>
          </p:nvSpPr>
          <p:spPr bwMode="auto">
            <a:xfrm>
              <a:off x="3878" y="3566"/>
              <a:ext cx="272" cy="272"/>
            </a:xfrm>
            <a:prstGeom prst="rect">
              <a:avLst/>
            </a:prstGeom>
            <a:noFill/>
            <a:ln w="28575" algn="ctr">
              <a:noFill/>
              <a:miter lim="800000"/>
              <a:tailEnd type="none" w="med" len="lg"/>
            </a:ln>
          </p:spPr>
          <p:txBody>
            <a:bodyPr wrap="none" anchor="ctr"/>
            <a:lstStyle/>
            <a:p>
              <a:r>
                <a:rPr lang="en-US" altLang="zh-CN" sz="2000"/>
                <a:t>12</a:t>
              </a:r>
              <a:endParaRPr lang="en-US" altLang="zh-CN" sz="2000"/>
            </a:p>
          </p:txBody>
        </p:sp>
        <p:sp>
          <p:nvSpPr>
            <p:cNvPr id="9359" name="Rectangle 103"/>
            <p:cNvSpPr>
              <a:spLocks noChangeArrowheads="1"/>
            </p:cNvSpPr>
            <p:nvPr/>
          </p:nvSpPr>
          <p:spPr bwMode="auto">
            <a:xfrm>
              <a:off x="4150" y="3566"/>
              <a:ext cx="272" cy="272"/>
            </a:xfrm>
            <a:prstGeom prst="rect">
              <a:avLst/>
            </a:prstGeom>
            <a:noFill/>
            <a:ln w="28575" algn="ctr">
              <a:noFill/>
              <a:miter lim="800000"/>
              <a:tailEnd type="none" w="med" len="lg"/>
            </a:ln>
          </p:spPr>
          <p:txBody>
            <a:bodyPr wrap="none" anchor="ctr"/>
            <a:lstStyle/>
            <a:p>
              <a:r>
                <a:rPr lang="en-US" altLang="zh-CN" sz="2000"/>
                <a:t>13</a:t>
              </a:r>
              <a:endParaRPr lang="en-US" altLang="zh-CN" sz="2000"/>
            </a:p>
          </p:txBody>
        </p:sp>
        <p:sp>
          <p:nvSpPr>
            <p:cNvPr id="9360" name="Rectangle 104"/>
            <p:cNvSpPr>
              <a:spLocks noChangeArrowheads="1"/>
            </p:cNvSpPr>
            <p:nvPr/>
          </p:nvSpPr>
          <p:spPr bwMode="auto">
            <a:xfrm>
              <a:off x="4422" y="3566"/>
              <a:ext cx="272" cy="272"/>
            </a:xfrm>
            <a:prstGeom prst="rect">
              <a:avLst/>
            </a:prstGeom>
            <a:noFill/>
            <a:ln w="28575" algn="ctr">
              <a:noFill/>
              <a:miter lim="800000"/>
              <a:tailEnd type="none" w="med" len="lg"/>
            </a:ln>
          </p:spPr>
          <p:txBody>
            <a:bodyPr wrap="none" anchor="ctr"/>
            <a:lstStyle/>
            <a:p>
              <a:r>
                <a:rPr lang="en-US" altLang="zh-CN" sz="2000"/>
                <a:t>14</a:t>
              </a:r>
              <a:endParaRPr lang="en-US" altLang="zh-CN" sz="2000"/>
            </a:p>
          </p:txBody>
        </p:sp>
        <p:sp>
          <p:nvSpPr>
            <p:cNvPr id="9361" name="Rectangle 105"/>
            <p:cNvSpPr>
              <a:spLocks noChangeArrowheads="1"/>
            </p:cNvSpPr>
            <p:nvPr/>
          </p:nvSpPr>
          <p:spPr bwMode="auto">
            <a:xfrm>
              <a:off x="4694" y="3566"/>
              <a:ext cx="272" cy="272"/>
            </a:xfrm>
            <a:prstGeom prst="rect">
              <a:avLst/>
            </a:prstGeom>
            <a:noFill/>
            <a:ln w="28575" algn="ctr">
              <a:noFill/>
              <a:miter lim="800000"/>
              <a:tailEnd type="none" w="med" len="lg"/>
            </a:ln>
          </p:spPr>
          <p:txBody>
            <a:bodyPr wrap="none" anchor="ctr"/>
            <a:lstStyle/>
            <a:p>
              <a:r>
                <a:rPr lang="en-US" altLang="zh-CN" sz="2000"/>
                <a:t>15</a:t>
              </a:r>
              <a:endParaRPr lang="en-US" altLang="zh-CN" sz="2000"/>
            </a:p>
          </p:txBody>
        </p:sp>
        <p:sp>
          <p:nvSpPr>
            <p:cNvPr id="9362" name="Rectangle 106"/>
            <p:cNvSpPr>
              <a:spLocks noChangeArrowheads="1"/>
            </p:cNvSpPr>
            <p:nvPr/>
          </p:nvSpPr>
          <p:spPr bwMode="auto">
            <a:xfrm>
              <a:off x="4967" y="3566"/>
              <a:ext cx="272" cy="272"/>
            </a:xfrm>
            <a:prstGeom prst="rect">
              <a:avLst/>
            </a:prstGeom>
            <a:noFill/>
            <a:ln w="28575" algn="ctr">
              <a:noFill/>
              <a:miter lim="800000"/>
              <a:tailEnd type="none" w="med" len="lg"/>
            </a:ln>
          </p:spPr>
          <p:txBody>
            <a:bodyPr wrap="none" anchor="ctr"/>
            <a:lstStyle/>
            <a:p>
              <a:r>
                <a:rPr lang="en-US" altLang="zh-CN" sz="2000"/>
                <a:t>16</a:t>
              </a:r>
              <a:endParaRPr lang="en-US" altLang="zh-CN" sz="2000"/>
            </a:p>
          </p:txBody>
        </p:sp>
        <p:sp>
          <p:nvSpPr>
            <p:cNvPr id="9363" name="Rectangle 107"/>
            <p:cNvSpPr>
              <a:spLocks noChangeArrowheads="1"/>
            </p:cNvSpPr>
            <p:nvPr/>
          </p:nvSpPr>
          <p:spPr bwMode="auto">
            <a:xfrm>
              <a:off x="612" y="3566"/>
              <a:ext cx="272" cy="272"/>
            </a:xfrm>
            <a:prstGeom prst="rect">
              <a:avLst/>
            </a:prstGeom>
            <a:noFill/>
            <a:ln w="28575" algn="ctr">
              <a:noFill/>
              <a:miter lim="800000"/>
              <a:tailEnd type="none" w="med" len="lg"/>
            </a:ln>
          </p:spPr>
          <p:txBody>
            <a:bodyPr wrap="none" anchor="ctr"/>
            <a:lstStyle/>
            <a:p>
              <a:r>
                <a:rPr lang="en-US" altLang="zh-CN" sz="2000"/>
                <a:t>0</a:t>
              </a:r>
              <a:endParaRPr lang="en-US" altLang="zh-CN" sz="2000"/>
            </a:p>
          </p:txBody>
        </p:sp>
      </p:grpSp>
      <p:sp>
        <p:nvSpPr>
          <p:cNvPr id="9265" name="Rectangle 108"/>
          <p:cNvSpPr>
            <a:spLocks noChangeArrowheads="1"/>
          </p:cNvSpPr>
          <p:nvPr/>
        </p:nvSpPr>
        <p:spPr bwMode="auto">
          <a:xfrm>
            <a:off x="7092950" y="30686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6" name="Rectangle 109"/>
          <p:cNvSpPr>
            <a:spLocks noChangeArrowheads="1"/>
          </p:cNvSpPr>
          <p:nvPr/>
        </p:nvSpPr>
        <p:spPr bwMode="auto">
          <a:xfrm>
            <a:off x="7092950" y="35004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7" name="Rectangle 110"/>
          <p:cNvSpPr>
            <a:spLocks noChangeArrowheads="1"/>
          </p:cNvSpPr>
          <p:nvPr/>
        </p:nvSpPr>
        <p:spPr bwMode="auto">
          <a:xfrm>
            <a:off x="6661150"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8" name="Rectangle 111"/>
          <p:cNvSpPr>
            <a:spLocks noChangeArrowheads="1"/>
          </p:cNvSpPr>
          <p:nvPr/>
        </p:nvSpPr>
        <p:spPr bwMode="auto">
          <a:xfrm>
            <a:off x="7092950" y="39322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69" name="Rectangle 112"/>
          <p:cNvSpPr>
            <a:spLocks noChangeArrowheads="1"/>
          </p:cNvSpPr>
          <p:nvPr/>
        </p:nvSpPr>
        <p:spPr bwMode="auto">
          <a:xfrm>
            <a:off x="70929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70" name="Rectangle 113"/>
          <p:cNvSpPr>
            <a:spLocks noChangeArrowheads="1"/>
          </p:cNvSpPr>
          <p:nvPr/>
        </p:nvSpPr>
        <p:spPr bwMode="auto">
          <a:xfrm>
            <a:off x="62293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71" name="Rectangle 114"/>
          <p:cNvSpPr>
            <a:spLocks noChangeArrowheads="1"/>
          </p:cNvSpPr>
          <p:nvPr/>
        </p:nvSpPr>
        <p:spPr bwMode="auto">
          <a:xfrm>
            <a:off x="6661150" y="43640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272" name="Rectangle 115"/>
          <p:cNvSpPr>
            <a:spLocks noChangeArrowheads="1"/>
          </p:cNvSpPr>
          <p:nvPr/>
        </p:nvSpPr>
        <p:spPr bwMode="auto">
          <a:xfrm>
            <a:off x="1044575" y="43640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3" name="Rectangle 116"/>
          <p:cNvSpPr>
            <a:spLocks noChangeArrowheads="1"/>
          </p:cNvSpPr>
          <p:nvPr/>
        </p:nvSpPr>
        <p:spPr bwMode="auto">
          <a:xfrm>
            <a:off x="1476375" y="43640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4" name="Rectangle 117"/>
          <p:cNvSpPr>
            <a:spLocks noChangeArrowheads="1"/>
          </p:cNvSpPr>
          <p:nvPr/>
        </p:nvSpPr>
        <p:spPr bwMode="auto">
          <a:xfrm>
            <a:off x="1908175" y="43640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5" name="Rectangle 118"/>
          <p:cNvSpPr>
            <a:spLocks noChangeArrowheads="1"/>
          </p:cNvSpPr>
          <p:nvPr/>
        </p:nvSpPr>
        <p:spPr bwMode="auto">
          <a:xfrm>
            <a:off x="2341563" y="43640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6" name="Rectangle 119"/>
          <p:cNvSpPr>
            <a:spLocks noChangeArrowheads="1"/>
          </p:cNvSpPr>
          <p:nvPr/>
        </p:nvSpPr>
        <p:spPr bwMode="auto">
          <a:xfrm>
            <a:off x="1476375" y="30686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7" name="Rectangle 120"/>
          <p:cNvSpPr>
            <a:spLocks noChangeArrowheads="1"/>
          </p:cNvSpPr>
          <p:nvPr/>
        </p:nvSpPr>
        <p:spPr bwMode="auto">
          <a:xfrm>
            <a:off x="1908175" y="30686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8" name="Rectangle 121"/>
          <p:cNvSpPr>
            <a:spLocks noChangeArrowheads="1"/>
          </p:cNvSpPr>
          <p:nvPr/>
        </p:nvSpPr>
        <p:spPr bwMode="auto">
          <a:xfrm>
            <a:off x="2341563" y="30686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79" name="Rectangle 122"/>
          <p:cNvSpPr>
            <a:spLocks noChangeArrowheads="1"/>
          </p:cNvSpPr>
          <p:nvPr/>
        </p:nvSpPr>
        <p:spPr bwMode="auto">
          <a:xfrm>
            <a:off x="2773363" y="3068662"/>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80" name="Rectangle 123"/>
          <p:cNvSpPr>
            <a:spLocks noChangeArrowheads="1"/>
          </p:cNvSpPr>
          <p:nvPr/>
        </p:nvSpPr>
        <p:spPr bwMode="auto">
          <a:xfrm>
            <a:off x="1908175" y="2635275"/>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81" name="Rectangle 124"/>
          <p:cNvSpPr>
            <a:spLocks noChangeArrowheads="1"/>
          </p:cNvSpPr>
          <p:nvPr/>
        </p:nvSpPr>
        <p:spPr bwMode="auto">
          <a:xfrm>
            <a:off x="2339975" y="2635275"/>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82" name="Rectangle 125"/>
          <p:cNvSpPr>
            <a:spLocks noChangeArrowheads="1"/>
          </p:cNvSpPr>
          <p:nvPr/>
        </p:nvSpPr>
        <p:spPr bwMode="auto">
          <a:xfrm>
            <a:off x="2773363" y="2635275"/>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83" name="Rectangle 126"/>
          <p:cNvSpPr>
            <a:spLocks noChangeArrowheads="1"/>
          </p:cNvSpPr>
          <p:nvPr/>
        </p:nvSpPr>
        <p:spPr bwMode="auto">
          <a:xfrm>
            <a:off x="3205163" y="2635275"/>
            <a:ext cx="431800" cy="431800"/>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9284" name="Rectangle 127"/>
          <p:cNvSpPr>
            <a:spLocks noChangeArrowheads="1"/>
          </p:cNvSpPr>
          <p:nvPr/>
        </p:nvSpPr>
        <p:spPr bwMode="auto">
          <a:xfrm>
            <a:off x="2773363" y="43640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85" name="Rectangle 128"/>
          <p:cNvSpPr>
            <a:spLocks noChangeArrowheads="1"/>
          </p:cNvSpPr>
          <p:nvPr/>
        </p:nvSpPr>
        <p:spPr bwMode="auto">
          <a:xfrm>
            <a:off x="3636963" y="43640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86" name="Rectangle 129"/>
          <p:cNvSpPr>
            <a:spLocks noChangeArrowheads="1"/>
          </p:cNvSpPr>
          <p:nvPr/>
        </p:nvSpPr>
        <p:spPr bwMode="auto">
          <a:xfrm>
            <a:off x="3205163" y="39322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87" name="Rectangle 130"/>
          <p:cNvSpPr>
            <a:spLocks noChangeArrowheads="1"/>
          </p:cNvSpPr>
          <p:nvPr/>
        </p:nvSpPr>
        <p:spPr bwMode="auto">
          <a:xfrm>
            <a:off x="4068763" y="39322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88" name="Rectangle 131"/>
          <p:cNvSpPr>
            <a:spLocks noChangeArrowheads="1"/>
          </p:cNvSpPr>
          <p:nvPr/>
        </p:nvSpPr>
        <p:spPr bwMode="auto">
          <a:xfrm>
            <a:off x="3636963" y="35004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89" name="Rectangle 132"/>
          <p:cNvSpPr>
            <a:spLocks noChangeArrowheads="1"/>
          </p:cNvSpPr>
          <p:nvPr/>
        </p:nvSpPr>
        <p:spPr bwMode="auto">
          <a:xfrm>
            <a:off x="4500563" y="35004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90" name="Rectangle 133"/>
          <p:cNvSpPr>
            <a:spLocks noChangeArrowheads="1"/>
          </p:cNvSpPr>
          <p:nvPr/>
        </p:nvSpPr>
        <p:spPr bwMode="auto">
          <a:xfrm>
            <a:off x="4068763" y="2636862"/>
            <a:ext cx="431800" cy="430213"/>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9291" name="Rectangle 135"/>
          <p:cNvSpPr>
            <a:spLocks noChangeArrowheads="1"/>
          </p:cNvSpPr>
          <p:nvPr/>
        </p:nvSpPr>
        <p:spPr bwMode="auto">
          <a:xfrm>
            <a:off x="5365750" y="4364062"/>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9292" name="Rectangle 136"/>
          <p:cNvSpPr>
            <a:spLocks noChangeArrowheads="1"/>
          </p:cNvSpPr>
          <p:nvPr/>
        </p:nvSpPr>
        <p:spPr bwMode="auto">
          <a:xfrm>
            <a:off x="5797550" y="3932262"/>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9293" name="Rectangle 137"/>
          <p:cNvSpPr>
            <a:spLocks noChangeArrowheads="1"/>
          </p:cNvSpPr>
          <p:nvPr/>
        </p:nvSpPr>
        <p:spPr bwMode="auto">
          <a:xfrm>
            <a:off x="6229350" y="3500462"/>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9294" name="Line 139"/>
          <p:cNvSpPr>
            <a:spLocks noChangeShapeType="1"/>
          </p:cNvSpPr>
          <p:nvPr/>
        </p:nvSpPr>
        <p:spPr bwMode="auto">
          <a:xfrm>
            <a:off x="1044575" y="4795862"/>
            <a:ext cx="7345363" cy="0"/>
          </a:xfrm>
          <a:prstGeom prst="line">
            <a:avLst/>
          </a:prstGeom>
          <a:noFill/>
          <a:ln w="38100">
            <a:solidFill>
              <a:schemeClr val="tx1"/>
            </a:solidFill>
            <a:round/>
            <a:tailEnd type="triangle" w="med" len="lg"/>
          </a:ln>
        </p:spPr>
        <p:txBody>
          <a:bodyPr wrap="none" anchor="ctr"/>
          <a:lstStyle/>
          <a:p>
            <a:endParaRPr lang="zh-CN" altLang="en-US"/>
          </a:p>
        </p:txBody>
      </p:sp>
      <p:sp>
        <p:nvSpPr>
          <p:cNvPr id="9295" name="Line 140"/>
          <p:cNvSpPr>
            <a:spLocks noChangeShapeType="1"/>
          </p:cNvSpPr>
          <p:nvPr/>
        </p:nvSpPr>
        <p:spPr bwMode="auto">
          <a:xfrm flipV="1">
            <a:off x="1044575" y="2276500"/>
            <a:ext cx="0" cy="2519362"/>
          </a:xfrm>
          <a:prstGeom prst="line">
            <a:avLst/>
          </a:prstGeom>
          <a:noFill/>
          <a:ln w="38100">
            <a:solidFill>
              <a:schemeClr val="tx1"/>
            </a:solidFill>
            <a:round/>
            <a:tailEnd type="triangle" w="med" len="lg"/>
          </a:ln>
        </p:spPr>
        <p:txBody>
          <a:bodyPr wrap="none" anchor="ctr"/>
          <a:lstStyle/>
          <a:p>
            <a:endParaRPr lang="zh-CN" altLang="en-US"/>
          </a:p>
        </p:txBody>
      </p:sp>
      <p:grpSp>
        <p:nvGrpSpPr>
          <p:cNvPr id="3" name="Group 141"/>
          <p:cNvGrpSpPr/>
          <p:nvPr/>
        </p:nvGrpSpPr>
        <p:grpSpPr bwMode="auto">
          <a:xfrm>
            <a:off x="612775" y="2635275"/>
            <a:ext cx="431800" cy="2160587"/>
            <a:chOff x="476" y="2205"/>
            <a:chExt cx="272" cy="1361"/>
          </a:xfrm>
        </p:grpSpPr>
        <p:sp>
          <p:nvSpPr>
            <p:cNvPr id="9342" name="Rectangle 142"/>
            <p:cNvSpPr>
              <a:spLocks noChangeArrowheads="1"/>
            </p:cNvSpPr>
            <p:nvPr/>
          </p:nvSpPr>
          <p:spPr bwMode="auto">
            <a:xfrm>
              <a:off x="476" y="2205"/>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9343" name="Rectangle 143"/>
            <p:cNvSpPr>
              <a:spLocks noChangeArrowheads="1"/>
            </p:cNvSpPr>
            <p:nvPr/>
          </p:nvSpPr>
          <p:spPr bwMode="auto">
            <a:xfrm>
              <a:off x="476" y="2478"/>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9344" name="Rectangle 144"/>
            <p:cNvSpPr>
              <a:spLocks noChangeArrowheads="1"/>
            </p:cNvSpPr>
            <p:nvPr/>
          </p:nvSpPr>
          <p:spPr bwMode="auto">
            <a:xfrm>
              <a:off x="476" y="2750"/>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9345" name="Rectangle 145"/>
            <p:cNvSpPr>
              <a:spLocks noChangeArrowheads="1"/>
            </p:cNvSpPr>
            <p:nvPr/>
          </p:nvSpPr>
          <p:spPr bwMode="auto">
            <a:xfrm>
              <a:off x="476" y="3022"/>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9346" name="Rectangle 146"/>
            <p:cNvSpPr>
              <a:spLocks noChangeArrowheads="1"/>
            </p:cNvSpPr>
            <p:nvPr/>
          </p:nvSpPr>
          <p:spPr bwMode="auto">
            <a:xfrm>
              <a:off x="476" y="3294"/>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grpSp>
      <p:sp>
        <p:nvSpPr>
          <p:cNvPr id="9297" name="Text Box 147"/>
          <p:cNvSpPr txBox="1">
            <a:spLocks noChangeArrowheads="1"/>
          </p:cNvSpPr>
          <p:nvPr/>
        </p:nvSpPr>
        <p:spPr bwMode="auto">
          <a:xfrm>
            <a:off x="7920038" y="4287862"/>
            <a:ext cx="1116012" cy="914400"/>
          </a:xfrm>
          <a:prstGeom prst="rect">
            <a:avLst/>
          </a:prstGeom>
          <a:noFill/>
          <a:ln w="38100" algn="ctr">
            <a:noFill/>
            <a:miter lim="800000"/>
            <a:tailEnd type="none" w="med" len="lg"/>
          </a:ln>
        </p:spPr>
        <p:txBody>
          <a:bodyPr>
            <a:spAutoFit/>
          </a:bodyPr>
          <a:lstStyle/>
          <a:p>
            <a:pPr>
              <a:spcBef>
                <a:spcPct val="50000"/>
              </a:spcBef>
            </a:pPr>
            <a:r>
              <a:rPr lang="zh-CN" altLang="en-US"/>
              <a:t>时间</a:t>
            </a:r>
            <a:endParaRPr lang="zh-CN" altLang="en-US"/>
          </a:p>
          <a:p>
            <a:pPr>
              <a:spcBef>
                <a:spcPct val="50000"/>
              </a:spcBef>
            </a:pPr>
            <a:r>
              <a:rPr lang="zh-CN" altLang="en-US" sz="2000"/>
              <a:t>（</a:t>
            </a:r>
            <a:r>
              <a:rPr lang="en-US" altLang="zh-CN" sz="2000"/>
              <a:t>Δ</a:t>
            </a:r>
            <a:r>
              <a:rPr lang="en-US" altLang="zh-CN" sz="2000" i="1">
                <a:latin typeface="宋体" panose="02010600030101010101" pitchFamily="2" charset="-122"/>
              </a:rPr>
              <a:t>t</a:t>
            </a:r>
            <a:r>
              <a:rPr lang="zh-CN" altLang="en-US" sz="2000"/>
              <a:t>）</a:t>
            </a:r>
            <a:endParaRPr lang="zh-CN" altLang="en-US" sz="2000"/>
          </a:p>
        </p:txBody>
      </p:sp>
      <p:sp>
        <p:nvSpPr>
          <p:cNvPr id="9298" name="Text Box 148"/>
          <p:cNvSpPr txBox="1">
            <a:spLocks noChangeArrowheads="1"/>
          </p:cNvSpPr>
          <p:nvPr/>
        </p:nvSpPr>
        <p:spPr bwMode="auto">
          <a:xfrm>
            <a:off x="142875" y="2205062"/>
            <a:ext cx="936625" cy="457200"/>
          </a:xfrm>
          <a:prstGeom prst="rect">
            <a:avLst/>
          </a:prstGeom>
          <a:noFill/>
          <a:ln w="38100" algn="ctr">
            <a:noFill/>
            <a:miter lim="800000"/>
            <a:tailEnd type="none" w="med" len="lg"/>
          </a:ln>
        </p:spPr>
        <p:txBody>
          <a:bodyPr>
            <a:spAutoFit/>
          </a:bodyPr>
          <a:lstStyle/>
          <a:p>
            <a:pPr>
              <a:spcBef>
                <a:spcPct val="50000"/>
              </a:spcBef>
            </a:pPr>
            <a:r>
              <a:rPr lang="zh-CN" altLang="en-US"/>
              <a:t>空间</a:t>
            </a:r>
            <a:endParaRPr lang="zh-CN" altLang="en-US" sz="2000"/>
          </a:p>
        </p:txBody>
      </p:sp>
      <p:sp>
        <p:nvSpPr>
          <p:cNvPr id="9299" name="Text Box 149"/>
          <p:cNvSpPr txBox="1">
            <a:spLocks noChangeArrowheads="1"/>
          </p:cNvSpPr>
          <p:nvPr/>
        </p:nvSpPr>
        <p:spPr bwMode="auto">
          <a:xfrm>
            <a:off x="2484438" y="1555775"/>
            <a:ext cx="792162"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9300" name="Text Box 150"/>
          <p:cNvSpPr txBox="1">
            <a:spLocks noChangeArrowheads="1"/>
          </p:cNvSpPr>
          <p:nvPr/>
        </p:nvSpPr>
        <p:spPr bwMode="auto">
          <a:xfrm>
            <a:off x="2946400" y="1879625"/>
            <a:ext cx="833438"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p:txBody>
      </p:sp>
      <p:sp>
        <p:nvSpPr>
          <p:cNvPr id="9301" name="Text Box 151"/>
          <p:cNvSpPr txBox="1">
            <a:spLocks noChangeArrowheads="1"/>
          </p:cNvSpPr>
          <p:nvPr/>
        </p:nvSpPr>
        <p:spPr bwMode="auto">
          <a:xfrm>
            <a:off x="3349625" y="1555775"/>
            <a:ext cx="790575"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9302" name="Text Box 152"/>
          <p:cNvSpPr txBox="1">
            <a:spLocks noChangeArrowheads="1"/>
          </p:cNvSpPr>
          <p:nvPr/>
        </p:nvSpPr>
        <p:spPr bwMode="auto">
          <a:xfrm>
            <a:off x="4829175" y="1592287"/>
            <a:ext cx="1327150" cy="396875"/>
          </a:xfrm>
          <a:prstGeom prst="rect">
            <a:avLst/>
          </a:prstGeom>
          <a:noFill/>
          <a:ln w="9525">
            <a:noFill/>
            <a:miter lim="800000"/>
          </a:ln>
        </p:spPr>
        <p:txBody>
          <a:bodyPr>
            <a:spAutoFit/>
          </a:bodyPr>
          <a:lstStyle/>
          <a:p>
            <a:pPr algn="l">
              <a:spcBef>
                <a:spcPct val="50000"/>
              </a:spcBef>
            </a:pPr>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9303" name="Line 153"/>
          <p:cNvSpPr>
            <a:spLocks noChangeShapeType="1"/>
          </p:cNvSpPr>
          <p:nvPr/>
        </p:nvSpPr>
        <p:spPr bwMode="auto">
          <a:xfrm flipV="1">
            <a:off x="2341563" y="2205062"/>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9304" name="Line 154"/>
          <p:cNvSpPr>
            <a:spLocks noChangeShapeType="1"/>
          </p:cNvSpPr>
          <p:nvPr/>
        </p:nvSpPr>
        <p:spPr bwMode="auto">
          <a:xfrm flipV="1">
            <a:off x="2773363" y="1916137"/>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9305" name="Line 155"/>
          <p:cNvSpPr>
            <a:spLocks noChangeShapeType="1"/>
          </p:cNvSpPr>
          <p:nvPr/>
        </p:nvSpPr>
        <p:spPr bwMode="auto">
          <a:xfrm flipV="1">
            <a:off x="3205163" y="2205062"/>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9306" name="Line 156"/>
          <p:cNvSpPr>
            <a:spLocks noChangeShapeType="1"/>
          </p:cNvSpPr>
          <p:nvPr/>
        </p:nvSpPr>
        <p:spPr bwMode="auto">
          <a:xfrm flipV="1">
            <a:off x="3636963" y="1916137"/>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9307" name="Line 157"/>
          <p:cNvSpPr>
            <a:spLocks noChangeShapeType="1"/>
          </p:cNvSpPr>
          <p:nvPr/>
        </p:nvSpPr>
        <p:spPr bwMode="auto">
          <a:xfrm flipV="1">
            <a:off x="4500563" y="2205062"/>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9308" name="Line 158"/>
          <p:cNvSpPr>
            <a:spLocks noChangeShapeType="1"/>
          </p:cNvSpPr>
          <p:nvPr/>
        </p:nvSpPr>
        <p:spPr bwMode="auto">
          <a:xfrm flipV="1">
            <a:off x="5365750" y="1916137"/>
            <a:ext cx="0" cy="649288"/>
          </a:xfrm>
          <a:prstGeom prst="line">
            <a:avLst/>
          </a:prstGeom>
          <a:noFill/>
          <a:ln w="38100">
            <a:solidFill>
              <a:srgbClr val="FF6600"/>
            </a:solidFill>
            <a:round/>
            <a:tailEnd type="triangle" w="med" len="lg"/>
          </a:ln>
        </p:spPr>
        <p:txBody>
          <a:bodyPr wrap="none" anchor="ctr"/>
          <a:lstStyle/>
          <a:p>
            <a:endParaRPr lang="zh-CN" altLang="en-US"/>
          </a:p>
        </p:txBody>
      </p:sp>
      <p:sp>
        <p:nvSpPr>
          <p:cNvPr id="9309" name="Line 159"/>
          <p:cNvSpPr>
            <a:spLocks noChangeShapeType="1"/>
          </p:cNvSpPr>
          <p:nvPr/>
        </p:nvSpPr>
        <p:spPr bwMode="auto">
          <a:xfrm flipV="1">
            <a:off x="7092950" y="2205062"/>
            <a:ext cx="0" cy="360363"/>
          </a:xfrm>
          <a:prstGeom prst="line">
            <a:avLst/>
          </a:prstGeom>
          <a:noFill/>
          <a:ln w="38100">
            <a:solidFill>
              <a:srgbClr val="FF6600"/>
            </a:solidFill>
            <a:round/>
            <a:tailEnd type="triangle" w="med" len="lg"/>
          </a:ln>
        </p:spPr>
        <p:txBody>
          <a:bodyPr wrap="none" anchor="ctr"/>
          <a:lstStyle/>
          <a:p>
            <a:endParaRPr lang="zh-CN" altLang="en-US"/>
          </a:p>
        </p:txBody>
      </p:sp>
      <p:sp>
        <p:nvSpPr>
          <p:cNvPr id="9310" name="Text Box 160"/>
          <p:cNvSpPr txBox="1">
            <a:spLocks noChangeArrowheads="1"/>
          </p:cNvSpPr>
          <p:nvPr/>
        </p:nvSpPr>
        <p:spPr bwMode="auto">
          <a:xfrm>
            <a:off x="900113" y="5462612"/>
            <a:ext cx="503237"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p:txBody>
      </p:sp>
      <p:sp>
        <p:nvSpPr>
          <p:cNvPr id="9311" name="Text Box 161"/>
          <p:cNvSpPr txBox="1">
            <a:spLocks noChangeArrowheads="1"/>
          </p:cNvSpPr>
          <p:nvPr/>
        </p:nvSpPr>
        <p:spPr bwMode="auto">
          <a:xfrm>
            <a:off x="1331913" y="5443562"/>
            <a:ext cx="503237"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2</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9312" name="Text Box 162"/>
          <p:cNvSpPr txBox="1">
            <a:spLocks noChangeArrowheads="1"/>
          </p:cNvSpPr>
          <p:nvPr/>
        </p:nvSpPr>
        <p:spPr bwMode="auto">
          <a:xfrm>
            <a:off x="1765300" y="5443562"/>
            <a:ext cx="503238"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p:txBody>
      </p:sp>
      <p:sp>
        <p:nvSpPr>
          <p:cNvPr id="9313" name="Text Box 163"/>
          <p:cNvSpPr txBox="1">
            <a:spLocks noChangeArrowheads="1"/>
          </p:cNvSpPr>
          <p:nvPr/>
        </p:nvSpPr>
        <p:spPr bwMode="auto">
          <a:xfrm>
            <a:off x="2197100" y="5443562"/>
            <a:ext cx="503238"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4</a:t>
            </a:r>
            <a:endParaRPr kumimoji="1" lang="en-US" altLang="zh-CN" sz="2000" baseline="-25000">
              <a:solidFill>
                <a:schemeClr val="bg2"/>
              </a:solidFill>
            </a:endParaRPr>
          </a:p>
          <a:p>
            <a:pPr algn="l"/>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9314" name="Text Box 164"/>
          <p:cNvSpPr txBox="1">
            <a:spLocks noChangeArrowheads="1"/>
          </p:cNvSpPr>
          <p:nvPr/>
        </p:nvSpPr>
        <p:spPr bwMode="auto">
          <a:xfrm>
            <a:off x="2628900" y="5462612"/>
            <a:ext cx="790575"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p:txBody>
      </p:sp>
      <p:sp>
        <p:nvSpPr>
          <p:cNvPr id="9315" name="Text Box 165"/>
          <p:cNvSpPr txBox="1">
            <a:spLocks noChangeArrowheads="1"/>
          </p:cNvSpPr>
          <p:nvPr/>
        </p:nvSpPr>
        <p:spPr bwMode="auto">
          <a:xfrm>
            <a:off x="3276600" y="5462612"/>
            <a:ext cx="863600"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9316" name="Text Box 166"/>
          <p:cNvSpPr txBox="1">
            <a:spLocks noChangeArrowheads="1"/>
          </p:cNvSpPr>
          <p:nvPr/>
        </p:nvSpPr>
        <p:spPr bwMode="auto">
          <a:xfrm>
            <a:off x="4787900" y="5443562"/>
            <a:ext cx="1368425" cy="701675"/>
          </a:xfrm>
          <a:prstGeom prst="rect">
            <a:avLst/>
          </a:prstGeom>
          <a:noFill/>
          <a:ln w="9525">
            <a:noFill/>
            <a:miter lim="800000"/>
          </a:ln>
        </p:spPr>
        <p:txBody>
          <a:bodyPr>
            <a:spAutoFit/>
          </a:bodyPr>
          <a:lstStyle/>
          <a:p>
            <a:pPr algn="l"/>
            <a:r>
              <a:rPr kumimoji="1" lang="en-US" altLang="zh-CN" sz="2000">
                <a:solidFill>
                  <a:schemeClr val="bg2"/>
                </a:solidFill>
              </a:rPr>
              <a:t>a</a:t>
            </a:r>
            <a:r>
              <a:rPr kumimoji="1" lang="en-US" altLang="zh-CN" sz="2000" baseline="-25000">
                <a:solidFill>
                  <a:schemeClr val="bg2"/>
                </a:solidFill>
              </a:rPr>
              <a:t>1</a:t>
            </a:r>
            <a:r>
              <a:rPr kumimoji="1" lang="en-US" altLang="zh-CN" sz="2000">
                <a:solidFill>
                  <a:schemeClr val="bg2"/>
                </a:solidFill>
              </a:rPr>
              <a:t>b</a:t>
            </a:r>
            <a:r>
              <a:rPr kumimoji="1" lang="en-US" altLang="zh-CN" sz="2000" baseline="-25000">
                <a:solidFill>
                  <a:schemeClr val="bg2"/>
                </a:solidFill>
              </a:rPr>
              <a:t>1</a:t>
            </a:r>
            <a:r>
              <a:rPr kumimoji="1" lang="en-US" altLang="zh-CN" sz="2000">
                <a:solidFill>
                  <a:schemeClr val="bg2"/>
                </a:solidFill>
              </a:rPr>
              <a:t>+a</a:t>
            </a:r>
            <a:r>
              <a:rPr kumimoji="1" lang="en-US" altLang="zh-CN" sz="2000" baseline="-25000">
                <a:solidFill>
                  <a:schemeClr val="bg2"/>
                </a:solidFill>
              </a:rPr>
              <a:t>2</a:t>
            </a:r>
            <a:r>
              <a:rPr kumimoji="1" lang="en-US" altLang="zh-CN" sz="2000">
                <a:solidFill>
                  <a:schemeClr val="bg2"/>
                </a:solidFill>
              </a:rPr>
              <a:t>b</a:t>
            </a:r>
            <a:r>
              <a:rPr kumimoji="1" lang="en-US" altLang="zh-CN" sz="2000" baseline="-25000">
                <a:solidFill>
                  <a:schemeClr val="bg2"/>
                </a:solidFill>
              </a:rPr>
              <a:t>2</a:t>
            </a:r>
            <a:endParaRPr kumimoji="1" lang="en-US" altLang="zh-CN" sz="2000" baseline="-25000">
              <a:solidFill>
                <a:schemeClr val="bg2"/>
              </a:solidFill>
            </a:endParaRPr>
          </a:p>
          <a:p>
            <a:pPr algn="l"/>
            <a:r>
              <a:rPr kumimoji="1" lang="en-US" altLang="zh-CN" sz="2000">
                <a:solidFill>
                  <a:schemeClr val="bg2"/>
                </a:solidFill>
              </a:rPr>
              <a:t>a</a:t>
            </a:r>
            <a:r>
              <a:rPr kumimoji="1" lang="en-US" altLang="zh-CN" sz="2000" baseline="-25000">
                <a:solidFill>
                  <a:schemeClr val="bg2"/>
                </a:solidFill>
              </a:rPr>
              <a:t>3</a:t>
            </a:r>
            <a:r>
              <a:rPr kumimoji="1" lang="en-US" altLang="zh-CN" sz="2000">
                <a:solidFill>
                  <a:schemeClr val="bg2"/>
                </a:solidFill>
              </a:rPr>
              <a:t>b</a:t>
            </a:r>
            <a:r>
              <a:rPr kumimoji="1" lang="en-US" altLang="zh-CN" sz="2000" baseline="-25000">
                <a:solidFill>
                  <a:schemeClr val="bg2"/>
                </a:solidFill>
              </a:rPr>
              <a:t>3</a:t>
            </a:r>
            <a:r>
              <a:rPr kumimoji="1" lang="en-US" altLang="zh-CN" sz="2000">
                <a:solidFill>
                  <a:schemeClr val="bg2"/>
                </a:solidFill>
              </a:rPr>
              <a:t>+a</a:t>
            </a:r>
            <a:r>
              <a:rPr kumimoji="1" lang="en-US" altLang="zh-CN" sz="2000" baseline="-25000">
                <a:solidFill>
                  <a:schemeClr val="bg2"/>
                </a:solidFill>
              </a:rPr>
              <a:t>4</a:t>
            </a:r>
            <a:r>
              <a:rPr kumimoji="1" lang="en-US" altLang="zh-CN" sz="2000">
                <a:solidFill>
                  <a:schemeClr val="bg2"/>
                </a:solidFill>
              </a:rPr>
              <a:t>b</a:t>
            </a:r>
            <a:r>
              <a:rPr kumimoji="1" lang="en-US" altLang="zh-CN" sz="2000" baseline="-25000">
                <a:solidFill>
                  <a:schemeClr val="bg2"/>
                </a:solidFill>
              </a:rPr>
              <a:t>4</a:t>
            </a:r>
            <a:endParaRPr kumimoji="1" lang="en-US" altLang="zh-CN" sz="2000" baseline="-25000">
              <a:solidFill>
                <a:schemeClr val="bg2"/>
              </a:solidFill>
            </a:endParaRPr>
          </a:p>
        </p:txBody>
      </p:sp>
      <p:sp>
        <p:nvSpPr>
          <p:cNvPr id="9317" name="Line 167"/>
          <p:cNvSpPr>
            <a:spLocks noChangeShapeType="1"/>
          </p:cNvSpPr>
          <p:nvPr/>
        </p:nvSpPr>
        <p:spPr bwMode="auto">
          <a:xfrm flipV="1">
            <a:off x="1044575"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18" name="Line 168"/>
          <p:cNvSpPr>
            <a:spLocks noChangeShapeType="1"/>
          </p:cNvSpPr>
          <p:nvPr/>
        </p:nvSpPr>
        <p:spPr bwMode="auto">
          <a:xfrm flipV="1">
            <a:off x="1476375"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19" name="Line 169"/>
          <p:cNvSpPr>
            <a:spLocks noChangeShapeType="1"/>
          </p:cNvSpPr>
          <p:nvPr/>
        </p:nvSpPr>
        <p:spPr bwMode="auto">
          <a:xfrm flipV="1">
            <a:off x="1908175"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20" name="Line 170"/>
          <p:cNvSpPr>
            <a:spLocks noChangeShapeType="1"/>
          </p:cNvSpPr>
          <p:nvPr/>
        </p:nvSpPr>
        <p:spPr bwMode="auto">
          <a:xfrm flipV="1">
            <a:off x="2341563"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21" name="Line 171"/>
          <p:cNvSpPr>
            <a:spLocks noChangeShapeType="1"/>
          </p:cNvSpPr>
          <p:nvPr/>
        </p:nvSpPr>
        <p:spPr bwMode="auto">
          <a:xfrm flipV="1">
            <a:off x="2773363"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22" name="Line 172"/>
          <p:cNvSpPr>
            <a:spLocks noChangeShapeType="1"/>
          </p:cNvSpPr>
          <p:nvPr/>
        </p:nvSpPr>
        <p:spPr bwMode="auto">
          <a:xfrm flipV="1">
            <a:off x="3636963"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23" name="Line 173"/>
          <p:cNvSpPr>
            <a:spLocks noChangeShapeType="1"/>
          </p:cNvSpPr>
          <p:nvPr/>
        </p:nvSpPr>
        <p:spPr bwMode="auto">
          <a:xfrm flipV="1">
            <a:off x="5364163" y="5156225"/>
            <a:ext cx="0" cy="360362"/>
          </a:xfrm>
          <a:prstGeom prst="line">
            <a:avLst/>
          </a:prstGeom>
          <a:noFill/>
          <a:ln w="38100">
            <a:solidFill>
              <a:srgbClr val="FF6600"/>
            </a:solidFill>
            <a:round/>
            <a:tailEnd type="triangle" w="med" len="lg"/>
          </a:ln>
        </p:spPr>
        <p:txBody>
          <a:bodyPr wrap="none" anchor="ctr"/>
          <a:lstStyle/>
          <a:p>
            <a:endParaRPr lang="zh-CN" altLang="en-US"/>
          </a:p>
        </p:txBody>
      </p:sp>
      <p:sp>
        <p:nvSpPr>
          <p:cNvPr id="9324" name="Text Box 174"/>
          <p:cNvSpPr txBox="1">
            <a:spLocks noChangeArrowheads="1"/>
          </p:cNvSpPr>
          <p:nvPr/>
        </p:nvSpPr>
        <p:spPr bwMode="auto">
          <a:xfrm>
            <a:off x="252413" y="5462612"/>
            <a:ext cx="503237" cy="701675"/>
          </a:xfrm>
          <a:prstGeom prst="rect">
            <a:avLst/>
          </a:prstGeom>
          <a:noFill/>
          <a:ln w="9525">
            <a:noFill/>
            <a:miter lim="800000"/>
          </a:ln>
        </p:spPr>
        <p:txBody>
          <a:bodyPr>
            <a:spAutoFit/>
          </a:bodyPr>
          <a:lstStyle/>
          <a:p>
            <a:r>
              <a:rPr kumimoji="1" lang="en-US" altLang="zh-CN" sz="2000">
                <a:solidFill>
                  <a:schemeClr val="bg2"/>
                </a:solidFill>
              </a:rPr>
              <a:t>X:</a:t>
            </a:r>
            <a:endParaRPr kumimoji="1" lang="en-US" altLang="zh-CN" sz="2000" baseline="-25000">
              <a:solidFill>
                <a:schemeClr val="bg2"/>
              </a:solidFill>
            </a:endParaRPr>
          </a:p>
          <a:p>
            <a:r>
              <a:rPr kumimoji="1" lang="en-US" altLang="zh-CN" sz="2000">
                <a:solidFill>
                  <a:schemeClr val="bg2"/>
                </a:solidFill>
              </a:rPr>
              <a:t>Y:</a:t>
            </a:r>
            <a:endParaRPr kumimoji="1" lang="en-US" altLang="zh-CN" sz="2000" baseline="-25000">
              <a:solidFill>
                <a:schemeClr val="bg2"/>
              </a:solidFill>
            </a:endParaRPr>
          </a:p>
        </p:txBody>
      </p:sp>
      <p:sp>
        <p:nvSpPr>
          <p:cNvPr id="9325" name="Text Box 175"/>
          <p:cNvSpPr txBox="1">
            <a:spLocks noChangeArrowheads="1"/>
          </p:cNvSpPr>
          <p:nvPr/>
        </p:nvSpPr>
        <p:spPr bwMode="auto">
          <a:xfrm>
            <a:off x="252413" y="1773262"/>
            <a:ext cx="503237" cy="396875"/>
          </a:xfrm>
          <a:prstGeom prst="rect">
            <a:avLst/>
          </a:prstGeom>
          <a:noFill/>
          <a:ln w="9525">
            <a:noFill/>
            <a:miter lim="800000"/>
          </a:ln>
        </p:spPr>
        <p:txBody>
          <a:bodyPr>
            <a:spAutoFit/>
          </a:bodyPr>
          <a:lstStyle/>
          <a:p>
            <a:r>
              <a:rPr kumimoji="1" lang="en-US" altLang="zh-CN" sz="2000">
                <a:solidFill>
                  <a:schemeClr val="bg2"/>
                </a:solidFill>
              </a:rPr>
              <a:t>Z:</a:t>
            </a:r>
            <a:endParaRPr kumimoji="1" lang="en-US" altLang="zh-CN" sz="2000" baseline="-25000">
              <a:solidFill>
                <a:schemeClr val="bg2"/>
              </a:solidFill>
            </a:endParaRPr>
          </a:p>
        </p:txBody>
      </p:sp>
      <p:sp>
        <p:nvSpPr>
          <p:cNvPr id="9326" name="AutoShape 176"/>
          <p:cNvSpPr>
            <a:spLocks noChangeArrowheads="1"/>
          </p:cNvSpPr>
          <p:nvPr/>
        </p:nvSpPr>
        <p:spPr bwMode="auto">
          <a:xfrm>
            <a:off x="179388" y="1628800"/>
            <a:ext cx="7418387" cy="647700"/>
          </a:xfrm>
          <a:prstGeom prst="roundRect">
            <a:avLst>
              <a:gd name="adj" fmla="val 40991"/>
            </a:avLst>
          </a:prstGeom>
          <a:noFill/>
          <a:ln w="19050" algn="ctr">
            <a:solidFill>
              <a:schemeClr val="bg2"/>
            </a:solidFill>
            <a:prstDash val="dash"/>
            <a:round/>
            <a:tailEnd type="none" w="med" len="lg"/>
          </a:ln>
        </p:spPr>
        <p:txBody>
          <a:bodyPr wrap="none" anchor="ctr"/>
          <a:lstStyle/>
          <a:p>
            <a:endParaRPr lang="zh-CN" altLang="en-US"/>
          </a:p>
        </p:txBody>
      </p:sp>
      <p:sp>
        <p:nvSpPr>
          <p:cNvPr id="9327" name="AutoShape 177"/>
          <p:cNvSpPr>
            <a:spLocks noChangeArrowheads="1"/>
          </p:cNvSpPr>
          <p:nvPr/>
        </p:nvSpPr>
        <p:spPr bwMode="auto">
          <a:xfrm>
            <a:off x="4716463" y="5445150"/>
            <a:ext cx="1366837"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28" name="Text Box 178"/>
          <p:cNvSpPr txBox="1">
            <a:spLocks noChangeArrowheads="1"/>
          </p:cNvSpPr>
          <p:nvPr/>
        </p:nvSpPr>
        <p:spPr bwMode="auto">
          <a:xfrm>
            <a:off x="7453313" y="5516587"/>
            <a:ext cx="1079500" cy="519113"/>
          </a:xfrm>
          <a:prstGeom prst="rect">
            <a:avLst/>
          </a:prstGeom>
          <a:noFill/>
          <a:ln w="38100" algn="ctr">
            <a:noFill/>
            <a:miter lim="800000"/>
            <a:tailEnd type="none" w="med" len="lg"/>
          </a:ln>
        </p:spPr>
        <p:txBody>
          <a:bodyPr>
            <a:spAutoFit/>
          </a:bodyPr>
          <a:lstStyle/>
          <a:p>
            <a:pPr>
              <a:spcBef>
                <a:spcPct val="50000"/>
              </a:spcBef>
            </a:pPr>
            <a:r>
              <a:rPr lang="zh-CN" altLang="en-US" sz="2800">
                <a:solidFill>
                  <a:schemeClr val="bg2"/>
                </a:solidFill>
              </a:rPr>
              <a:t>输入</a:t>
            </a:r>
            <a:endParaRPr lang="zh-CN" altLang="en-US" sz="2800">
              <a:solidFill>
                <a:schemeClr val="bg2"/>
              </a:solidFill>
            </a:endParaRPr>
          </a:p>
        </p:txBody>
      </p:sp>
      <p:sp>
        <p:nvSpPr>
          <p:cNvPr id="9329" name="Text Box 179"/>
          <p:cNvSpPr txBox="1">
            <a:spLocks noChangeArrowheads="1"/>
          </p:cNvSpPr>
          <p:nvPr/>
        </p:nvSpPr>
        <p:spPr bwMode="auto">
          <a:xfrm>
            <a:off x="7453313" y="1685950"/>
            <a:ext cx="1079500" cy="519112"/>
          </a:xfrm>
          <a:prstGeom prst="rect">
            <a:avLst/>
          </a:prstGeom>
          <a:noFill/>
          <a:ln w="38100" algn="ctr">
            <a:noFill/>
            <a:miter lim="800000"/>
            <a:tailEnd type="none" w="med" len="lg"/>
          </a:ln>
        </p:spPr>
        <p:txBody>
          <a:bodyPr>
            <a:spAutoFit/>
          </a:bodyPr>
          <a:lstStyle/>
          <a:p>
            <a:pPr algn="r">
              <a:spcBef>
                <a:spcPct val="50000"/>
              </a:spcBef>
            </a:pPr>
            <a:r>
              <a:rPr lang="zh-CN" altLang="en-US" sz="2800">
                <a:solidFill>
                  <a:schemeClr val="bg2"/>
                </a:solidFill>
              </a:rPr>
              <a:t>输出</a:t>
            </a:r>
            <a:endParaRPr lang="zh-CN" altLang="en-US" sz="2800">
              <a:solidFill>
                <a:schemeClr val="bg2"/>
              </a:solidFill>
            </a:endParaRPr>
          </a:p>
        </p:txBody>
      </p:sp>
      <p:sp>
        <p:nvSpPr>
          <p:cNvPr id="9330" name="AutoShape 180"/>
          <p:cNvSpPr>
            <a:spLocks noChangeArrowheads="1"/>
          </p:cNvSpPr>
          <p:nvPr/>
        </p:nvSpPr>
        <p:spPr bwMode="auto">
          <a:xfrm>
            <a:off x="3319463" y="5445150"/>
            <a:ext cx="576262"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1" name="AutoShape 181"/>
          <p:cNvSpPr>
            <a:spLocks noChangeArrowheads="1"/>
          </p:cNvSpPr>
          <p:nvPr/>
        </p:nvSpPr>
        <p:spPr bwMode="auto">
          <a:xfrm>
            <a:off x="2628900" y="5445150"/>
            <a:ext cx="5762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2" name="AutoShape 182"/>
          <p:cNvSpPr>
            <a:spLocks noChangeArrowheads="1"/>
          </p:cNvSpPr>
          <p:nvPr/>
        </p:nvSpPr>
        <p:spPr bwMode="auto">
          <a:xfrm>
            <a:off x="2197100" y="5445150"/>
            <a:ext cx="3603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3" name="AutoShape 183"/>
          <p:cNvSpPr>
            <a:spLocks noChangeArrowheads="1"/>
          </p:cNvSpPr>
          <p:nvPr/>
        </p:nvSpPr>
        <p:spPr bwMode="auto">
          <a:xfrm>
            <a:off x="1765300" y="5445150"/>
            <a:ext cx="360363"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4" name="AutoShape 184"/>
          <p:cNvSpPr>
            <a:spLocks noChangeArrowheads="1"/>
          </p:cNvSpPr>
          <p:nvPr/>
        </p:nvSpPr>
        <p:spPr bwMode="auto">
          <a:xfrm>
            <a:off x="1331913" y="5445150"/>
            <a:ext cx="360362"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5" name="AutoShape 185"/>
          <p:cNvSpPr>
            <a:spLocks noChangeArrowheads="1"/>
          </p:cNvSpPr>
          <p:nvPr/>
        </p:nvSpPr>
        <p:spPr bwMode="auto">
          <a:xfrm>
            <a:off x="900113" y="5445150"/>
            <a:ext cx="360362" cy="720725"/>
          </a:xfrm>
          <a:prstGeom prst="roundRect">
            <a:avLst>
              <a:gd name="adj" fmla="val 40991"/>
            </a:avLst>
          </a:prstGeom>
          <a:noFill/>
          <a:ln w="19050" algn="ctr">
            <a:solidFill>
              <a:srgbClr val="FF6600"/>
            </a:solidFill>
            <a:prstDash val="dash"/>
            <a:round/>
            <a:tailEnd type="none" w="med" len="lg"/>
          </a:ln>
        </p:spPr>
        <p:txBody>
          <a:bodyPr wrap="none" anchor="ctr"/>
          <a:lstStyle/>
          <a:p>
            <a:endParaRPr lang="zh-CN" altLang="en-US"/>
          </a:p>
        </p:txBody>
      </p:sp>
      <p:sp>
        <p:nvSpPr>
          <p:cNvPr id="9336" name="AutoShape 186"/>
          <p:cNvSpPr>
            <a:spLocks noChangeArrowheads="1"/>
          </p:cNvSpPr>
          <p:nvPr/>
        </p:nvSpPr>
        <p:spPr bwMode="auto">
          <a:xfrm>
            <a:off x="179388" y="5373712"/>
            <a:ext cx="7345362" cy="863600"/>
          </a:xfrm>
          <a:prstGeom prst="roundRect">
            <a:avLst>
              <a:gd name="adj" fmla="val 40991"/>
            </a:avLst>
          </a:prstGeom>
          <a:noFill/>
          <a:ln w="19050" algn="ctr">
            <a:solidFill>
              <a:schemeClr val="bg2"/>
            </a:solidFill>
            <a:prstDash val="dash"/>
            <a:round/>
            <a:tailEnd type="none" w="med" len="lg"/>
          </a:ln>
        </p:spPr>
        <p:txBody>
          <a:bodyPr wrap="none" anchor="ctr"/>
          <a:lstStyle/>
          <a:p>
            <a:endParaRPr lang="zh-CN" altLang="en-US"/>
          </a:p>
        </p:txBody>
      </p:sp>
      <p:sp>
        <p:nvSpPr>
          <p:cNvPr id="9337" name="Rectangle 187"/>
          <p:cNvSpPr>
            <a:spLocks noChangeArrowheads="1"/>
          </p:cNvSpPr>
          <p:nvPr/>
        </p:nvSpPr>
        <p:spPr bwMode="auto">
          <a:xfrm>
            <a:off x="5365750" y="26368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338" name="Rectangle 188"/>
          <p:cNvSpPr>
            <a:spLocks noChangeArrowheads="1"/>
          </p:cNvSpPr>
          <p:nvPr/>
        </p:nvSpPr>
        <p:spPr bwMode="auto">
          <a:xfrm>
            <a:off x="7092950" y="2636862"/>
            <a:ext cx="431800" cy="431800"/>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9339" name="Rectangle 138"/>
          <p:cNvSpPr>
            <a:spLocks noChangeArrowheads="1"/>
          </p:cNvSpPr>
          <p:nvPr/>
        </p:nvSpPr>
        <p:spPr bwMode="auto">
          <a:xfrm>
            <a:off x="6661150" y="2635275"/>
            <a:ext cx="431800" cy="431800"/>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9340" name="Rectangle 134"/>
          <p:cNvSpPr>
            <a:spLocks noChangeArrowheads="1"/>
          </p:cNvSpPr>
          <p:nvPr/>
        </p:nvSpPr>
        <p:spPr bwMode="auto">
          <a:xfrm>
            <a:off x="4932363" y="2636862"/>
            <a:ext cx="431800" cy="431800"/>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4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anose="02010609060101010101" pitchFamily="49" charset="-122"/>
              </a:rPr>
              <a:t>流水线工作举例</a:t>
            </a:r>
            <a:endParaRPr lang="zh-CN" altLang="en-US" sz="2800">
              <a:solidFill>
                <a:srgbClr val="CC0066"/>
              </a:solidFill>
              <a:ea typeface="黑体" panose="02010609060101010101" pitchFamily="49" charset="-122"/>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p>
            <a:fld id="{CDDAF9CB-F33D-46F8-9B58-41473FD88B65}" type="slidenum">
              <a:rPr lang="zh-CN" altLang="en-US" smtClean="0"/>
            </a:fld>
            <a:endParaRPr lang="en-US" altLang="zh-CN"/>
          </a:p>
        </p:txBody>
      </p:sp>
      <p:sp>
        <p:nvSpPr>
          <p:cNvPr id="582659" name="Rectangle 3"/>
          <p:cNvSpPr>
            <a:spLocks noGrp="1" noChangeArrowheads="1"/>
          </p:cNvSpPr>
          <p:nvPr>
            <p:ph type="body" idx="1"/>
          </p:nvPr>
        </p:nvSpPr>
        <p:spPr>
          <a:xfrm>
            <a:off x="457200" y="836712"/>
            <a:ext cx="8435975" cy="5400675"/>
          </a:xfrm>
        </p:spPr>
        <p:txBody>
          <a:bodyPr/>
          <a:lstStyle/>
          <a:p>
            <a:pPr marL="0" indent="0">
              <a:lnSpc>
                <a:spcPct val="120000"/>
              </a:lnSpc>
              <a:spcBef>
                <a:spcPct val="0"/>
              </a:spcBef>
              <a:buFont typeface="Wingdings" panose="05000000000000000000" pitchFamily="2" charset="2"/>
              <a:buNone/>
            </a:pPr>
            <a:r>
              <a:rPr lang="en-US" altLang="zh-CN">
                <a:solidFill>
                  <a:srgbClr val="CC3300"/>
                </a:solidFill>
              </a:rPr>
              <a:t>【</a:t>
            </a:r>
            <a:r>
              <a:rPr lang="zh-CN" altLang="en-US">
                <a:solidFill>
                  <a:srgbClr val="CC3300"/>
                </a:solidFill>
              </a:rPr>
              <a:t>例</a:t>
            </a:r>
            <a:r>
              <a:rPr lang="en-US" altLang="zh-CN">
                <a:solidFill>
                  <a:srgbClr val="CC3300"/>
                </a:solidFill>
              </a:rPr>
              <a:t>】</a:t>
            </a:r>
            <a:endParaRPr lang="zh-CN" altLang="en-US">
              <a:solidFill>
                <a:srgbClr val="CC3300"/>
              </a:solidFill>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endParaRPr lang="zh-CN" altLang="en-US">
              <a:latin typeface="宋体" panose="02010600030101010101" pitchFamily="2" charset="-122"/>
            </a:endParaRPr>
          </a:p>
          <a:p>
            <a:pPr marL="0" indent="0">
              <a:lnSpc>
                <a:spcPct val="120000"/>
              </a:lnSpc>
              <a:spcBef>
                <a:spcPct val="0"/>
              </a:spcBef>
              <a:buFont typeface="Wingdings" panose="05000000000000000000" pitchFamily="2" charset="2"/>
              <a:buNone/>
            </a:pPr>
            <a:r>
              <a:rPr lang="zh-CN" altLang="en-US"/>
              <a:t>实际吞吐率：</a:t>
            </a:r>
            <a:r>
              <a:rPr lang="en-US" altLang="zh-CN"/>
              <a:t>TP</a:t>
            </a:r>
            <a:r>
              <a:rPr lang="zh-CN" altLang="en-US"/>
              <a:t>＝</a:t>
            </a:r>
            <a:r>
              <a:rPr lang="en-US" altLang="zh-CN"/>
              <a:t>7 / (14Δt)</a:t>
            </a:r>
            <a:endParaRPr lang="en-US" altLang="zh-CN"/>
          </a:p>
          <a:p>
            <a:pPr marL="0" indent="0">
              <a:lnSpc>
                <a:spcPct val="120000"/>
              </a:lnSpc>
              <a:spcBef>
                <a:spcPct val="0"/>
              </a:spcBef>
              <a:buFont typeface="Wingdings" panose="05000000000000000000" pitchFamily="2" charset="2"/>
              <a:buNone/>
            </a:pPr>
            <a:r>
              <a:rPr lang="zh-CN" altLang="en-US"/>
              <a:t>加速比：</a:t>
            </a:r>
            <a:r>
              <a:rPr lang="en-US" altLang="zh-CN"/>
              <a:t>S</a:t>
            </a:r>
            <a:r>
              <a:rPr lang="en-US" altLang="zh-CN" baseline="-25000"/>
              <a:t>P</a:t>
            </a:r>
            <a:r>
              <a:rPr lang="zh-CN" altLang="en-US"/>
              <a:t>＝</a:t>
            </a:r>
            <a:r>
              <a:rPr lang="en-US" altLang="zh-CN"/>
              <a:t> (3×4Δt</a:t>
            </a:r>
            <a:r>
              <a:rPr lang="zh-CN" altLang="en-US"/>
              <a:t>＋</a:t>
            </a:r>
            <a:r>
              <a:rPr lang="en-US" altLang="zh-CN"/>
              <a:t>4×3Δt) / (14Δt)</a:t>
            </a:r>
            <a:r>
              <a:rPr lang="zh-CN" altLang="en-US"/>
              <a:t>＝</a:t>
            </a:r>
            <a:r>
              <a:rPr lang="en-US" altLang="zh-CN"/>
              <a:t>1.714</a:t>
            </a:r>
            <a:endParaRPr lang="en-US" altLang="zh-CN"/>
          </a:p>
          <a:p>
            <a:pPr marL="0" indent="0">
              <a:lnSpc>
                <a:spcPct val="120000"/>
              </a:lnSpc>
              <a:spcBef>
                <a:spcPct val="0"/>
              </a:spcBef>
              <a:buFont typeface="Wingdings" panose="05000000000000000000" pitchFamily="2" charset="2"/>
              <a:buNone/>
            </a:pPr>
            <a:r>
              <a:rPr lang="zh-CN" altLang="en-US"/>
              <a:t>效率：</a:t>
            </a:r>
            <a:r>
              <a:rPr lang="el-GR" altLang="zh-CN" i="1">
                <a:cs typeface="Times New Roman" panose="02020603050405020304" pitchFamily="18" charset="0"/>
              </a:rPr>
              <a:t>η</a:t>
            </a:r>
            <a:r>
              <a:rPr lang="zh-CN" altLang="en-US"/>
              <a:t>＝</a:t>
            </a:r>
            <a:r>
              <a:rPr lang="en-US" altLang="zh-CN"/>
              <a:t>(3×4Δt</a:t>
            </a:r>
            <a:r>
              <a:rPr lang="zh-CN" altLang="en-US"/>
              <a:t>＋</a:t>
            </a:r>
            <a:r>
              <a:rPr lang="en-US" altLang="zh-CN"/>
              <a:t>4×3Δt) / (5×14Δt)</a:t>
            </a:r>
            <a:r>
              <a:rPr lang="zh-CN" altLang="en-US"/>
              <a:t>＝</a:t>
            </a:r>
            <a:r>
              <a:rPr lang="en-US" altLang="zh-CN"/>
              <a:t>34.3</a:t>
            </a:r>
            <a:r>
              <a:rPr lang="zh-CN" altLang="en-US"/>
              <a:t>％</a:t>
            </a:r>
            <a:endParaRPr lang="zh-CN" altLang="en-US"/>
          </a:p>
        </p:txBody>
      </p:sp>
      <p:grpSp>
        <p:nvGrpSpPr>
          <p:cNvPr id="2" name="Group 126"/>
          <p:cNvGrpSpPr/>
          <p:nvPr/>
        </p:nvGrpSpPr>
        <p:grpSpPr bwMode="auto">
          <a:xfrm>
            <a:off x="142875" y="1444725"/>
            <a:ext cx="8893175" cy="3022600"/>
            <a:chOff x="90" y="1117"/>
            <a:chExt cx="5602" cy="1904"/>
          </a:xfrm>
        </p:grpSpPr>
        <p:sp>
          <p:nvSpPr>
            <p:cNvPr id="10246" name="Rectangle 22"/>
            <p:cNvSpPr>
              <a:spLocks noChangeArrowheads="1"/>
            </p:cNvSpPr>
            <p:nvPr/>
          </p:nvSpPr>
          <p:spPr bwMode="auto">
            <a:xfrm>
              <a:off x="4740"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47" name="Rectangle 23"/>
            <p:cNvSpPr>
              <a:spLocks noChangeArrowheads="1"/>
            </p:cNvSpPr>
            <p:nvPr/>
          </p:nvSpPr>
          <p:spPr bwMode="auto">
            <a:xfrm>
              <a:off x="4740"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48" name="Rectangle 24"/>
            <p:cNvSpPr>
              <a:spLocks noChangeArrowheads="1"/>
            </p:cNvSpPr>
            <p:nvPr/>
          </p:nvSpPr>
          <p:spPr bwMode="auto">
            <a:xfrm>
              <a:off x="4740"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49" name="Rectangle 25"/>
            <p:cNvSpPr>
              <a:spLocks noChangeArrowheads="1"/>
            </p:cNvSpPr>
            <p:nvPr/>
          </p:nvSpPr>
          <p:spPr bwMode="auto">
            <a:xfrm>
              <a:off x="4740"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0" name="Rectangle 26"/>
            <p:cNvSpPr>
              <a:spLocks noChangeArrowheads="1"/>
            </p:cNvSpPr>
            <p:nvPr/>
          </p:nvSpPr>
          <p:spPr bwMode="auto">
            <a:xfrm>
              <a:off x="4740"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1" name="Rectangle 27"/>
            <p:cNvSpPr>
              <a:spLocks noChangeArrowheads="1"/>
            </p:cNvSpPr>
            <p:nvPr/>
          </p:nvSpPr>
          <p:spPr bwMode="auto">
            <a:xfrm>
              <a:off x="658"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2" name="Rectangle 28"/>
            <p:cNvSpPr>
              <a:spLocks noChangeArrowheads="1"/>
            </p:cNvSpPr>
            <p:nvPr/>
          </p:nvSpPr>
          <p:spPr bwMode="auto">
            <a:xfrm>
              <a:off x="930"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3" name="Rectangle 29"/>
            <p:cNvSpPr>
              <a:spLocks noChangeArrowheads="1"/>
            </p:cNvSpPr>
            <p:nvPr/>
          </p:nvSpPr>
          <p:spPr bwMode="auto">
            <a:xfrm>
              <a:off x="1202"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4" name="Rectangle 30"/>
            <p:cNvSpPr>
              <a:spLocks noChangeArrowheads="1"/>
            </p:cNvSpPr>
            <p:nvPr/>
          </p:nvSpPr>
          <p:spPr bwMode="auto">
            <a:xfrm>
              <a:off x="1475"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5" name="Rectangle 31"/>
            <p:cNvSpPr>
              <a:spLocks noChangeArrowheads="1"/>
            </p:cNvSpPr>
            <p:nvPr/>
          </p:nvSpPr>
          <p:spPr bwMode="auto">
            <a:xfrm>
              <a:off x="1747"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6" name="Rectangle 32"/>
            <p:cNvSpPr>
              <a:spLocks noChangeArrowheads="1"/>
            </p:cNvSpPr>
            <p:nvPr/>
          </p:nvSpPr>
          <p:spPr bwMode="auto">
            <a:xfrm>
              <a:off x="658"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7" name="Rectangle 33"/>
            <p:cNvSpPr>
              <a:spLocks noChangeArrowheads="1"/>
            </p:cNvSpPr>
            <p:nvPr/>
          </p:nvSpPr>
          <p:spPr bwMode="auto">
            <a:xfrm>
              <a:off x="658"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8" name="Rectangle 34"/>
            <p:cNvSpPr>
              <a:spLocks noChangeArrowheads="1"/>
            </p:cNvSpPr>
            <p:nvPr/>
          </p:nvSpPr>
          <p:spPr bwMode="auto">
            <a:xfrm>
              <a:off x="658"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59" name="Rectangle 35"/>
            <p:cNvSpPr>
              <a:spLocks noChangeArrowheads="1"/>
            </p:cNvSpPr>
            <p:nvPr/>
          </p:nvSpPr>
          <p:spPr bwMode="auto">
            <a:xfrm>
              <a:off x="930"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0" name="Rectangle 36"/>
            <p:cNvSpPr>
              <a:spLocks noChangeArrowheads="1"/>
            </p:cNvSpPr>
            <p:nvPr/>
          </p:nvSpPr>
          <p:spPr bwMode="auto">
            <a:xfrm>
              <a:off x="930"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1" name="Rectangle 37"/>
            <p:cNvSpPr>
              <a:spLocks noChangeArrowheads="1"/>
            </p:cNvSpPr>
            <p:nvPr/>
          </p:nvSpPr>
          <p:spPr bwMode="auto">
            <a:xfrm>
              <a:off x="1202"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2" name="Rectangle 38"/>
            <p:cNvSpPr>
              <a:spLocks noChangeArrowheads="1"/>
            </p:cNvSpPr>
            <p:nvPr/>
          </p:nvSpPr>
          <p:spPr bwMode="auto">
            <a:xfrm>
              <a:off x="1475"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3" name="Rectangle 39"/>
            <p:cNvSpPr>
              <a:spLocks noChangeArrowheads="1"/>
            </p:cNvSpPr>
            <p:nvPr/>
          </p:nvSpPr>
          <p:spPr bwMode="auto">
            <a:xfrm>
              <a:off x="1747"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4" name="Rectangle 40"/>
            <p:cNvSpPr>
              <a:spLocks noChangeArrowheads="1"/>
            </p:cNvSpPr>
            <p:nvPr/>
          </p:nvSpPr>
          <p:spPr bwMode="auto">
            <a:xfrm>
              <a:off x="2019"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5" name="Rectangle 41"/>
            <p:cNvSpPr>
              <a:spLocks noChangeArrowheads="1"/>
            </p:cNvSpPr>
            <p:nvPr/>
          </p:nvSpPr>
          <p:spPr bwMode="auto">
            <a:xfrm>
              <a:off x="2291"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6" name="Rectangle 42"/>
            <p:cNvSpPr>
              <a:spLocks noChangeArrowheads="1"/>
            </p:cNvSpPr>
            <p:nvPr/>
          </p:nvSpPr>
          <p:spPr bwMode="auto">
            <a:xfrm>
              <a:off x="2019"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7" name="Rectangle 43"/>
            <p:cNvSpPr>
              <a:spLocks noChangeArrowheads="1"/>
            </p:cNvSpPr>
            <p:nvPr/>
          </p:nvSpPr>
          <p:spPr bwMode="auto">
            <a:xfrm>
              <a:off x="2563"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8" name="Rectangle 44"/>
            <p:cNvSpPr>
              <a:spLocks noChangeArrowheads="1"/>
            </p:cNvSpPr>
            <p:nvPr/>
          </p:nvSpPr>
          <p:spPr bwMode="auto">
            <a:xfrm>
              <a:off x="2019"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69" name="Rectangle 45"/>
            <p:cNvSpPr>
              <a:spLocks noChangeArrowheads="1"/>
            </p:cNvSpPr>
            <p:nvPr/>
          </p:nvSpPr>
          <p:spPr bwMode="auto">
            <a:xfrm>
              <a:off x="2291"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0" name="Rectangle 46"/>
            <p:cNvSpPr>
              <a:spLocks noChangeArrowheads="1"/>
            </p:cNvSpPr>
            <p:nvPr/>
          </p:nvSpPr>
          <p:spPr bwMode="auto">
            <a:xfrm>
              <a:off x="2563"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1" name="Rectangle 47"/>
            <p:cNvSpPr>
              <a:spLocks noChangeArrowheads="1"/>
            </p:cNvSpPr>
            <p:nvPr/>
          </p:nvSpPr>
          <p:spPr bwMode="auto">
            <a:xfrm>
              <a:off x="2291"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2" name="Rectangle 48"/>
            <p:cNvSpPr>
              <a:spLocks noChangeArrowheads="1"/>
            </p:cNvSpPr>
            <p:nvPr/>
          </p:nvSpPr>
          <p:spPr bwMode="auto">
            <a:xfrm>
              <a:off x="2835"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3" name="Rectangle 49"/>
            <p:cNvSpPr>
              <a:spLocks noChangeArrowheads="1"/>
            </p:cNvSpPr>
            <p:nvPr/>
          </p:nvSpPr>
          <p:spPr bwMode="auto">
            <a:xfrm>
              <a:off x="2836"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4" name="Rectangle 50"/>
            <p:cNvSpPr>
              <a:spLocks noChangeArrowheads="1"/>
            </p:cNvSpPr>
            <p:nvPr/>
          </p:nvSpPr>
          <p:spPr bwMode="auto">
            <a:xfrm>
              <a:off x="3108"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5" name="Rectangle 51"/>
            <p:cNvSpPr>
              <a:spLocks noChangeArrowheads="1"/>
            </p:cNvSpPr>
            <p:nvPr/>
          </p:nvSpPr>
          <p:spPr bwMode="auto">
            <a:xfrm>
              <a:off x="3380"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6" name="Rectangle 52"/>
            <p:cNvSpPr>
              <a:spLocks noChangeArrowheads="1"/>
            </p:cNvSpPr>
            <p:nvPr/>
          </p:nvSpPr>
          <p:spPr bwMode="auto">
            <a:xfrm>
              <a:off x="2836"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7" name="Rectangle 53"/>
            <p:cNvSpPr>
              <a:spLocks noChangeArrowheads="1"/>
            </p:cNvSpPr>
            <p:nvPr/>
          </p:nvSpPr>
          <p:spPr bwMode="auto">
            <a:xfrm>
              <a:off x="3108"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8" name="Rectangle 54"/>
            <p:cNvSpPr>
              <a:spLocks noChangeArrowheads="1"/>
            </p:cNvSpPr>
            <p:nvPr/>
          </p:nvSpPr>
          <p:spPr bwMode="auto">
            <a:xfrm>
              <a:off x="3108"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79" name="Rectangle 55"/>
            <p:cNvSpPr>
              <a:spLocks noChangeArrowheads="1"/>
            </p:cNvSpPr>
            <p:nvPr/>
          </p:nvSpPr>
          <p:spPr bwMode="auto">
            <a:xfrm>
              <a:off x="3380"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0" name="Rectangle 56"/>
            <p:cNvSpPr>
              <a:spLocks noChangeArrowheads="1"/>
            </p:cNvSpPr>
            <p:nvPr/>
          </p:nvSpPr>
          <p:spPr bwMode="auto">
            <a:xfrm>
              <a:off x="3380"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1" name="Rectangle 57"/>
            <p:cNvSpPr>
              <a:spLocks noChangeArrowheads="1"/>
            </p:cNvSpPr>
            <p:nvPr/>
          </p:nvSpPr>
          <p:spPr bwMode="auto">
            <a:xfrm>
              <a:off x="3652"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2" name="Rectangle 58"/>
            <p:cNvSpPr>
              <a:spLocks noChangeArrowheads="1"/>
            </p:cNvSpPr>
            <p:nvPr/>
          </p:nvSpPr>
          <p:spPr bwMode="auto">
            <a:xfrm>
              <a:off x="3652"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3" name="Rectangle 59"/>
            <p:cNvSpPr>
              <a:spLocks noChangeArrowheads="1"/>
            </p:cNvSpPr>
            <p:nvPr/>
          </p:nvSpPr>
          <p:spPr bwMode="auto">
            <a:xfrm>
              <a:off x="3924"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4" name="Rectangle 60"/>
            <p:cNvSpPr>
              <a:spLocks noChangeArrowheads="1"/>
            </p:cNvSpPr>
            <p:nvPr/>
          </p:nvSpPr>
          <p:spPr bwMode="auto">
            <a:xfrm>
              <a:off x="4196"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5" name="Rectangle 61"/>
            <p:cNvSpPr>
              <a:spLocks noChangeArrowheads="1"/>
            </p:cNvSpPr>
            <p:nvPr/>
          </p:nvSpPr>
          <p:spPr bwMode="auto">
            <a:xfrm>
              <a:off x="3652"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6" name="Rectangle 62"/>
            <p:cNvSpPr>
              <a:spLocks noChangeArrowheads="1"/>
            </p:cNvSpPr>
            <p:nvPr/>
          </p:nvSpPr>
          <p:spPr bwMode="auto">
            <a:xfrm>
              <a:off x="3924" y="1388"/>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grpSp>
          <p:nvGrpSpPr>
            <p:cNvPr id="3" name="Group 63"/>
            <p:cNvGrpSpPr/>
            <p:nvPr/>
          </p:nvGrpSpPr>
          <p:grpSpPr bwMode="auto">
            <a:xfrm>
              <a:off x="522" y="2749"/>
              <a:ext cx="4627" cy="272"/>
              <a:chOff x="612" y="3566"/>
              <a:chExt cx="4627" cy="272"/>
            </a:xfrm>
          </p:grpSpPr>
          <p:sp>
            <p:nvSpPr>
              <p:cNvPr id="10331" name="Rectangle 64"/>
              <p:cNvSpPr>
                <a:spLocks noChangeArrowheads="1"/>
              </p:cNvSpPr>
              <p:nvPr/>
            </p:nvSpPr>
            <p:spPr bwMode="auto">
              <a:xfrm>
                <a:off x="884" y="3566"/>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sp>
            <p:nvSpPr>
              <p:cNvPr id="10332" name="Rectangle 65"/>
              <p:cNvSpPr>
                <a:spLocks noChangeArrowheads="1"/>
              </p:cNvSpPr>
              <p:nvPr/>
            </p:nvSpPr>
            <p:spPr bwMode="auto">
              <a:xfrm>
                <a:off x="1156" y="3566"/>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10333" name="Rectangle 66"/>
              <p:cNvSpPr>
                <a:spLocks noChangeArrowheads="1"/>
              </p:cNvSpPr>
              <p:nvPr/>
            </p:nvSpPr>
            <p:spPr bwMode="auto">
              <a:xfrm>
                <a:off x="1428" y="3566"/>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10334" name="Rectangle 67"/>
              <p:cNvSpPr>
                <a:spLocks noChangeArrowheads="1"/>
              </p:cNvSpPr>
              <p:nvPr/>
            </p:nvSpPr>
            <p:spPr bwMode="auto">
              <a:xfrm>
                <a:off x="1701" y="3566"/>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10335" name="Rectangle 68"/>
              <p:cNvSpPr>
                <a:spLocks noChangeArrowheads="1"/>
              </p:cNvSpPr>
              <p:nvPr/>
            </p:nvSpPr>
            <p:spPr bwMode="auto">
              <a:xfrm>
                <a:off x="1973" y="3566"/>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10336" name="Rectangle 69"/>
              <p:cNvSpPr>
                <a:spLocks noChangeArrowheads="1"/>
              </p:cNvSpPr>
              <p:nvPr/>
            </p:nvSpPr>
            <p:spPr bwMode="auto">
              <a:xfrm>
                <a:off x="2245" y="3566"/>
                <a:ext cx="272" cy="272"/>
              </a:xfrm>
              <a:prstGeom prst="rect">
                <a:avLst/>
              </a:prstGeom>
              <a:noFill/>
              <a:ln w="28575" algn="ctr">
                <a:noFill/>
                <a:miter lim="800000"/>
                <a:tailEnd type="none" w="med" len="lg"/>
              </a:ln>
            </p:spPr>
            <p:txBody>
              <a:bodyPr wrap="none" anchor="ctr"/>
              <a:lstStyle/>
              <a:p>
                <a:r>
                  <a:rPr lang="en-US" altLang="zh-CN" sz="2000"/>
                  <a:t>6</a:t>
                </a:r>
                <a:endParaRPr lang="en-US" altLang="zh-CN" sz="2000"/>
              </a:p>
            </p:txBody>
          </p:sp>
          <p:sp>
            <p:nvSpPr>
              <p:cNvPr id="10337" name="Rectangle 70"/>
              <p:cNvSpPr>
                <a:spLocks noChangeArrowheads="1"/>
              </p:cNvSpPr>
              <p:nvPr/>
            </p:nvSpPr>
            <p:spPr bwMode="auto">
              <a:xfrm>
                <a:off x="2517" y="3566"/>
                <a:ext cx="272" cy="272"/>
              </a:xfrm>
              <a:prstGeom prst="rect">
                <a:avLst/>
              </a:prstGeom>
              <a:noFill/>
              <a:ln w="28575" algn="ctr">
                <a:noFill/>
                <a:miter lim="800000"/>
                <a:tailEnd type="none" w="med" len="lg"/>
              </a:ln>
            </p:spPr>
            <p:txBody>
              <a:bodyPr wrap="none" anchor="ctr"/>
              <a:lstStyle/>
              <a:p>
                <a:r>
                  <a:rPr lang="en-US" altLang="zh-CN" sz="2000"/>
                  <a:t>7</a:t>
                </a:r>
                <a:endParaRPr lang="en-US" altLang="zh-CN" sz="2000"/>
              </a:p>
            </p:txBody>
          </p:sp>
          <p:sp>
            <p:nvSpPr>
              <p:cNvPr id="10338" name="Rectangle 71"/>
              <p:cNvSpPr>
                <a:spLocks noChangeArrowheads="1"/>
              </p:cNvSpPr>
              <p:nvPr/>
            </p:nvSpPr>
            <p:spPr bwMode="auto">
              <a:xfrm>
                <a:off x="2790" y="3566"/>
                <a:ext cx="272" cy="272"/>
              </a:xfrm>
              <a:prstGeom prst="rect">
                <a:avLst/>
              </a:prstGeom>
              <a:noFill/>
              <a:ln w="28575" algn="ctr">
                <a:noFill/>
                <a:miter lim="800000"/>
                <a:tailEnd type="none" w="med" len="lg"/>
              </a:ln>
            </p:spPr>
            <p:txBody>
              <a:bodyPr wrap="none" anchor="ctr"/>
              <a:lstStyle/>
              <a:p>
                <a:r>
                  <a:rPr lang="en-US" altLang="zh-CN" sz="2000"/>
                  <a:t>8</a:t>
                </a:r>
                <a:endParaRPr lang="en-US" altLang="zh-CN" sz="2000"/>
              </a:p>
            </p:txBody>
          </p:sp>
          <p:sp>
            <p:nvSpPr>
              <p:cNvPr id="10339" name="Rectangle 72"/>
              <p:cNvSpPr>
                <a:spLocks noChangeArrowheads="1"/>
              </p:cNvSpPr>
              <p:nvPr/>
            </p:nvSpPr>
            <p:spPr bwMode="auto">
              <a:xfrm>
                <a:off x="3061" y="3566"/>
                <a:ext cx="272" cy="272"/>
              </a:xfrm>
              <a:prstGeom prst="rect">
                <a:avLst/>
              </a:prstGeom>
              <a:noFill/>
              <a:ln w="28575" algn="ctr">
                <a:noFill/>
                <a:miter lim="800000"/>
                <a:tailEnd type="none" w="med" len="lg"/>
              </a:ln>
            </p:spPr>
            <p:txBody>
              <a:bodyPr wrap="none" anchor="ctr"/>
              <a:lstStyle/>
              <a:p>
                <a:r>
                  <a:rPr lang="en-US" altLang="zh-CN" sz="2000"/>
                  <a:t>9</a:t>
                </a:r>
                <a:endParaRPr lang="en-US" altLang="zh-CN" sz="2000"/>
              </a:p>
            </p:txBody>
          </p:sp>
          <p:sp>
            <p:nvSpPr>
              <p:cNvPr id="10340" name="Rectangle 73"/>
              <p:cNvSpPr>
                <a:spLocks noChangeArrowheads="1"/>
              </p:cNvSpPr>
              <p:nvPr/>
            </p:nvSpPr>
            <p:spPr bwMode="auto">
              <a:xfrm>
                <a:off x="3333" y="3566"/>
                <a:ext cx="272" cy="272"/>
              </a:xfrm>
              <a:prstGeom prst="rect">
                <a:avLst/>
              </a:prstGeom>
              <a:noFill/>
              <a:ln w="28575" algn="ctr">
                <a:noFill/>
                <a:miter lim="800000"/>
                <a:tailEnd type="none" w="med" len="lg"/>
              </a:ln>
            </p:spPr>
            <p:txBody>
              <a:bodyPr wrap="none" anchor="ctr"/>
              <a:lstStyle/>
              <a:p>
                <a:r>
                  <a:rPr lang="en-US" altLang="zh-CN" sz="2000"/>
                  <a:t>10</a:t>
                </a:r>
                <a:endParaRPr lang="en-US" altLang="zh-CN" sz="2000"/>
              </a:p>
            </p:txBody>
          </p:sp>
          <p:sp>
            <p:nvSpPr>
              <p:cNvPr id="10341" name="Rectangle 74"/>
              <p:cNvSpPr>
                <a:spLocks noChangeArrowheads="1"/>
              </p:cNvSpPr>
              <p:nvPr/>
            </p:nvSpPr>
            <p:spPr bwMode="auto">
              <a:xfrm>
                <a:off x="3605" y="3566"/>
                <a:ext cx="272" cy="272"/>
              </a:xfrm>
              <a:prstGeom prst="rect">
                <a:avLst/>
              </a:prstGeom>
              <a:noFill/>
              <a:ln w="28575" algn="ctr">
                <a:noFill/>
                <a:miter lim="800000"/>
                <a:tailEnd type="none" w="med" len="lg"/>
              </a:ln>
            </p:spPr>
            <p:txBody>
              <a:bodyPr wrap="none" anchor="ctr"/>
              <a:lstStyle/>
              <a:p>
                <a:r>
                  <a:rPr lang="en-US" altLang="zh-CN" sz="2000"/>
                  <a:t>11</a:t>
                </a:r>
                <a:endParaRPr lang="en-US" altLang="zh-CN" sz="2000"/>
              </a:p>
            </p:txBody>
          </p:sp>
          <p:sp>
            <p:nvSpPr>
              <p:cNvPr id="10342" name="Rectangle 75"/>
              <p:cNvSpPr>
                <a:spLocks noChangeArrowheads="1"/>
              </p:cNvSpPr>
              <p:nvPr/>
            </p:nvSpPr>
            <p:spPr bwMode="auto">
              <a:xfrm>
                <a:off x="3878" y="3566"/>
                <a:ext cx="272" cy="272"/>
              </a:xfrm>
              <a:prstGeom prst="rect">
                <a:avLst/>
              </a:prstGeom>
              <a:noFill/>
              <a:ln w="28575" algn="ctr">
                <a:noFill/>
                <a:miter lim="800000"/>
                <a:tailEnd type="none" w="med" len="lg"/>
              </a:ln>
            </p:spPr>
            <p:txBody>
              <a:bodyPr wrap="none" anchor="ctr"/>
              <a:lstStyle/>
              <a:p>
                <a:r>
                  <a:rPr lang="en-US" altLang="zh-CN" sz="2000"/>
                  <a:t>12</a:t>
                </a:r>
                <a:endParaRPr lang="en-US" altLang="zh-CN" sz="2000"/>
              </a:p>
            </p:txBody>
          </p:sp>
          <p:sp>
            <p:nvSpPr>
              <p:cNvPr id="10343" name="Rectangle 76"/>
              <p:cNvSpPr>
                <a:spLocks noChangeArrowheads="1"/>
              </p:cNvSpPr>
              <p:nvPr/>
            </p:nvSpPr>
            <p:spPr bwMode="auto">
              <a:xfrm>
                <a:off x="4150" y="3566"/>
                <a:ext cx="272" cy="272"/>
              </a:xfrm>
              <a:prstGeom prst="rect">
                <a:avLst/>
              </a:prstGeom>
              <a:noFill/>
              <a:ln w="28575" algn="ctr">
                <a:noFill/>
                <a:miter lim="800000"/>
                <a:tailEnd type="none" w="med" len="lg"/>
              </a:ln>
            </p:spPr>
            <p:txBody>
              <a:bodyPr wrap="none" anchor="ctr"/>
              <a:lstStyle/>
              <a:p>
                <a:r>
                  <a:rPr lang="en-US" altLang="zh-CN" sz="2000"/>
                  <a:t>13</a:t>
                </a:r>
                <a:endParaRPr lang="en-US" altLang="zh-CN" sz="2000"/>
              </a:p>
            </p:txBody>
          </p:sp>
          <p:sp>
            <p:nvSpPr>
              <p:cNvPr id="10344" name="Rectangle 77"/>
              <p:cNvSpPr>
                <a:spLocks noChangeArrowheads="1"/>
              </p:cNvSpPr>
              <p:nvPr/>
            </p:nvSpPr>
            <p:spPr bwMode="auto">
              <a:xfrm>
                <a:off x="4422" y="3566"/>
                <a:ext cx="272" cy="272"/>
              </a:xfrm>
              <a:prstGeom prst="rect">
                <a:avLst/>
              </a:prstGeom>
              <a:noFill/>
              <a:ln w="28575" algn="ctr">
                <a:noFill/>
                <a:miter lim="800000"/>
                <a:tailEnd type="none" w="med" len="lg"/>
              </a:ln>
            </p:spPr>
            <p:txBody>
              <a:bodyPr wrap="none" anchor="ctr"/>
              <a:lstStyle/>
              <a:p>
                <a:r>
                  <a:rPr lang="en-US" altLang="zh-CN" sz="2000"/>
                  <a:t>14</a:t>
                </a:r>
                <a:endParaRPr lang="en-US" altLang="zh-CN" sz="2000"/>
              </a:p>
            </p:txBody>
          </p:sp>
          <p:sp>
            <p:nvSpPr>
              <p:cNvPr id="10345" name="Rectangle 78"/>
              <p:cNvSpPr>
                <a:spLocks noChangeArrowheads="1"/>
              </p:cNvSpPr>
              <p:nvPr/>
            </p:nvSpPr>
            <p:spPr bwMode="auto">
              <a:xfrm>
                <a:off x="4694" y="3566"/>
                <a:ext cx="272" cy="272"/>
              </a:xfrm>
              <a:prstGeom prst="rect">
                <a:avLst/>
              </a:prstGeom>
              <a:noFill/>
              <a:ln w="28575" algn="ctr">
                <a:noFill/>
                <a:miter lim="800000"/>
                <a:tailEnd type="none" w="med" len="lg"/>
              </a:ln>
            </p:spPr>
            <p:txBody>
              <a:bodyPr wrap="none" anchor="ctr"/>
              <a:lstStyle/>
              <a:p>
                <a:r>
                  <a:rPr lang="en-US" altLang="zh-CN" sz="2000"/>
                  <a:t>15</a:t>
                </a:r>
                <a:endParaRPr lang="en-US" altLang="zh-CN" sz="2000"/>
              </a:p>
            </p:txBody>
          </p:sp>
          <p:sp>
            <p:nvSpPr>
              <p:cNvPr id="10346" name="Rectangle 79"/>
              <p:cNvSpPr>
                <a:spLocks noChangeArrowheads="1"/>
              </p:cNvSpPr>
              <p:nvPr/>
            </p:nvSpPr>
            <p:spPr bwMode="auto">
              <a:xfrm>
                <a:off x="4967" y="3566"/>
                <a:ext cx="272" cy="272"/>
              </a:xfrm>
              <a:prstGeom prst="rect">
                <a:avLst/>
              </a:prstGeom>
              <a:noFill/>
              <a:ln w="28575" algn="ctr">
                <a:noFill/>
                <a:miter lim="800000"/>
                <a:tailEnd type="none" w="med" len="lg"/>
              </a:ln>
            </p:spPr>
            <p:txBody>
              <a:bodyPr wrap="none" anchor="ctr"/>
              <a:lstStyle/>
              <a:p>
                <a:r>
                  <a:rPr lang="en-US" altLang="zh-CN" sz="2000"/>
                  <a:t>16</a:t>
                </a:r>
                <a:endParaRPr lang="en-US" altLang="zh-CN" sz="2000"/>
              </a:p>
            </p:txBody>
          </p:sp>
          <p:sp>
            <p:nvSpPr>
              <p:cNvPr id="10347" name="Rectangle 80"/>
              <p:cNvSpPr>
                <a:spLocks noChangeArrowheads="1"/>
              </p:cNvSpPr>
              <p:nvPr/>
            </p:nvSpPr>
            <p:spPr bwMode="auto">
              <a:xfrm>
                <a:off x="612" y="3566"/>
                <a:ext cx="272" cy="272"/>
              </a:xfrm>
              <a:prstGeom prst="rect">
                <a:avLst/>
              </a:prstGeom>
              <a:noFill/>
              <a:ln w="28575" algn="ctr">
                <a:noFill/>
                <a:miter lim="800000"/>
                <a:tailEnd type="none" w="med" len="lg"/>
              </a:ln>
            </p:spPr>
            <p:txBody>
              <a:bodyPr wrap="none" anchor="ctr"/>
              <a:lstStyle/>
              <a:p>
                <a:r>
                  <a:rPr lang="en-US" altLang="zh-CN" sz="2000"/>
                  <a:t>0</a:t>
                </a:r>
                <a:endParaRPr lang="en-US" altLang="zh-CN" sz="2000"/>
              </a:p>
            </p:txBody>
          </p:sp>
        </p:grpSp>
        <p:sp>
          <p:nvSpPr>
            <p:cNvPr id="10288" name="Rectangle 81"/>
            <p:cNvSpPr>
              <a:spLocks noChangeArrowheads="1"/>
            </p:cNvSpPr>
            <p:nvPr/>
          </p:nvSpPr>
          <p:spPr bwMode="auto">
            <a:xfrm>
              <a:off x="4468" y="1661"/>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89" name="Rectangle 82"/>
            <p:cNvSpPr>
              <a:spLocks noChangeArrowheads="1"/>
            </p:cNvSpPr>
            <p:nvPr/>
          </p:nvSpPr>
          <p:spPr bwMode="auto">
            <a:xfrm>
              <a:off x="4468" y="1933"/>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0" name="Rectangle 83"/>
            <p:cNvSpPr>
              <a:spLocks noChangeArrowheads="1"/>
            </p:cNvSpPr>
            <p:nvPr/>
          </p:nvSpPr>
          <p:spPr bwMode="auto">
            <a:xfrm>
              <a:off x="4196"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1" name="Rectangle 84"/>
            <p:cNvSpPr>
              <a:spLocks noChangeArrowheads="1"/>
            </p:cNvSpPr>
            <p:nvPr/>
          </p:nvSpPr>
          <p:spPr bwMode="auto">
            <a:xfrm>
              <a:off x="4468" y="2205"/>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2" name="Rectangle 85"/>
            <p:cNvSpPr>
              <a:spLocks noChangeArrowheads="1"/>
            </p:cNvSpPr>
            <p:nvPr/>
          </p:nvSpPr>
          <p:spPr bwMode="auto">
            <a:xfrm>
              <a:off x="4468"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3" name="Rectangle 86"/>
            <p:cNvSpPr>
              <a:spLocks noChangeArrowheads="1"/>
            </p:cNvSpPr>
            <p:nvPr/>
          </p:nvSpPr>
          <p:spPr bwMode="auto">
            <a:xfrm>
              <a:off x="3924"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4" name="Rectangle 87"/>
            <p:cNvSpPr>
              <a:spLocks noChangeArrowheads="1"/>
            </p:cNvSpPr>
            <p:nvPr/>
          </p:nvSpPr>
          <p:spPr bwMode="auto">
            <a:xfrm>
              <a:off x="4196" y="2477"/>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295" name="Rectangle 88"/>
            <p:cNvSpPr>
              <a:spLocks noChangeArrowheads="1"/>
            </p:cNvSpPr>
            <p:nvPr/>
          </p:nvSpPr>
          <p:spPr bwMode="auto">
            <a:xfrm>
              <a:off x="658" y="2477"/>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296" name="Rectangle 89"/>
            <p:cNvSpPr>
              <a:spLocks noChangeArrowheads="1"/>
            </p:cNvSpPr>
            <p:nvPr/>
          </p:nvSpPr>
          <p:spPr bwMode="auto">
            <a:xfrm>
              <a:off x="930" y="2477"/>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297" name="Rectangle 90"/>
            <p:cNvSpPr>
              <a:spLocks noChangeArrowheads="1"/>
            </p:cNvSpPr>
            <p:nvPr/>
          </p:nvSpPr>
          <p:spPr bwMode="auto">
            <a:xfrm>
              <a:off x="1202" y="2477"/>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298" name="Rectangle 91"/>
            <p:cNvSpPr>
              <a:spLocks noChangeArrowheads="1"/>
            </p:cNvSpPr>
            <p:nvPr/>
          </p:nvSpPr>
          <p:spPr bwMode="auto">
            <a:xfrm>
              <a:off x="1475" y="2477"/>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299" name="Rectangle 92"/>
            <p:cNvSpPr>
              <a:spLocks noChangeArrowheads="1"/>
            </p:cNvSpPr>
            <p:nvPr/>
          </p:nvSpPr>
          <p:spPr bwMode="auto">
            <a:xfrm>
              <a:off x="930" y="1661"/>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0" name="Rectangle 93"/>
            <p:cNvSpPr>
              <a:spLocks noChangeArrowheads="1"/>
            </p:cNvSpPr>
            <p:nvPr/>
          </p:nvSpPr>
          <p:spPr bwMode="auto">
            <a:xfrm>
              <a:off x="1202" y="1661"/>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1" name="Rectangle 94"/>
            <p:cNvSpPr>
              <a:spLocks noChangeArrowheads="1"/>
            </p:cNvSpPr>
            <p:nvPr/>
          </p:nvSpPr>
          <p:spPr bwMode="auto">
            <a:xfrm>
              <a:off x="1475" y="1661"/>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2" name="Rectangle 95"/>
            <p:cNvSpPr>
              <a:spLocks noChangeArrowheads="1"/>
            </p:cNvSpPr>
            <p:nvPr/>
          </p:nvSpPr>
          <p:spPr bwMode="auto">
            <a:xfrm>
              <a:off x="1747" y="1661"/>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3" name="Rectangle 96"/>
            <p:cNvSpPr>
              <a:spLocks noChangeArrowheads="1"/>
            </p:cNvSpPr>
            <p:nvPr/>
          </p:nvSpPr>
          <p:spPr bwMode="auto">
            <a:xfrm>
              <a:off x="1202" y="1388"/>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4" name="Rectangle 97"/>
            <p:cNvSpPr>
              <a:spLocks noChangeArrowheads="1"/>
            </p:cNvSpPr>
            <p:nvPr/>
          </p:nvSpPr>
          <p:spPr bwMode="auto">
            <a:xfrm>
              <a:off x="1474" y="1388"/>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5" name="Rectangle 98"/>
            <p:cNvSpPr>
              <a:spLocks noChangeArrowheads="1"/>
            </p:cNvSpPr>
            <p:nvPr/>
          </p:nvSpPr>
          <p:spPr bwMode="auto">
            <a:xfrm>
              <a:off x="1747" y="1388"/>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6" name="Rectangle 99"/>
            <p:cNvSpPr>
              <a:spLocks noChangeArrowheads="1"/>
            </p:cNvSpPr>
            <p:nvPr/>
          </p:nvSpPr>
          <p:spPr bwMode="auto">
            <a:xfrm>
              <a:off x="2019" y="1388"/>
              <a:ext cx="272" cy="272"/>
            </a:xfrm>
            <a:prstGeom prst="rect">
              <a:avLst/>
            </a:prstGeom>
            <a:solidFill>
              <a:srgbClr val="00FFFF"/>
            </a:solidFill>
            <a:ln w="28575" algn="ctr">
              <a:solidFill>
                <a:schemeClr val="tx1"/>
              </a:solidFill>
              <a:miter lim="800000"/>
              <a:tailEnd type="none" w="med" len="lg"/>
            </a:ln>
          </p:spPr>
          <p:txBody>
            <a:bodyPr wrap="none" anchor="ctr"/>
            <a:lstStyle/>
            <a:p>
              <a:endParaRPr lang="zh-CN" altLang="en-US"/>
            </a:p>
          </p:txBody>
        </p:sp>
        <p:sp>
          <p:nvSpPr>
            <p:cNvPr id="10307" name="Rectangle 100"/>
            <p:cNvSpPr>
              <a:spLocks noChangeArrowheads="1"/>
            </p:cNvSpPr>
            <p:nvPr/>
          </p:nvSpPr>
          <p:spPr bwMode="auto">
            <a:xfrm>
              <a:off x="1747" y="2477"/>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08" name="Rectangle 101"/>
            <p:cNvSpPr>
              <a:spLocks noChangeArrowheads="1"/>
            </p:cNvSpPr>
            <p:nvPr/>
          </p:nvSpPr>
          <p:spPr bwMode="auto">
            <a:xfrm>
              <a:off x="2291" y="2477"/>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09" name="Rectangle 102"/>
            <p:cNvSpPr>
              <a:spLocks noChangeArrowheads="1"/>
            </p:cNvSpPr>
            <p:nvPr/>
          </p:nvSpPr>
          <p:spPr bwMode="auto">
            <a:xfrm>
              <a:off x="2019" y="2205"/>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10" name="Rectangle 103"/>
            <p:cNvSpPr>
              <a:spLocks noChangeArrowheads="1"/>
            </p:cNvSpPr>
            <p:nvPr/>
          </p:nvSpPr>
          <p:spPr bwMode="auto">
            <a:xfrm>
              <a:off x="2563" y="2205"/>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11" name="Rectangle 104"/>
            <p:cNvSpPr>
              <a:spLocks noChangeArrowheads="1"/>
            </p:cNvSpPr>
            <p:nvPr/>
          </p:nvSpPr>
          <p:spPr bwMode="auto">
            <a:xfrm>
              <a:off x="2291" y="1933"/>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12" name="Rectangle 105"/>
            <p:cNvSpPr>
              <a:spLocks noChangeArrowheads="1"/>
            </p:cNvSpPr>
            <p:nvPr/>
          </p:nvSpPr>
          <p:spPr bwMode="auto">
            <a:xfrm>
              <a:off x="2835" y="1933"/>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13" name="Rectangle 106"/>
            <p:cNvSpPr>
              <a:spLocks noChangeArrowheads="1"/>
            </p:cNvSpPr>
            <p:nvPr/>
          </p:nvSpPr>
          <p:spPr bwMode="auto">
            <a:xfrm>
              <a:off x="2563" y="1389"/>
              <a:ext cx="272" cy="271"/>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sp>
          <p:nvSpPr>
            <p:cNvPr id="10314" name="Rectangle 107"/>
            <p:cNvSpPr>
              <a:spLocks noChangeArrowheads="1"/>
            </p:cNvSpPr>
            <p:nvPr/>
          </p:nvSpPr>
          <p:spPr bwMode="auto">
            <a:xfrm>
              <a:off x="3380" y="2477"/>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10315" name="Rectangle 108"/>
            <p:cNvSpPr>
              <a:spLocks noChangeArrowheads="1"/>
            </p:cNvSpPr>
            <p:nvPr/>
          </p:nvSpPr>
          <p:spPr bwMode="auto">
            <a:xfrm>
              <a:off x="3652" y="2205"/>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10316" name="Rectangle 109"/>
            <p:cNvSpPr>
              <a:spLocks noChangeArrowheads="1"/>
            </p:cNvSpPr>
            <p:nvPr/>
          </p:nvSpPr>
          <p:spPr bwMode="auto">
            <a:xfrm>
              <a:off x="3924" y="1933"/>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10317" name="Line 110"/>
            <p:cNvSpPr>
              <a:spLocks noChangeShapeType="1"/>
            </p:cNvSpPr>
            <p:nvPr/>
          </p:nvSpPr>
          <p:spPr bwMode="auto">
            <a:xfrm>
              <a:off x="658" y="2749"/>
              <a:ext cx="4627" cy="0"/>
            </a:xfrm>
            <a:prstGeom prst="line">
              <a:avLst/>
            </a:prstGeom>
            <a:noFill/>
            <a:ln w="38100">
              <a:solidFill>
                <a:schemeClr val="tx1"/>
              </a:solidFill>
              <a:round/>
              <a:tailEnd type="triangle" w="med" len="lg"/>
            </a:ln>
          </p:spPr>
          <p:txBody>
            <a:bodyPr wrap="none" anchor="ctr"/>
            <a:lstStyle/>
            <a:p>
              <a:endParaRPr lang="zh-CN" altLang="en-US"/>
            </a:p>
          </p:txBody>
        </p:sp>
        <p:sp>
          <p:nvSpPr>
            <p:cNvPr id="10318" name="Line 111"/>
            <p:cNvSpPr>
              <a:spLocks noChangeShapeType="1"/>
            </p:cNvSpPr>
            <p:nvPr/>
          </p:nvSpPr>
          <p:spPr bwMode="auto">
            <a:xfrm flipV="1">
              <a:off x="658" y="1162"/>
              <a:ext cx="0" cy="1587"/>
            </a:xfrm>
            <a:prstGeom prst="line">
              <a:avLst/>
            </a:prstGeom>
            <a:noFill/>
            <a:ln w="38100">
              <a:solidFill>
                <a:schemeClr val="tx1"/>
              </a:solidFill>
              <a:round/>
              <a:tailEnd type="triangle" w="med" len="lg"/>
            </a:ln>
          </p:spPr>
          <p:txBody>
            <a:bodyPr wrap="none" anchor="ctr"/>
            <a:lstStyle/>
            <a:p>
              <a:endParaRPr lang="zh-CN" altLang="en-US"/>
            </a:p>
          </p:txBody>
        </p:sp>
        <p:grpSp>
          <p:nvGrpSpPr>
            <p:cNvPr id="4" name="Group 112"/>
            <p:cNvGrpSpPr/>
            <p:nvPr/>
          </p:nvGrpSpPr>
          <p:grpSpPr bwMode="auto">
            <a:xfrm>
              <a:off x="386" y="1388"/>
              <a:ext cx="272" cy="1361"/>
              <a:chOff x="476" y="2205"/>
              <a:chExt cx="272" cy="1361"/>
            </a:xfrm>
          </p:grpSpPr>
          <p:sp>
            <p:nvSpPr>
              <p:cNvPr id="10326" name="Rectangle 113"/>
              <p:cNvSpPr>
                <a:spLocks noChangeArrowheads="1"/>
              </p:cNvSpPr>
              <p:nvPr/>
            </p:nvSpPr>
            <p:spPr bwMode="auto">
              <a:xfrm>
                <a:off x="476" y="2205"/>
                <a:ext cx="272" cy="272"/>
              </a:xfrm>
              <a:prstGeom prst="rect">
                <a:avLst/>
              </a:prstGeom>
              <a:noFill/>
              <a:ln w="28575" algn="ctr">
                <a:noFill/>
                <a:miter lim="800000"/>
                <a:tailEnd type="none" w="med" len="lg"/>
              </a:ln>
            </p:spPr>
            <p:txBody>
              <a:bodyPr wrap="none" anchor="ctr"/>
              <a:lstStyle/>
              <a:p>
                <a:r>
                  <a:rPr lang="en-US" altLang="zh-CN" sz="2000"/>
                  <a:t>5</a:t>
                </a:r>
                <a:endParaRPr lang="en-US" altLang="zh-CN" sz="2000"/>
              </a:p>
            </p:txBody>
          </p:sp>
          <p:sp>
            <p:nvSpPr>
              <p:cNvPr id="10327" name="Rectangle 114"/>
              <p:cNvSpPr>
                <a:spLocks noChangeArrowheads="1"/>
              </p:cNvSpPr>
              <p:nvPr/>
            </p:nvSpPr>
            <p:spPr bwMode="auto">
              <a:xfrm>
                <a:off x="476" y="2478"/>
                <a:ext cx="272" cy="272"/>
              </a:xfrm>
              <a:prstGeom prst="rect">
                <a:avLst/>
              </a:prstGeom>
              <a:noFill/>
              <a:ln w="28575" algn="ctr">
                <a:noFill/>
                <a:miter lim="800000"/>
                <a:tailEnd type="none" w="med" len="lg"/>
              </a:ln>
            </p:spPr>
            <p:txBody>
              <a:bodyPr wrap="none" anchor="ctr"/>
              <a:lstStyle/>
              <a:p>
                <a:r>
                  <a:rPr lang="en-US" altLang="zh-CN" sz="2000"/>
                  <a:t>4</a:t>
                </a:r>
                <a:endParaRPr lang="en-US" altLang="zh-CN" sz="2000"/>
              </a:p>
            </p:txBody>
          </p:sp>
          <p:sp>
            <p:nvSpPr>
              <p:cNvPr id="10328" name="Rectangle 115"/>
              <p:cNvSpPr>
                <a:spLocks noChangeArrowheads="1"/>
              </p:cNvSpPr>
              <p:nvPr/>
            </p:nvSpPr>
            <p:spPr bwMode="auto">
              <a:xfrm>
                <a:off x="476" y="2750"/>
                <a:ext cx="272" cy="272"/>
              </a:xfrm>
              <a:prstGeom prst="rect">
                <a:avLst/>
              </a:prstGeom>
              <a:noFill/>
              <a:ln w="28575" algn="ctr">
                <a:noFill/>
                <a:miter lim="800000"/>
                <a:tailEnd type="none" w="med" len="lg"/>
              </a:ln>
            </p:spPr>
            <p:txBody>
              <a:bodyPr wrap="none" anchor="ctr"/>
              <a:lstStyle/>
              <a:p>
                <a:r>
                  <a:rPr lang="en-US" altLang="zh-CN" sz="2000"/>
                  <a:t>3</a:t>
                </a:r>
                <a:endParaRPr lang="en-US" altLang="zh-CN" sz="2000"/>
              </a:p>
            </p:txBody>
          </p:sp>
          <p:sp>
            <p:nvSpPr>
              <p:cNvPr id="10329" name="Rectangle 116"/>
              <p:cNvSpPr>
                <a:spLocks noChangeArrowheads="1"/>
              </p:cNvSpPr>
              <p:nvPr/>
            </p:nvSpPr>
            <p:spPr bwMode="auto">
              <a:xfrm>
                <a:off x="476" y="3022"/>
                <a:ext cx="272" cy="272"/>
              </a:xfrm>
              <a:prstGeom prst="rect">
                <a:avLst/>
              </a:prstGeom>
              <a:noFill/>
              <a:ln w="28575" algn="ctr">
                <a:noFill/>
                <a:miter lim="800000"/>
                <a:tailEnd type="none" w="med" len="lg"/>
              </a:ln>
            </p:spPr>
            <p:txBody>
              <a:bodyPr wrap="none" anchor="ctr"/>
              <a:lstStyle/>
              <a:p>
                <a:r>
                  <a:rPr lang="en-US" altLang="zh-CN" sz="2000"/>
                  <a:t>2</a:t>
                </a:r>
                <a:endParaRPr lang="en-US" altLang="zh-CN" sz="2000"/>
              </a:p>
            </p:txBody>
          </p:sp>
          <p:sp>
            <p:nvSpPr>
              <p:cNvPr id="10330" name="Rectangle 117"/>
              <p:cNvSpPr>
                <a:spLocks noChangeArrowheads="1"/>
              </p:cNvSpPr>
              <p:nvPr/>
            </p:nvSpPr>
            <p:spPr bwMode="auto">
              <a:xfrm>
                <a:off x="476" y="3294"/>
                <a:ext cx="272" cy="272"/>
              </a:xfrm>
              <a:prstGeom prst="rect">
                <a:avLst/>
              </a:prstGeom>
              <a:noFill/>
              <a:ln w="28575" algn="ctr">
                <a:noFill/>
                <a:miter lim="800000"/>
                <a:tailEnd type="none" w="med" len="lg"/>
              </a:ln>
            </p:spPr>
            <p:txBody>
              <a:bodyPr wrap="none" anchor="ctr"/>
              <a:lstStyle/>
              <a:p>
                <a:r>
                  <a:rPr lang="en-US" altLang="zh-CN" sz="2000"/>
                  <a:t>1</a:t>
                </a:r>
                <a:endParaRPr lang="en-US" altLang="zh-CN" sz="2000"/>
              </a:p>
            </p:txBody>
          </p:sp>
        </p:grpSp>
        <p:sp>
          <p:nvSpPr>
            <p:cNvPr id="10320" name="Text Box 118"/>
            <p:cNvSpPr txBox="1">
              <a:spLocks noChangeArrowheads="1"/>
            </p:cNvSpPr>
            <p:nvPr/>
          </p:nvSpPr>
          <p:spPr bwMode="auto">
            <a:xfrm>
              <a:off x="4989" y="2429"/>
              <a:ext cx="703" cy="576"/>
            </a:xfrm>
            <a:prstGeom prst="rect">
              <a:avLst/>
            </a:prstGeom>
            <a:noFill/>
            <a:ln w="38100" algn="ctr">
              <a:noFill/>
              <a:miter lim="800000"/>
              <a:tailEnd type="none" w="med" len="lg"/>
            </a:ln>
          </p:spPr>
          <p:txBody>
            <a:bodyPr>
              <a:spAutoFit/>
            </a:bodyPr>
            <a:lstStyle/>
            <a:p>
              <a:pPr>
                <a:spcBef>
                  <a:spcPct val="50000"/>
                </a:spcBef>
              </a:pPr>
              <a:r>
                <a:rPr lang="zh-CN" altLang="en-US"/>
                <a:t>时间</a:t>
              </a:r>
              <a:endParaRPr lang="zh-CN" altLang="en-US"/>
            </a:p>
            <a:p>
              <a:pPr>
                <a:spcBef>
                  <a:spcPct val="50000"/>
                </a:spcBef>
              </a:pPr>
              <a:r>
                <a:rPr lang="zh-CN" altLang="en-US" sz="2000"/>
                <a:t>（</a:t>
              </a:r>
              <a:r>
                <a:rPr lang="en-US" altLang="zh-CN" sz="2000"/>
                <a:t>Δ</a:t>
              </a:r>
              <a:r>
                <a:rPr lang="en-US" altLang="zh-CN" sz="2000" i="1">
                  <a:latin typeface="宋体" panose="02010600030101010101" pitchFamily="2" charset="-122"/>
                </a:rPr>
                <a:t>t</a:t>
              </a:r>
              <a:r>
                <a:rPr lang="zh-CN" altLang="en-US" sz="2000"/>
                <a:t>）</a:t>
              </a:r>
              <a:endParaRPr lang="zh-CN" altLang="en-US" sz="2000"/>
            </a:p>
          </p:txBody>
        </p:sp>
        <p:sp>
          <p:nvSpPr>
            <p:cNvPr id="10321" name="Text Box 119"/>
            <p:cNvSpPr txBox="1">
              <a:spLocks noChangeArrowheads="1"/>
            </p:cNvSpPr>
            <p:nvPr/>
          </p:nvSpPr>
          <p:spPr bwMode="auto">
            <a:xfrm>
              <a:off x="90" y="1117"/>
              <a:ext cx="590" cy="288"/>
            </a:xfrm>
            <a:prstGeom prst="rect">
              <a:avLst/>
            </a:prstGeom>
            <a:noFill/>
            <a:ln w="38100" algn="ctr">
              <a:noFill/>
              <a:miter lim="800000"/>
              <a:tailEnd type="none" w="med" len="lg"/>
            </a:ln>
          </p:spPr>
          <p:txBody>
            <a:bodyPr>
              <a:spAutoFit/>
            </a:bodyPr>
            <a:lstStyle/>
            <a:p>
              <a:pPr>
                <a:spcBef>
                  <a:spcPct val="50000"/>
                </a:spcBef>
              </a:pPr>
              <a:r>
                <a:rPr lang="zh-CN" altLang="en-US"/>
                <a:t>空间</a:t>
              </a:r>
              <a:endParaRPr lang="zh-CN" altLang="en-US" sz="2000"/>
            </a:p>
          </p:txBody>
        </p:sp>
        <p:sp>
          <p:nvSpPr>
            <p:cNvPr id="10322" name="Rectangle 121"/>
            <p:cNvSpPr>
              <a:spLocks noChangeArrowheads="1"/>
            </p:cNvSpPr>
            <p:nvPr/>
          </p:nvSpPr>
          <p:spPr bwMode="auto">
            <a:xfrm>
              <a:off x="3380" y="1389"/>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323" name="Rectangle 122"/>
            <p:cNvSpPr>
              <a:spLocks noChangeArrowheads="1"/>
            </p:cNvSpPr>
            <p:nvPr/>
          </p:nvSpPr>
          <p:spPr bwMode="auto">
            <a:xfrm>
              <a:off x="4468" y="1389"/>
              <a:ext cx="272" cy="272"/>
            </a:xfrm>
            <a:prstGeom prst="rect">
              <a:avLst/>
            </a:prstGeom>
            <a:noFill/>
            <a:ln w="12700" algn="ctr">
              <a:solidFill>
                <a:srgbClr val="FF6600"/>
              </a:solidFill>
              <a:prstDash val="dash"/>
              <a:miter lim="800000"/>
              <a:tailEnd type="none" w="med" len="lg"/>
            </a:ln>
          </p:spPr>
          <p:txBody>
            <a:bodyPr wrap="none" anchor="ctr"/>
            <a:lstStyle/>
            <a:p>
              <a:endParaRPr lang="zh-CN" altLang="en-US"/>
            </a:p>
          </p:txBody>
        </p:sp>
        <p:sp>
          <p:nvSpPr>
            <p:cNvPr id="10324" name="Rectangle 123"/>
            <p:cNvSpPr>
              <a:spLocks noChangeArrowheads="1"/>
            </p:cNvSpPr>
            <p:nvPr/>
          </p:nvSpPr>
          <p:spPr bwMode="auto">
            <a:xfrm>
              <a:off x="4196" y="1388"/>
              <a:ext cx="272" cy="272"/>
            </a:xfrm>
            <a:prstGeom prst="rect">
              <a:avLst/>
            </a:prstGeom>
            <a:solidFill>
              <a:srgbClr val="0066FF"/>
            </a:solidFill>
            <a:ln w="28575" algn="ctr">
              <a:solidFill>
                <a:schemeClr val="tx1"/>
              </a:solidFill>
              <a:miter lim="800000"/>
              <a:tailEnd type="none" w="med" len="lg"/>
            </a:ln>
          </p:spPr>
          <p:txBody>
            <a:bodyPr wrap="none" anchor="ctr"/>
            <a:lstStyle/>
            <a:p>
              <a:endParaRPr lang="zh-CN" altLang="en-US"/>
            </a:p>
          </p:txBody>
        </p:sp>
        <p:sp>
          <p:nvSpPr>
            <p:cNvPr id="10325" name="Rectangle 124"/>
            <p:cNvSpPr>
              <a:spLocks noChangeArrowheads="1"/>
            </p:cNvSpPr>
            <p:nvPr/>
          </p:nvSpPr>
          <p:spPr bwMode="auto">
            <a:xfrm>
              <a:off x="3107" y="1389"/>
              <a:ext cx="272" cy="272"/>
            </a:xfrm>
            <a:prstGeom prst="rect">
              <a:avLst/>
            </a:prstGeom>
            <a:solidFill>
              <a:srgbClr val="FF6699"/>
            </a:solidFill>
            <a:ln w="28575" algn="ctr">
              <a:solidFill>
                <a:schemeClr val="tx1"/>
              </a:solidFill>
              <a:miter lim="800000"/>
              <a:tailEnd type="none" w="med" len="lg"/>
            </a:ln>
          </p:spPr>
          <p:txBody>
            <a:bodyPr wrap="none" anchor="ctr"/>
            <a:lstStyle/>
            <a:p>
              <a:endParaRPr lang="zh-CN" altLang="en-US"/>
            </a:p>
          </p:txBody>
        </p:sp>
      </p:grpSp>
      <p:sp>
        <p:nvSpPr>
          <p:cNvPr id="109" name="Rectangle 2"/>
          <p:cNvSpPr>
            <a:spLocks noGrp="1" noChangeArrowheads="1"/>
          </p:cNvSpPr>
          <p:nvPr>
            <p:ph type="title"/>
          </p:nvPr>
        </p:nvSpPr>
        <p:spPr>
          <a:xfrm>
            <a:off x="611560" y="44624"/>
            <a:ext cx="8064128" cy="503461"/>
          </a:xfrm>
          <a:noFill/>
        </p:spPr>
        <p:txBody>
          <a:bodyPr anchor="t"/>
          <a:lstStyle/>
          <a:p>
            <a:r>
              <a:rPr lang="zh-CN" altLang="en-US" sz="2800">
                <a:solidFill>
                  <a:srgbClr val="CC0066"/>
                </a:solidFill>
                <a:ea typeface="黑体" panose="02010609060101010101" pitchFamily="49" charset="-122"/>
              </a:rPr>
              <a:t>流水线工作举例</a:t>
            </a:r>
            <a:endParaRPr lang="zh-CN" altLang="en-US" sz="2800">
              <a:solidFill>
                <a:srgbClr val="CC0066"/>
              </a:solidFill>
              <a:ea typeface="黑体" panose="02010609060101010101" pitchFamily="49"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582659">
                                            <p:txEl>
                                              <p:pRg st="7" end="7"/>
                                            </p:txEl>
                                          </p:spTgt>
                                        </p:tgtEl>
                                        <p:attrNameLst>
                                          <p:attrName>style.visibility</p:attrName>
                                        </p:attrNameLst>
                                      </p:cBhvr>
                                      <p:to>
                                        <p:strVal val="visible"/>
                                      </p:to>
                                    </p:set>
                                    <p:animEffect transition="in" filter="slide(fromBottom)">
                                      <p:cBhvr>
                                        <p:cTn id="13" dur="500"/>
                                        <p:tgtEl>
                                          <p:spTgt spid="582659">
                                            <p:txEl>
                                              <p:pRg st="7" end="7"/>
                                            </p:txEl>
                                          </p:spTgt>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582659">
                                            <p:txEl>
                                              <p:pRg st="8" end="8"/>
                                            </p:txEl>
                                          </p:spTgt>
                                        </p:tgtEl>
                                        <p:attrNameLst>
                                          <p:attrName>style.visibility</p:attrName>
                                        </p:attrNameLst>
                                      </p:cBhvr>
                                      <p:to>
                                        <p:strVal val="visible"/>
                                      </p:to>
                                    </p:set>
                                    <p:animEffect transition="in" filter="slide(fromBottom)">
                                      <p:cBhvr>
                                        <p:cTn id="17" dur="500"/>
                                        <p:tgtEl>
                                          <p:spTgt spid="582659">
                                            <p:txEl>
                                              <p:pRg st="8" end="8"/>
                                            </p:txEl>
                                          </p:spTgt>
                                        </p:tgtEl>
                                      </p:cBhvr>
                                    </p:animEffect>
                                  </p:childTnLst>
                                </p:cTn>
                              </p:par>
                            </p:childTnLst>
                          </p:cTn>
                        </p:par>
                        <p:par>
                          <p:cTn id="18" fill="hold">
                            <p:stCondLst>
                              <p:cond delay="1500"/>
                            </p:stCondLst>
                            <p:childTnLst>
                              <p:par>
                                <p:cTn id="19" presetID="12" presetClass="entr" presetSubtype="4" fill="hold" nodeType="afterEffect">
                                  <p:stCondLst>
                                    <p:cond delay="0"/>
                                  </p:stCondLst>
                                  <p:childTnLst>
                                    <p:set>
                                      <p:cBhvr>
                                        <p:cTn id="20" dur="1" fill="hold">
                                          <p:stCondLst>
                                            <p:cond delay="0"/>
                                          </p:stCondLst>
                                        </p:cTn>
                                        <p:tgtEl>
                                          <p:spTgt spid="582659">
                                            <p:txEl>
                                              <p:pRg st="9" end="9"/>
                                            </p:txEl>
                                          </p:spTgt>
                                        </p:tgtEl>
                                        <p:attrNameLst>
                                          <p:attrName>style.visibility</p:attrName>
                                        </p:attrNameLst>
                                      </p:cBhvr>
                                      <p:to>
                                        <p:strVal val="visible"/>
                                      </p:to>
                                    </p:set>
                                    <p:animEffect transition="in" filter="slide(fromBottom)">
                                      <p:cBhvr>
                                        <p:cTn id="21" dur="500"/>
                                        <p:tgtEl>
                                          <p:spTgt spid="5826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t>P48, 2.23</a:t>
            </a:r>
            <a:endParaRPr lang="zh-CN" altLang="en-US"/>
          </a:p>
        </p:txBody>
      </p:sp>
      <p:sp>
        <p:nvSpPr>
          <p:cNvPr id="14339" name="内容占位符 2"/>
          <p:cNvSpPr>
            <a:spLocks noGrp="1"/>
          </p:cNvSpPr>
          <p:nvPr>
            <p:ph idx="1"/>
          </p:nvPr>
        </p:nvSpPr>
        <p:spPr>
          <a:xfrm>
            <a:off x="457200" y="765175"/>
            <a:ext cx="8435975" cy="5472113"/>
          </a:xfrm>
        </p:spPr>
        <p:txBody>
          <a:bodyPr/>
          <a:lstStyle/>
          <a:p>
            <a:pPr marL="0" indent="0">
              <a:buFont typeface="Wingdings" panose="05000000000000000000" pitchFamily="2" charset="2"/>
              <a:buNone/>
            </a:pPr>
            <a:r>
              <a:rPr lang="zh-CN" altLang="en-US" dirty="0"/>
              <a:t>约定生成多项式为</a:t>
            </a:r>
            <a:r>
              <a:rPr lang="en-US" altLang="zh-CN" dirty="0"/>
              <a:t>G(</a:t>
            </a:r>
            <a:r>
              <a:rPr lang="en-US" altLang="zh-CN" i="1" dirty="0"/>
              <a:t>x</a:t>
            </a:r>
            <a:r>
              <a:rPr lang="en-US" altLang="zh-CN" dirty="0"/>
              <a:t>)</a:t>
            </a:r>
            <a:r>
              <a:rPr lang="zh-CN" altLang="en-US" dirty="0"/>
              <a:t>＝</a:t>
            </a:r>
            <a:r>
              <a:rPr lang="en-US" altLang="zh-CN" i="1" dirty="0"/>
              <a:t>x</a:t>
            </a:r>
            <a:r>
              <a:rPr lang="en-US" altLang="zh-CN" baseline="30000" dirty="0"/>
              <a:t>3</a:t>
            </a:r>
            <a:r>
              <a:rPr lang="zh-CN" altLang="en-US" dirty="0"/>
              <a:t>＋</a:t>
            </a:r>
            <a:r>
              <a:rPr lang="en-US" altLang="zh-CN" i="1" dirty="0"/>
              <a:t>x</a:t>
            </a:r>
            <a:r>
              <a:rPr lang="zh-CN" altLang="en-US" dirty="0"/>
              <a:t>＋</a:t>
            </a:r>
            <a:r>
              <a:rPr lang="en-US" altLang="zh-CN" dirty="0"/>
              <a:t>1</a:t>
            </a:r>
            <a:r>
              <a:rPr lang="zh-CN" altLang="en-US" dirty="0"/>
              <a:t>，试计算下述信息字的</a:t>
            </a:r>
            <a:r>
              <a:rPr lang="en-US" altLang="zh-CN" dirty="0"/>
              <a:t>CRC</a:t>
            </a:r>
            <a:r>
              <a:rPr lang="zh-CN" altLang="en-US" dirty="0"/>
              <a:t>编码字，并在接收端进行除法校验。</a:t>
            </a:r>
            <a:endParaRPr lang="en-US" altLang="zh-CN" dirty="0"/>
          </a:p>
          <a:p>
            <a:pPr marL="0" indent="0">
              <a:buFont typeface="Wingdings" panose="05000000000000000000" pitchFamily="2" charset="2"/>
              <a:buNone/>
            </a:pPr>
            <a:r>
              <a:rPr lang="en-US" altLang="zh-CN" dirty="0"/>
              <a:t>① 1010110</a:t>
            </a:r>
            <a:endParaRPr lang="zh-CN" altLang="en-US" dirty="0"/>
          </a:p>
        </p:txBody>
      </p:sp>
      <p:sp>
        <p:nvSpPr>
          <p:cNvPr id="1434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2A66D63D-821F-47BA-AA85-BB9C7341593C}"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pic>
        <p:nvPicPr>
          <p:cNvPr id="14341" name="Picture 6" descr="C:\Users\车向泉\AppData\Local\Microsoft\Windows\Temporary Internet Files\Content.IE5\FE5TM330\MC900417956[1].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27538" y="3284538"/>
            <a:ext cx="4321175"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899592" y="3049796"/>
            <a:ext cx="1960217" cy="523220"/>
          </a:xfrm>
          <a:prstGeom prst="rect">
            <a:avLst/>
          </a:prstGeom>
        </p:spPr>
        <p:txBody>
          <a:bodyPr wrap="none">
            <a:spAutoFit/>
          </a:bodyPr>
          <a:lstStyle/>
          <a:p>
            <a:r>
              <a:rPr lang="en-US" altLang="zh-CN" dirty="0"/>
              <a:t>1010110</a:t>
            </a:r>
            <a:r>
              <a:rPr lang="en-US" altLang="zh-CN" dirty="0">
                <a:solidFill>
                  <a:srgbClr val="FF0000"/>
                </a:solidFill>
              </a:rPr>
              <a:t>100</a:t>
            </a:r>
            <a:endParaRPr lang="zh-CN" altLang="en-US" dirty="0">
              <a:solidFill>
                <a:srgbClr val="FF0000"/>
              </a:solidFill>
            </a:endParaRPr>
          </a:p>
        </p:txBody>
      </p:sp>
      <p:sp>
        <p:nvSpPr>
          <p:cNvPr id="7" name="矩形 6"/>
          <p:cNvSpPr/>
          <p:nvPr/>
        </p:nvSpPr>
        <p:spPr>
          <a:xfrm>
            <a:off x="899592" y="2492379"/>
            <a:ext cx="3047053" cy="523220"/>
          </a:xfrm>
          <a:prstGeom prst="rect">
            <a:avLst/>
          </a:prstGeom>
        </p:spPr>
        <p:txBody>
          <a:bodyPr wrap="none">
            <a:spAutoFit/>
          </a:bodyPr>
          <a:lstStyle/>
          <a:p>
            <a:r>
              <a:rPr lang="zh-CN" altLang="en-US" dirty="0">
                <a:solidFill>
                  <a:srgbClr val="0000FF"/>
                </a:solidFill>
              </a:rPr>
              <a:t>生成多项式：</a:t>
            </a:r>
            <a:r>
              <a:rPr lang="en-US" altLang="zh-CN" dirty="0">
                <a:solidFill>
                  <a:srgbClr val="0000FF"/>
                </a:solidFill>
              </a:rPr>
              <a:t>1011</a:t>
            </a:r>
            <a:endParaRPr lang="zh-CN" altLang="en-US" dirty="0">
              <a:solidFill>
                <a:srgbClr val="0000FF"/>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a:t>P48, 2.24</a:t>
            </a:r>
            <a:endParaRPr lang="zh-CN" altLang="en-US"/>
          </a:p>
        </p:txBody>
      </p:sp>
      <p:sp>
        <p:nvSpPr>
          <p:cNvPr id="15363" name="内容占位符 2"/>
          <p:cNvSpPr>
            <a:spLocks noGrp="1"/>
          </p:cNvSpPr>
          <p:nvPr>
            <p:ph idx="1"/>
          </p:nvPr>
        </p:nvSpPr>
        <p:spPr>
          <a:xfrm>
            <a:off x="457200" y="620713"/>
            <a:ext cx="8435975" cy="5472112"/>
          </a:xfrm>
        </p:spPr>
        <p:txBody>
          <a:bodyPr/>
          <a:lstStyle/>
          <a:p>
            <a:pPr marL="0" indent="0">
              <a:buFont typeface="Wingdings" panose="05000000000000000000" pitchFamily="2" charset="2"/>
              <a:buNone/>
            </a:pPr>
            <a:r>
              <a:rPr lang="zh-CN" altLang="en-US" dirty="0"/>
              <a:t>假设正在使用的一种纠错码可以校正长度为</a:t>
            </a:r>
            <a:r>
              <a:rPr lang="en-US" altLang="zh-CN" dirty="0"/>
              <a:t>8</a:t>
            </a:r>
            <a:r>
              <a:rPr lang="zh-CN" altLang="en-US" dirty="0"/>
              <a:t>的存储字的全部单位错误。计算结果表明，需要</a:t>
            </a:r>
            <a:r>
              <a:rPr lang="en-US" altLang="zh-CN" dirty="0"/>
              <a:t>4</a:t>
            </a:r>
            <a:r>
              <a:rPr lang="zh-CN" altLang="en-US" dirty="0"/>
              <a:t>位校验位，编码字的全部长度为</a:t>
            </a:r>
            <a:r>
              <a:rPr lang="en-US" altLang="zh-CN" dirty="0"/>
              <a:t>12</a:t>
            </a:r>
            <a:r>
              <a:rPr lang="zh-CN" altLang="en-US" dirty="0"/>
              <a:t>位。编码字的产生方式采用本章介绍的海明算法。现在接收器收到如下代码字：</a:t>
            </a:r>
            <a:r>
              <a:rPr lang="en-US" altLang="zh-CN" dirty="0"/>
              <a:t>010111010110</a:t>
            </a:r>
            <a:r>
              <a:rPr lang="zh-CN" altLang="en-US" dirty="0"/>
              <a:t>，假定采用偶校验，请问收到的这个字是否为合法的编码字？如果不是，根据纠错编码，指出错误发生在哪一位？</a:t>
            </a:r>
            <a:endParaRPr lang="zh-CN" altLang="en-US" dirty="0"/>
          </a:p>
        </p:txBody>
      </p:sp>
      <p:sp>
        <p:nvSpPr>
          <p:cNvPr id="1536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rgbClr val="006600"/>
              </a:buClr>
              <a:buSzPct val="75000"/>
              <a:buFont typeface="Wingdings" panose="05000000000000000000" pitchFamily="2" charset="2"/>
              <a:buChar char="l"/>
              <a:defRPr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rgbClr val="FF6600"/>
              </a:buClr>
              <a:buSzPct val="65000"/>
              <a:buFont typeface="Wingdings" panose="05000000000000000000" pitchFamily="2" charset="2"/>
              <a:buChar char="p"/>
              <a:defRPr sz="28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rgbClr val="FF0066"/>
              </a:buClr>
              <a:buSzPct val="75000"/>
              <a:buFont typeface="Wingdings" panose="05000000000000000000" pitchFamily="2" charset="2"/>
              <a:buChar char="u"/>
              <a:defRPr sz="2400" b="1">
                <a:solidFill>
                  <a:schemeClr val="tx1"/>
                </a:solidFill>
                <a:latin typeface="Times New Roman" panose="02020603050405020304" pitchFamily="18" charset="0"/>
                <a:ea typeface="楷体_GB2312" pitchFamily="49" charset="-122"/>
              </a:defRPr>
            </a:lvl4pPr>
            <a:lvl5pPr marL="2057400" indent="-228600">
              <a:spcBef>
                <a:spcPct val="20000"/>
              </a:spcBef>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buClr>
                <a:srgbClr val="0066FF"/>
              </a:buClr>
              <a:buSzPct val="75000"/>
              <a:buFont typeface="Wingdings" panose="05000000000000000000" pitchFamily="2" charset="2"/>
              <a:buChar char="ü"/>
              <a:defRPr sz="2400" b="1">
                <a:solidFill>
                  <a:schemeClr val="tx1"/>
                </a:solidFill>
                <a:latin typeface="Times New Roman" panose="02020603050405020304" pitchFamily="18" charset="0"/>
                <a:ea typeface="楷体_GB2312" pitchFamily="49" charset="-122"/>
              </a:defRPr>
            </a:lvl9pPr>
          </a:lstStyle>
          <a:p>
            <a:pPr>
              <a:spcBef>
                <a:spcPct val="0"/>
              </a:spcBef>
              <a:buClrTx/>
              <a:buSzTx/>
              <a:buFontTx/>
              <a:buNone/>
            </a:pPr>
            <a:fld id="{98E2EC51-F1CF-45C4-BFF7-B30B1203B8BC}" type="slidenum">
              <a:rPr lang="zh-CN" altLang="en-US" sz="1200" b="0">
                <a:latin typeface="Arial Black" panose="020B0A04020102020204" pitchFamily="34" charset="0"/>
              </a:rPr>
            </a:fld>
            <a:endParaRPr lang="en-US" altLang="zh-CN" sz="1200" b="0">
              <a:latin typeface="Arial Black" panose="020B0A04020102020204" pitchFamily="34" charset="0"/>
            </a:endParaRPr>
          </a:p>
        </p:txBody>
      </p:sp>
      <p:graphicFrame>
        <p:nvGraphicFramePr>
          <p:cNvPr id="2" name="表格 1"/>
          <p:cNvGraphicFramePr>
            <a:graphicFrameLocks noGrp="1"/>
          </p:cNvGraphicFramePr>
          <p:nvPr/>
        </p:nvGraphicFramePr>
        <p:xfrm>
          <a:off x="683568" y="4071763"/>
          <a:ext cx="7567176" cy="1080120"/>
        </p:xfrm>
        <a:graphic>
          <a:graphicData uri="http://schemas.openxmlformats.org/drawingml/2006/table">
            <a:tbl>
              <a:tblPr firstRow="1" bandRow="1">
                <a:tableStyleId>{5940675A-B579-460E-94D1-54222C63F5DA}</a:tableStyleId>
              </a:tblPr>
              <a:tblGrid>
                <a:gridCol w="630598"/>
                <a:gridCol w="630598"/>
                <a:gridCol w="630598"/>
                <a:gridCol w="630598"/>
                <a:gridCol w="630598"/>
                <a:gridCol w="630598"/>
                <a:gridCol w="630598"/>
                <a:gridCol w="630598"/>
                <a:gridCol w="630598"/>
                <a:gridCol w="630598"/>
                <a:gridCol w="630598"/>
                <a:gridCol w="630598"/>
              </a:tblGrid>
              <a:tr h="596385">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1</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0</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0</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latin typeface="+mn-lt"/>
                        </a:rPr>
                        <a:t>1</a:t>
                      </a:r>
                      <a:endParaRPr lang="zh-CN" altLang="en-US" sz="3200"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1</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b="1" dirty="0">
                          <a:solidFill>
                            <a:srgbClr val="FF0000"/>
                          </a:solidFill>
                          <a:latin typeface="+mn-lt"/>
                        </a:rPr>
                        <a:t>0</a:t>
                      </a:r>
                      <a:endParaRPr lang="zh-CN" altLang="en-US" sz="3200" b="1" dirty="0">
                        <a:solidFill>
                          <a:srgbClr val="FF0000"/>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83735">
                <a:tc>
                  <a:txBody>
                    <a:bodyPr/>
                    <a:lstStyle/>
                    <a:p>
                      <a:pPr algn="ctr"/>
                      <a:r>
                        <a:rPr lang="en-US" altLang="zh-CN" sz="2400" b="1" dirty="0">
                          <a:solidFill>
                            <a:srgbClr val="008000"/>
                          </a:solidFill>
                          <a:latin typeface="+mn-lt"/>
                        </a:rPr>
                        <a:t>12</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11</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10</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9</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8</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7</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6</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5</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4</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3</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2</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altLang="zh-CN" sz="2400" b="1" dirty="0">
                          <a:solidFill>
                            <a:srgbClr val="008000"/>
                          </a:solidFill>
                          <a:latin typeface="+mn-lt"/>
                        </a:rPr>
                        <a:t>1</a:t>
                      </a:r>
                      <a:endParaRPr lang="zh-CN" altLang="en-US" sz="2400" b="1" dirty="0">
                        <a:solidFill>
                          <a:srgbClr val="008000"/>
                        </a:solidFill>
                        <a:latin typeface="+mn-lt"/>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
        <p:nvSpPr>
          <p:cNvPr id="7" name="矩形 6"/>
          <p:cNvSpPr/>
          <p:nvPr/>
        </p:nvSpPr>
        <p:spPr>
          <a:xfrm>
            <a:off x="559711" y="5151883"/>
            <a:ext cx="4408579" cy="523220"/>
          </a:xfrm>
          <a:prstGeom prst="rect">
            <a:avLst/>
          </a:prstGeom>
        </p:spPr>
        <p:txBody>
          <a:bodyPr wrap="none">
            <a:spAutoFit/>
          </a:bodyPr>
          <a:lstStyle/>
          <a:p>
            <a:r>
              <a:rPr lang="zh-CN" altLang="en-US" dirty="0">
                <a:solidFill>
                  <a:srgbClr val="0000FF"/>
                </a:solidFill>
              </a:rPr>
              <a:t>出错位置：</a:t>
            </a:r>
            <a:r>
              <a:rPr lang="en-US" altLang="zh-CN" dirty="0">
                <a:solidFill>
                  <a:srgbClr val="0000FF"/>
                </a:solidFill>
              </a:rPr>
              <a:t>1</a:t>
            </a:r>
            <a:r>
              <a:rPr lang="zh-CN" altLang="en-US" dirty="0">
                <a:solidFill>
                  <a:srgbClr val="0000FF"/>
                </a:solidFill>
              </a:rPr>
              <a:t>＋</a:t>
            </a:r>
            <a:r>
              <a:rPr lang="en-US" altLang="zh-CN" dirty="0">
                <a:solidFill>
                  <a:srgbClr val="0000FF"/>
                </a:solidFill>
              </a:rPr>
              <a:t>8</a:t>
            </a:r>
            <a:r>
              <a:rPr lang="zh-CN" altLang="en-US" dirty="0">
                <a:solidFill>
                  <a:srgbClr val="0000FF"/>
                </a:solidFill>
              </a:rPr>
              <a:t>＝</a:t>
            </a:r>
            <a:r>
              <a:rPr lang="en-US" altLang="zh-CN" dirty="0">
                <a:solidFill>
                  <a:srgbClr val="0000FF"/>
                </a:solidFill>
              </a:rPr>
              <a:t>9</a:t>
            </a:r>
            <a:r>
              <a:rPr lang="zh-CN" altLang="en-US" dirty="0">
                <a:solidFill>
                  <a:srgbClr val="0000FF"/>
                </a:solidFill>
              </a:rPr>
              <a:t>，即 </a:t>
            </a:r>
            <a:r>
              <a:rPr lang="en-US" altLang="zh-CN" dirty="0">
                <a:solidFill>
                  <a:srgbClr val="0000FF"/>
                </a:solidFill>
              </a:rPr>
              <a:t>D</a:t>
            </a:r>
            <a:r>
              <a:rPr lang="en-US" altLang="zh-CN" baseline="-25000" dirty="0">
                <a:solidFill>
                  <a:srgbClr val="0000FF"/>
                </a:solidFill>
              </a:rPr>
              <a:t>4</a:t>
            </a:r>
            <a:endParaRPr lang="zh-CN" altLang="en-US" baseline="-25000" dirty="0">
              <a:solidFill>
                <a:srgbClr val="0000FF"/>
              </a:solidFill>
            </a:endParaRPr>
          </a:p>
        </p:txBody>
      </p:sp>
      <p:sp>
        <p:nvSpPr>
          <p:cNvPr id="8" name="矩形 7"/>
          <p:cNvSpPr/>
          <p:nvPr/>
        </p:nvSpPr>
        <p:spPr>
          <a:xfrm>
            <a:off x="560457" y="5714092"/>
            <a:ext cx="4305409" cy="523220"/>
          </a:xfrm>
          <a:prstGeom prst="rect">
            <a:avLst/>
          </a:prstGeom>
        </p:spPr>
        <p:txBody>
          <a:bodyPr wrap="none">
            <a:spAutoFit/>
          </a:bodyPr>
          <a:lstStyle/>
          <a:p>
            <a:r>
              <a:rPr lang="zh-CN" altLang="en-US" dirty="0">
                <a:solidFill>
                  <a:srgbClr val="0000FF"/>
                </a:solidFill>
              </a:rPr>
              <a:t>纠错后的数据：</a:t>
            </a:r>
            <a:r>
              <a:rPr lang="en-US" altLang="zh-CN" dirty="0">
                <a:solidFill>
                  <a:srgbClr val="0000FF"/>
                </a:solidFill>
              </a:rPr>
              <a:t>010</a:t>
            </a:r>
            <a:r>
              <a:rPr lang="en-US" altLang="zh-CN" dirty="0">
                <a:solidFill>
                  <a:srgbClr val="FF0000"/>
                </a:solidFill>
              </a:rPr>
              <a:t>0</a:t>
            </a:r>
            <a:r>
              <a:rPr lang="en-US" altLang="zh-CN" dirty="0">
                <a:solidFill>
                  <a:srgbClr val="0000FF"/>
                </a:solidFill>
              </a:rPr>
              <a:t>1011</a:t>
            </a:r>
            <a:r>
              <a:rPr lang="en-US" altLang="zh-CN" baseline="-25000" dirty="0">
                <a:solidFill>
                  <a:srgbClr val="0000FF"/>
                </a:solidFill>
              </a:rPr>
              <a:t>2</a:t>
            </a:r>
            <a:endParaRPr lang="zh-CN" altLang="en-US" baseline="-25000" dirty="0">
              <a:solidFill>
                <a:srgbClr val="0000FF"/>
              </a:solidFill>
            </a:endParaRPr>
          </a:p>
        </p:txBody>
      </p:sp>
      <p:sp>
        <p:nvSpPr>
          <p:cNvPr id="3" name="矩形 2"/>
          <p:cNvSpPr/>
          <p:nvPr/>
        </p:nvSpPr>
        <p:spPr>
          <a:xfrm>
            <a:off x="6444208" y="3639715"/>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0</a:t>
            </a:r>
            <a:endParaRPr lang="zh-CN" altLang="en-US" sz="2400" baseline="-25000" dirty="0">
              <a:solidFill>
                <a:srgbClr val="0000FF"/>
              </a:solidFill>
            </a:endParaRPr>
          </a:p>
        </p:txBody>
      </p:sp>
      <p:sp>
        <p:nvSpPr>
          <p:cNvPr id="10" name="矩形 9"/>
          <p:cNvSpPr/>
          <p:nvPr/>
        </p:nvSpPr>
        <p:spPr>
          <a:xfrm>
            <a:off x="5148064" y="3618063"/>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1</a:t>
            </a:r>
            <a:endParaRPr lang="zh-CN" altLang="en-US" sz="2400" baseline="-25000" dirty="0">
              <a:solidFill>
                <a:srgbClr val="0000FF"/>
              </a:solidFill>
            </a:endParaRPr>
          </a:p>
        </p:txBody>
      </p:sp>
      <p:sp>
        <p:nvSpPr>
          <p:cNvPr id="11" name="矩形 10"/>
          <p:cNvSpPr/>
          <p:nvPr/>
        </p:nvSpPr>
        <p:spPr>
          <a:xfrm>
            <a:off x="4513307" y="3618062"/>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2</a:t>
            </a:r>
            <a:endParaRPr lang="zh-CN" altLang="en-US" sz="2400" baseline="-25000" dirty="0">
              <a:solidFill>
                <a:srgbClr val="0000FF"/>
              </a:solidFill>
            </a:endParaRPr>
          </a:p>
        </p:txBody>
      </p:sp>
      <p:sp>
        <p:nvSpPr>
          <p:cNvPr id="12" name="矩形 11"/>
          <p:cNvSpPr/>
          <p:nvPr/>
        </p:nvSpPr>
        <p:spPr>
          <a:xfrm>
            <a:off x="3940891" y="3618061"/>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3</a:t>
            </a:r>
            <a:endParaRPr lang="zh-CN" altLang="en-US" sz="2400" baseline="-25000" dirty="0">
              <a:solidFill>
                <a:srgbClr val="0000FF"/>
              </a:solidFill>
            </a:endParaRPr>
          </a:p>
        </p:txBody>
      </p:sp>
      <p:sp>
        <p:nvSpPr>
          <p:cNvPr id="13" name="矩形 12"/>
          <p:cNvSpPr/>
          <p:nvPr/>
        </p:nvSpPr>
        <p:spPr>
          <a:xfrm>
            <a:off x="2644747" y="3618060"/>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4</a:t>
            </a:r>
            <a:endParaRPr lang="zh-CN" altLang="en-US" sz="2400" baseline="-25000" dirty="0">
              <a:solidFill>
                <a:srgbClr val="0000FF"/>
              </a:solidFill>
            </a:endParaRPr>
          </a:p>
        </p:txBody>
      </p:sp>
      <p:sp>
        <p:nvSpPr>
          <p:cNvPr id="14" name="矩形 13"/>
          <p:cNvSpPr/>
          <p:nvPr/>
        </p:nvSpPr>
        <p:spPr>
          <a:xfrm>
            <a:off x="1991638"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5</a:t>
            </a:r>
            <a:endParaRPr lang="zh-CN" altLang="en-US" sz="2400" baseline="-25000" dirty="0">
              <a:solidFill>
                <a:srgbClr val="0000FF"/>
              </a:solidFill>
            </a:endParaRPr>
          </a:p>
        </p:txBody>
      </p:sp>
      <p:sp>
        <p:nvSpPr>
          <p:cNvPr id="15" name="矩形 14"/>
          <p:cNvSpPr/>
          <p:nvPr/>
        </p:nvSpPr>
        <p:spPr>
          <a:xfrm>
            <a:off x="1403994"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6</a:t>
            </a:r>
            <a:endParaRPr lang="zh-CN" altLang="en-US" sz="2400" baseline="-25000" dirty="0">
              <a:solidFill>
                <a:srgbClr val="0000FF"/>
              </a:solidFill>
            </a:endParaRPr>
          </a:p>
        </p:txBody>
      </p:sp>
      <p:sp>
        <p:nvSpPr>
          <p:cNvPr id="16" name="矩形 15"/>
          <p:cNvSpPr/>
          <p:nvPr/>
        </p:nvSpPr>
        <p:spPr>
          <a:xfrm>
            <a:off x="776187" y="3618059"/>
            <a:ext cx="510076" cy="461665"/>
          </a:xfrm>
          <a:prstGeom prst="rect">
            <a:avLst/>
          </a:prstGeom>
        </p:spPr>
        <p:txBody>
          <a:bodyPr wrap="none">
            <a:spAutoFit/>
          </a:bodyPr>
          <a:lstStyle/>
          <a:p>
            <a:r>
              <a:rPr lang="en-US" altLang="zh-CN" sz="2400" dirty="0">
                <a:solidFill>
                  <a:srgbClr val="0000FF"/>
                </a:solidFill>
              </a:rPr>
              <a:t>D</a:t>
            </a:r>
            <a:r>
              <a:rPr lang="en-US" altLang="zh-CN" sz="2400" baseline="-25000" dirty="0">
                <a:solidFill>
                  <a:srgbClr val="0000FF"/>
                </a:solidFill>
              </a:rPr>
              <a:t>7</a:t>
            </a:r>
            <a:endParaRPr lang="zh-CN" altLang="en-US" sz="2400" baseline="-25000" dirty="0">
              <a:solidFill>
                <a:srgbClr val="0000FF"/>
              </a:solidFill>
            </a:endParaRPr>
          </a:p>
        </p:txBody>
      </p:sp>
      <p:pic>
        <p:nvPicPr>
          <p:cNvPr id="20" name="Picture 8" descr="C:\Users\车向泉\AppData\Local\Microsoft\Windows\Temporary Internet Files\Content.IE5\FE5TM330\MC900417026[1].wmf"/>
          <p:cNvPicPr>
            <a:picLocks noChangeAspect="1" noChangeArrowheads="1"/>
          </p:cNvPicPr>
          <p:nvPr/>
        </p:nvPicPr>
        <p:blipFill>
          <a:blip r:embed="rId1" cstate="print">
            <a:clrChange>
              <a:clrFrom>
                <a:srgbClr val="000000"/>
              </a:clrFrom>
              <a:clrTo>
                <a:srgbClr val="000000">
                  <a:alpha val="0"/>
                </a:srgbClr>
              </a:clrTo>
            </a:clrChange>
          </a:blip>
          <a:srcRect/>
          <a:stretch>
            <a:fillRect/>
          </a:stretch>
        </p:blipFill>
        <p:spPr bwMode="auto">
          <a:xfrm>
            <a:off x="6660232" y="5118239"/>
            <a:ext cx="2448272" cy="169513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Effect transition="in" filter="fade">
                                      <p:cBhvr>
                                        <p:cTn id="25" dur="500"/>
                                        <p:tgtEl>
                                          <p:spTgt spid="11"/>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ppt_w</p:attrName>
                                        </p:attrNameLst>
                                      </p:cBhvr>
                                      <p:tavLst>
                                        <p:tav tm="0">
                                          <p:val>
                                            <p:fltVal val="0"/>
                                          </p:val>
                                        </p:tav>
                                        <p:tav tm="100000">
                                          <p:val>
                                            <p:strVal val="#ppt_w"/>
                                          </p:val>
                                        </p:tav>
                                      </p:tavLst>
                                    </p:anim>
                                    <p:anim calcmode="lin" valueType="num">
                                      <p:cBhvr>
                                        <p:cTn id="36" dur="500" fill="hold"/>
                                        <p:tgtEl>
                                          <p:spTgt spid="13"/>
                                        </p:tgtEl>
                                        <p:attrNameLst>
                                          <p:attrName>ppt_h</p:attrName>
                                        </p:attrNameLst>
                                      </p:cBhvr>
                                      <p:tavLst>
                                        <p:tav tm="0">
                                          <p:val>
                                            <p:fltVal val="0"/>
                                          </p:val>
                                        </p:tav>
                                        <p:tav tm="100000">
                                          <p:val>
                                            <p:strVal val="#ppt_h"/>
                                          </p:val>
                                        </p:tav>
                                      </p:tavLst>
                                    </p:anim>
                                    <p:animEffect transition="in" filter="fade">
                                      <p:cBhvr>
                                        <p:cTn id="37" dur="500"/>
                                        <p:tgtEl>
                                          <p:spTgt spid="13"/>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500" fill="hold"/>
                                        <p:tgtEl>
                                          <p:spTgt spid="14"/>
                                        </p:tgtEl>
                                        <p:attrNameLst>
                                          <p:attrName>ppt_w</p:attrName>
                                        </p:attrNameLst>
                                      </p:cBhvr>
                                      <p:tavLst>
                                        <p:tav tm="0">
                                          <p:val>
                                            <p:fltVal val="0"/>
                                          </p:val>
                                        </p:tav>
                                        <p:tav tm="100000">
                                          <p:val>
                                            <p:strVal val="#ppt_w"/>
                                          </p:val>
                                        </p:tav>
                                      </p:tavLst>
                                    </p:anim>
                                    <p:anim calcmode="lin" valueType="num">
                                      <p:cBhvr>
                                        <p:cTn id="42" dur="500" fill="hold"/>
                                        <p:tgtEl>
                                          <p:spTgt spid="14"/>
                                        </p:tgtEl>
                                        <p:attrNameLst>
                                          <p:attrName>ppt_h</p:attrName>
                                        </p:attrNameLst>
                                      </p:cBhvr>
                                      <p:tavLst>
                                        <p:tav tm="0">
                                          <p:val>
                                            <p:fltVal val="0"/>
                                          </p:val>
                                        </p:tav>
                                        <p:tav tm="100000">
                                          <p:val>
                                            <p:strVal val="#ppt_h"/>
                                          </p:val>
                                        </p:tav>
                                      </p:tavLst>
                                    </p:anim>
                                    <p:animEffect transition="in" filter="fade">
                                      <p:cBhvr>
                                        <p:cTn id="43" dur="500"/>
                                        <p:tgtEl>
                                          <p:spTgt spid="14"/>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ppt_w</p:attrName>
                                        </p:attrNameLst>
                                      </p:cBhvr>
                                      <p:tavLst>
                                        <p:tav tm="0">
                                          <p:val>
                                            <p:fltVal val="0"/>
                                          </p:val>
                                        </p:tav>
                                        <p:tav tm="100000">
                                          <p:val>
                                            <p:strVal val="#ppt_w"/>
                                          </p:val>
                                        </p:tav>
                                      </p:tavLst>
                                    </p:anim>
                                    <p:anim calcmode="lin" valueType="num">
                                      <p:cBhvr>
                                        <p:cTn id="48" dur="500" fill="hold"/>
                                        <p:tgtEl>
                                          <p:spTgt spid="15"/>
                                        </p:tgtEl>
                                        <p:attrNameLst>
                                          <p:attrName>ppt_h</p:attrName>
                                        </p:attrNameLst>
                                      </p:cBhvr>
                                      <p:tavLst>
                                        <p:tav tm="0">
                                          <p:val>
                                            <p:fltVal val="0"/>
                                          </p:val>
                                        </p:tav>
                                        <p:tav tm="100000">
                                          <p:val>
                                            <p:strVal val="#ppt_h"/>
                                          </p:val>
                                        </p:tav>
                                      </p:tavLst>
                                    </p:anim>
                                    <p:animEffect transition="in" filter="fade">
                                      <p:cBhvr>
                                        <p:cTn id="49" dur="500"/>
                                        <p:tgtEl>
                                          <p:spTgt spid="15"/>
                                        </p:tgtEl>
                                      </p:cBhvr>
                                    </p:animEffect>
                                  </p:childTnLst>
                                </p:cTn>
                              </p:par>
                            </p:childTnLst>
                          </p:cTn>
                        </p:par>
                        <p:par>
                          <p:cTn id="50" fill="hold">
                            <p:stCondLst>
                              <p:cond delay="4000"/>
                            </p:stCondLst>
                            <p:childTnLst>
                              <p:par>
                                <p:cTn id="51" presetID="53" presetClass="entr" presetSubtype="16"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p:cTn id="53" dur="500" fill="hold"/>
                                        <p:tgtEl>
                                          <p:spTgt spid="16"/>
                                        </p:tgtEl>
                                        <p:attrNameLst>
                                          <p:attrName>ppt_w</p:attrName>
                                        </p:attrNameLst>
                                      </p:cBhvr>
                                      <p:tavLst>
                                        <p:tav tm="0">
                                          <p:val>
                                            <p:fltVal val="0"/>
                                          </p:val>
                                        </p:tav>
                                        <p:tav tm="100000">
                                          <p:val>
                                            <p:strVal val="#ppt_w"/>
                                          </p:val>
                                        </p:tav>
                                      </p:tavLst>
                                    </p:anim>
                                    <p:anim calcmode="lin" valueType="num">
                                      <p:cBhvr>
                                        <p:cTn id="54" dur="500" fill="hold"/>
                                        <p:tgtEl>
                                          <p:spTgt spid="16"/>
                                        </p:tgtEl>
                                        <p:attrNameLst>
                                          <p:attrName>ppt_h</p:attrName>
                                        </p:attrNameLst>
                                      </p:cBhvr>
                                      <p:tavLst>
                                        <p:tav tm="0">
                                          <p:val>
                                            <p:fltVal val="0"/>
                                          </p:val>
                                        </p:tav>
                                        <p:tav tm="100000">
                                          <p:val>
                                            <p:strVal val="#ppt_h"/>
                                          </p:val>
                                        </p:tav>
                                      </p:tavLst>
                                    </p:anim>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left)">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p:bldP spid="10" grpId="0"/>
      <p:bldP spid="11" grpId="0"/>
      <p:bldP spid="12" grpId="0"/>
      <p:bldP spid="13" grpId="0"/>
      <p:bldP spid="14" grpId="0"/>
      <p:bldP spid="15" grpId="0"/>
      <p:bldP spid="16" grpId="0"/>
    </p:bldLst>
  </p:timing>
</p:sld>
</file>

<file path=ppt/tags/tag1.xml><?xml version="1.0" encoding="utf-8"?>
<p:tagLst xmlns:p="http://schemas.openxmlformats.org/presentationml/2006/main">
  <p:tag name="KSO_WPP_MARK_KEY" val="8254c7d2-2e86-487d-bb24-866290ea62a1"/>
  <p:tag name="COMMONDATA" val="eyJoZGlkIjoiYTc2ZGZiNzZiNDVlOGViOWVmM2JhOTY0NGJkNjUyYzg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20493</Words>
  <Application>WPS 演示</Application>
  <PresentationFormat>全屏显示(4:3)</PresentationFormat>
  <Paragraphs>5661</Paragraphs>
  <Slides>77</Slides>
  <Notes>1</Notes>
  <HiddenSlides>6</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33</vt:i4>
      </vt:variant>
      <vt:variant>
        <vt:lpstr>幻灯片标题</vt:lpstr>
      </vt:variant>
      <vt:variant>
        <vt:i4>77</vt:i4>
      </vt:variant>
    </vt:vector>
  </HeadingPairs>
  <TitlesOfParts>
    <vt:vector size="126" baseType="lpstr">
      <vt:lpstr>Arial</vt:lpstr>
      <vt:lpstr>宋体</vt:lpstr>
      <vt:lpstr>Wingdings</vt:lpstr>
      <vt:lpstr>Times New Roman</vt:lpstr>
      <vt:lpstr>Arial Black</vt:lpstr>
      <vt:lpstr>黑体</vt:lpstr>
      <vt:lpstr>楷体_GB2312</vt:lpstr>
      <vt:lpstr>新宋体</vt:lpstr>
      <vt:lpstr>华文行楷</vt:lpstr>
      <vt:lpstr>华文楷体</vt:lpstr>
      <vt:lpstr>微软雅黑</vt:lpstr>
      <vt:lpstr>Arial Unicode MS</vt:lpstr>
      <vt:lpstr>Courier New</vt:lpstr>
      <vt:lpstr>Times New Roman</vt:lpstr>
      <vt:lpstr>楷体_GB2312</vt:lpstr>
      <vt:lpstr>Pixel</vt:lpstr>
      <vt:lpstr>CorelDRAW.Graphic.9</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P46, 2.2</vt:lpstr>
      <vt:lpstr>P46, 2.3</vt:lpstr>
      <vt:lpstr>P46, 2.4</vt:lpstr>
      <vt:lpstr>P46, 2.5</vt:lpstr>
      <vt:lpstr>P47, 2.17</vt:lpstr>
      <vt:lpstr>P48, 2.19</vt:lpstr>
      <vt:lpstr>P48, 2.22</vt:lpstr>
      <vt:lpstr>P48, 2.23</vt:lpstr>
      <vt:lpstr>P48, 2.24</vt:lpstr>
      <vt:lpstr>P84</vt:lpstr>
      <vt:lpstr>P85</vt:lpstr>
      <vt:lpstr>P85</vt:lpstr>
      <vt:lpstr>3.20 ① 用Booth法求乘积。</vt:lpstr>
      <vt:lpstr>3.22 ① 用原码加减交替法，求X÷Y。</vt:lpstr>
      <vt:lpstr>3.22 ② 用原码加减交替法，求X÷Y。</vt:lpstr>
      <vt:lpstr>3.23 ② 用原码加减交替法，求X÷Y。</vt:lpstr>
      <vt:lpstr>P86，习题3.26 ①</vt:lpstr>
      <vt:lpstr>P86，习题3.26 ①</vt:lpstr>
      <vt:lpstr>P86，习题3.26 ①</vt:lpstr>
      <vt:lpstr>P86，习题3.26 ①</vt:lpstr>
      <vt:lpstr>[例1] 直接映射方式的Cache，初始内容为空。</vt:lpstr>
      <vt:lpstr>PowerPoint 演示文稿</vt:lpstr>
      <vt:lpstr>PowerPoint 演示文稿</vt:lpstr>
      <vt:lpstr>西电版 P142～146 高教版 P177～181</vt:lpstr>
      <vt:lpstr>P144～145，习题4.31</vt:lpstr>
      <vt:lpstr>P144～145，习题4.31</vt:lpstr>
      <vt:lpstr>4.5.1 磁表面存储器      西电P180/高教P145，习题4.35</vt:lpstr>
      <vt:lpstr>4.5.1 磁表面存储器      西电P180/高教P145，习题4.35</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西电版P176, 习题5.14 / 高教版P221, 习题5.8</vt:lpstr>
      <vt:lpstr>PowerPoint 演示文稿</vt:lpstr>
      <vt:lpstr>西电版P176, 习题5.10 / 高教版P220, 习题5.3</vt:lpstr>
      <vt:lpstr>西电版P176, 习题5.11 / 高教版P220, 习题5.4</vt:lpstr>
      <vt:lpstr>PowerPoint 演示文稿</vt:lpstr>
      <vt:lpstr>PowerPoint 演示文稿</vt:lpstr>
      <vt:lpstr>PowerPoint 演示文稿</vt:lpstr>
      <vt:lpstr>PowerPoint 演示文稿</vt:lpstr>
      <vt:lpstr>PowerPoint 演示文稿</vt:lpstr>
      <vt:lpstr>指令系统</vt:lpstr>
      <vt:lpstr>西电版P231/高教版P281  习题6.13</vt:lpstr>
      <vt:lpstr>P232/P282  习题6.15</vt:lpstr>
      <vt:lpstr>习题6.15</vt:lpstr>
      <vt:lpstr>习题6.15</vt:lpstr>
      <vt:lpstr>西电版P232～233/高教版P282  习题6.16</vt:lpstr>
      <vt:lpstr>西电版P233/高教版P283  习题6.17</vt:lpstr>
      <vt:lpstr>西电版P233/高教版P283  习题6.17</vt:lpstr>
      <vt:lpstr>西电版P233/高教版P283  习题6.17</vt:lpstr>
      <vt:lpstr>西电版P234/高教版P284～285  习题6.20</vt:lpstr>
      <vt:lpstr>西电版P234/高教版P284～285  习题6.20</vt:lpstr>
      <vt:lpstr>西电版P234/高教版P284～285  习题6.20</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7.4.6 流水线性能分析</vt:lpstr>
      <vt:lpstr>PowerPoint 演示文稿</vt:lpstr>
      <vt:lpstr>PowerPoint 演示文稿</vt:lpstr>
      <vt:lpstr>流水线工作举例</vt:lpstr>
      <vt:lpstr>流水线工作举例</vt:lpstr>
      <vt:lpstr>流水线工作举例</vt:lpstr>
      <vt:lpstr>流水线工作举例</vt:lpstr>
      <vt:lpstr>流水线工作举例</vt:lpstr>
    </vt:vector>
  </TitlesOfParts>
  <Company>西安电子科技大学 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creator>车向泉</dc:creator>
  <cp:keywords>课后习题</cp:keywords>
  <dc:description>作业</dc:description>
  <dc:subject>第2章 计算机系统中的数据表示</dc:subject>
  <cp:lastModifiedBy>R一Q</cp:lastModifiedBy>
  <cp:revision>902</cp:revision>
  <dcterms:created xsi:type="dcterms:W3CDTF">2113-01-01T00:00:00Z</dcterms:created>
  <dcterms:modified xsi:type="dcterms:W3CDTF">2022-11-05T05:20:11Z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FA44AA1104D6430985133D03DC5733E7</vt:lpwstr>
  </property>
  <property fmtid="{D5CDD505-2E9C-101B-9397-08002B2CF9AE}" pid="3" name="KSOProductBuildVer">
    <vt:lpwstr>2052-11.1.0.12763</vt:lpwstr>
  </property>
</Properties>
</file>