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c97bba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ec97bba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ec97bbac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ec97bbac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ec97bbac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ec97bbac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ec97bbac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ec97bbac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ec97bbac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ec97bbac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ec97bbac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ec97bbac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ec97bbac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ec97bbac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bearadvapk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bearadvapk.com/how-to-get-medals-in-super-bear-adventu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erbearadvapk.com/super-bear-adventure-mod-apk-io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Bear Adventure Mod APK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Explore, Unlock &amp; Enjoy the Modded Adventure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17" b="1" u="sng">
                <a:solidFill>
                  <a:schemeClr val="hlink"/>
                </a:solidFill>
                <a:hlinkClick r:id="rId3"/>
              </a:rPr>
              <a:t>superbearadvapk.com</a:t>
            </a:r>
            <a:endParaRPr sz="2917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a cartoon character with a black background and the word seguially on the bottom right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275" y="200025"/>
            <a:ext cx="47434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Super Bear Adventure?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3D platformer game inspired by Super Mario 64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Developed by Earthkwak Games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open-world exploration, </a:t>
            </a:r>
            <a:r>
              <a:rPr lang="en" u="sng">
                <a:solidFill>
                  <a:schemeClr val="hlink"/>
                </a:solidFill>
                <a:hlinkClick r:id="rId3"/>
              </a:rPr>
              <a:t>puzzle-solving</a:t>
            </a:r>
            <a:r>
              <a:rPr lang="en"/>
              <a:t>, and combat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Available on Android and </a:t>
            </a:r>
            <a:r>
              <a:rPr lang="en" u="sng">
                <a:solidFill>
                  <a:schemeClr val="hlink"/>
                </a:solidFill>
                <a:hlinkClick r:id="rId4"/>
              </a:rPr>
              <a:t>iOS platforms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Mod APK?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 APK = Modified Android Application Package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Offers unlocked features not available in the original game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Provides extra functionalities like unlimited coins, unlocked skins, and no ads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Super Bear Adventure Mod APK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🪙 Unlimited Coins – Buy skins and upgrades freely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🐻 All Skins Unlocked – Access exclusive bear outfits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🚫 No Ads – Enjoy smooth, interruption-free gameplay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🔓 All Levels Unlocked – Explore all worlds from the beginning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🚀 Increased Speed &amp; Jumps – Enhanced player abilities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Gameplay Overview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open-world levels to explore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Rescue teddy bears from imprisonment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Fight robotic bees and other enemies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Discover secrets, coins, and power-ups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Play the Mod Version?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Saves time unlocking content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Gives full access to premium features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Better user experience with no ads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Great for kids and casual gamers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of Using Mod APK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available on Google Play Store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 lead to ban or data loss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for malware if downloaded from unsafe sources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Always download from trusted APK websites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On-screen Show (16:9)</PresentationFormat>
  <Paragraphs>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Super Bear Adventure Mod APK</vt:lpstr>
      <vt:lpstr>PowerPoint Presentation</vt:lpstr>
      <vt:lpstr>What is Super Bear Adventure?</vt:lpstr>
      <vt:lpstr>What is Mod APK?</vt:lpstr>
      <vt:lpstr>Features of Super Bear Adventure Mod APK</vt:lpstr>
      <vt:lpstr>Gameplay Overview</vt:lpstr>
      <vt:lpstr>Why Play the Mod Version?</vt:lpstr>
      <vt:lpstr>Risks of Using Mod APK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Bear Adventure Mod APK</dc:title>
  <cp:lastModifiedBy>mueen khan</cp:lastModifiedBy>
  <cp:revision>2</cp:revision>
  <dcterms:modified xsi:type="dcterms:W3CDTF">2025-07-28T01:34:58Z</dcterms:modified>
</cp:coreProperties>
</file>