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0" r:id="rId6"/>
    <p:sldId id="256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8C44C-1800-4D69-A67B-D17428A4A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18465AA-49CF-4399-A3D6-C5093D718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72D77-D24D-4D28-9B1C-6BB4FF6A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E73E-7112-47D9-A64B-2D5474357AF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553056-B4D9-4560-921E-01CE0823F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4CE314-6EDE-4FEA-B9B9-4C7DCA6C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B909-85AE-431E-B234-565A58F8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1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E8D073-13C3-4615-975D-8641F107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C7FD35-A4E4-48EC-8962-98D29343C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0A5C34-6D8C-4DDA-A3FC-E419EF3D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E73E-7112-47D9-A64B-2D5474357AF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4D7E1D-CC83-42FF-894F-C003445C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DD8B06-2993-4099-84F9-4AFA1503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B909-85AE-431E-B234-565A58F8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2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50C676-BF81-4954-BD88-A1969AC0C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08B36A-E6E7-4001-95AD-4BCAFC090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A4C843-5D82-439C-8F7C-96CF6868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E73E-7112-47D9-A64B-2D5474357AF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5C7105-E550-4439-9DD5-7DB9BA0A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313CDB-EB8E-4C46-BE67-895E82D7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B909-85AE-431E-B234-565A58F8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1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A1B1D0-97D8-4F20-8643-D15A6D06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F57F73-93ED-4FF3-BA02-430E734B0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691C65-956E-418F-B317-003B1E62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E73E-7112-47D9-A64B-2D5474357AF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9BE34A-B712-488F-8DA8-9AFAC8D1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118C3D-1D56-4CE6-A6FE-1E23E8CD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B909-85AE-431E-B234-565A58F8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7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80559F-AB27-41C9-8BAA-A1494609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131C9A-FB21-493B-B8E1-5FBF4CA68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5CB7E2-9B7C-45F5-8749-BCDA3592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E73E-7112-47D9-A64B-2D5474357AF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F7F3DB-9F53-436F-A8FD-2807CBCB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B8614F-129E-4317-A824-4DA808A4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B909-85AE-431E-B234-565A58F8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0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BDCAC0-510B-4EB9-A131-C2202159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C4FF74-0F72-41D3-AE96-C2950ADE1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30815F-B827-4805-B6FB-05A5374FA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39EA1C-716A-4720-86DD-D3F773A7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E73E-7112-47D9-A64B-2D5474357AF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ED45C1-CF63-4899-8C0A-FB9A11AE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3DC270-050C-4926-A407-CABDB6F1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B909-85AE-431E-B234-565A58F8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9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E3AF09-6CF8-4CA4-8895-0B654315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13773A-2E73-4D43-8900-2AF4320F1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7737D6-41E1-4720-9A65-5F07FF4CD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FDF1B44-5EC0-4993-8A11-98A7BCD90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972CFED-B0AD-4A7B-B823-66E2195C4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D6A2EF0-42AA-4C53-9CD7-BA94B6D5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E73E-7112-47D9-A64B-2D5474357AF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EE224AF-8D06-4C0C-A861-99DA6313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909FAFB-12F9-4513-9CCC-20CA0ECF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B909-85AE-431E-B234-565A58F8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5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2D2C65-BA8E-4D28-84F0-9FF9EB05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467BE1F-A67D-468A-A793-499DEDB3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E73E-7112-47D9-A64B-2D5474357AF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3A16D24-433F-4DA8-8CE0-2BB9D463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68C96F-A1AF-452D-91B6-66B57B6D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B909-85AE-431E-B234-565A58F8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1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62A67C2-6248-40C8-AEBD-45201A8AB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E73E-7112-47D9-A64B-2D5474357AF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DB44A3D-3E33-47E6-9917-6D39716D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71AF9B-F976-4D2E-8C63-5CF55FD6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B909-85AE-431E-B234-565A58F8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CB844-491A-4CB9-A00E-38F8FC0B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5A5B5A-A05D-4566-878A-EBB71FC45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FFABF1-824E-4E40-B839-185F40C5A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65A449-9CCB-42FE-87D4-2D98BCF8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E73E-7112-47D9-A64B-2D5474357AF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CC3888-3AD9-4869-BB7A-919167AD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70B6A2-F721-4484-B18E-6FA808D7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B909-85AE-431E-B234-565A58F8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7C2E6-9F63-4857-8763-5FC76281E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28DD790-A49C-4FFA-A5D5-FF091BE25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8E96F8D-AD4D-495F-9E6C-B0CEA8168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941AC1-9CF7-4053-A2B4-DC1AD058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E73E-7112-47D9-A64B-2D5474357AF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4BAB7D-C3F4-4777-9761-C3A3BF75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C47C3E-19E4-4BD3-B498-9B3799D8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B909-85AE-431E-B234-565A58F8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2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0F9F1A2-C733-4612-A9E8-B52B1AFAF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DA3FA9-9DDA-4460-86FF-66C08703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4DBB88-4F22-4612-A1AE-62139152B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4E73E-7112-47D9-A64B-2D5474357AF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F93BFA-7744-41CA-A27E-9BA3EA2B5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32A2BA-080B-4E3A-B4FE-0090C8A4E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8B909-85AE-431E-B234-565A58F80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8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6ABDB7-7749-4E93-9FF2-B1E5A311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Rewrite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C569CE-2F99-4A9D-9E99-E29BE2DB7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out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code. And use mostly torch to tune the network. Using parallel computing to implement PIAL1.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multiple backend makes the code low in efficiency. 2. Easier to modifier later. 3. Using for loop for PIAL1 is low in efficiency as well.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time decreases from 7 hours to no more than 1 hour ( The device I used, Tesla P100, may contribute a lot)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12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C0A99-1AE2-43D0-87CE-7BD7D5F0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setup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268377-9E6F-45EF-813B-57BA3B7F4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 err="1"/>
              <a:t>DeepONet</a:t>
            </a:r>
            <a:r>
              <a:rPr lang="en-US" dirty="0"/>
              <a:t> trains on Diffusion Reaction Equation.</a:t>
            </a:r>
          </a:p>
          <a:p>
            <a:endParaRPr lang="en-US" dirty="0"/>
          </a:p>
          <a:p>
            <a:r>
              <a:rPr lang="en-US" dirty="0"/>
              <a:t>100 data pretrain and selecting the first 20 data with the largest PINN loss from 100 data.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2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E93AD3-ABE2-4FDA-8F17-773E2F4B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 result on Overleaf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96FC66-F5F6-42C0-8BD1-3EBEC9FBE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8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I’ve figured out some important technics that would make a difference of accuracy (L2 relative error).</a:t>
            </a:r>
          </a:p>
          <a:p>
            <a:pPr marL="514350" indent="-514350">
              <a:buAutoNum type="arabicPeriod"/>
            </a:pPr>
            <a:r>
              <a:rPr lang="en-US" b="1" dirty="0"/>
              <a:t>Activation, </a:t>
            </a:r>
            <a:r>
              <a:rPr lang="en-US" dirty="0"/>
              <a:t>if we use </a:t>
            </a:r>
            <a:r>
              <a:rPr lang="en-US" b="1" dirty="0" err="1"/>
              <a:t>Relu</a:t>
            </a:r>
            <a:r>
              <a:rPr lang="en-US" dirty="0"/>
              <a:t> for the </a:t>
            </a:r>
            <a:r>
              <a:rPr lang="en-US" b="1" dirty="0"/>
              <a:t>branch network</a:t>
            </a:r>
            <a:r>
              <a:rPr lang="en-US" dirty="0"/>
              <a:t>, the L2 relative error is larger. The reason is not the depth of network.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b="1" dirty="0"/>
              <a:t>Dataset length scale, </a:t>
            </a:r>
            <a:r>
              <a:rPr lang="en-US" dirty="0"/>
              <a:t>the same as Min’s paper, using multiple LS could have better accuracy.</a:t>
            </a:r>
          </a:p>
          <a:p>
            <a:pPr marL="0" indent="0">
              <a:buNone/>
            </a:pPr>
            <a:r>
              <a:rPr lang="en-US" dirty="0"/>
              <a:t>The result is sometime better than the article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723CF383-EF90-4127-99DD-E6EF607EC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320363"/>
              </p:ext>
            </p:extLst>
          </p:nvPr>
        </p:nvGraphicFramePr>
        <p:xfrm>
          <a:off x="3695700" y="3589867"/>
          <a:ext cx="4800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2783416637"/>
                    </a:ext>
                  </a:extLst>
                </a:gridCol>
                <a:gridCol w="3445934">
                  <a:extLst>
                    <a:ext uri="{9D8B030D-6E8A-4147-A177-3AD203B41FA5}">
                      <a16:colId xmlns:a16="http://schemas.microsoft.com/office/drawing/2014/main" val="2778788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 relative error </a:t>
                      </a:r>
                      <a:r>
                        <a:rPr lang="en-US" b="0" dirty="0"/>
                        <a:t>(one test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88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1.60e-2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12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4.33e-3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164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68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5D8482-B733-49B3-BBC5-14609E53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Experience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5AA79F-DA52-4CA1-B462-2AC9EF9C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mentionable mistakes I made that could cause training failure.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sampling Replacement. If we sample the data randomly and they might repeat within a single loop.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e.g. a = [1, 2, 3], step = 3. Without repeat: 3, 1, 2; With repeat: 3, 1, 3.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would be worse.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result of using all data (1,000 input functions, LS = [0.1, 1]) is worse than PIAL1. One possible reason maybe the quality of data increases)</a:t>
            </a:r>
          </a:p>
        </p:txBody>
      </p:sp>
    </p:spTree>
    <p:extLst>
      <p:ext uri="{BB962C8B-B14F-4D97-AF65-F5344CB8AC3E}">
        <p14:creationId xmlns:p14="http://schemas.microsoft.com/office/powerpoint/2010/main" val="310284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5DB25F-3244-40A0-A7E1-FC8FF60A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tries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A0B819-62E2-43B0-8C10-4B868261E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also tested the code using </a:t>
            </a:r>
            <a:r>
              <a:rPr lang="en-US" b="1" dirty="0"/>
              <a:t>(1.) </a:t>
            </a:r>
            <a:r>
              <a:rPr lang="en-US" dirty="0"/>
              <a:t>MSE between pd and </a:t>
            </a:r>
            <a:r>
              <a:rPr lang="en-US" dirty="0" err="1"/>
              <a:t>gt</a:t>
            </a:r>
            <a:r>
              <a:rPr lang="en-US" dirty="0"/>
              <a:t> </a:t>
            </a:r>
            <a:r>
              <a:rPr lang="en-US" b="1" dirty="0"/>
              <a:t>(2.) </a:t>
            </a:r>
            <a:r>
              <a:rPr lang="en-US" dirty="0"/>
              <a:t>0.1 times PINN loss only (because the PINN loss is much larger than the MSE) </a:t>
            </a:r>
            <a:r>
              <a:rPr lang="en-US" b="1" dirty="0"/>
              <a:t>(3.) </a:t>
            </a:r>
            <a:r>
              <a:rPr lang="en-US" dirty="0"/>
              <a:t>0.05 times PINN loss + MSE loss </a:t>
            </a:r>
          </a:p>
          <a:p>
            <a:r>
              <a:rPr lang="en-US" dirty="0"/>
              <a:t>Their results</a:t>
            </a:r>
            <a:r>
              <a:rPr lang="zh-TW" altLang="en-US" dirty="0"/>
              <a:t> </a:t>
            </a:r>
            <a:r>
              <a:rPr lang="en-US" altLang="zh-TW" dirty="0"/>
              <a:t>are slightly different</a:t>
            </a:r>
            <a:r>
              <a:rPr lang="en-US" dirty="0"/>
              <a:t>. One possible reason is the gradient norm after adding PINN loss is larger. So the parameters could be updated more efficiently. </a:t>
            </a:r>
          </a:p>
        </p:txBody>
      </p:sp>
    </p:spTree>
    <p:extLst>
      <p:ext uri="{BB962C8B-B14F-4D97-AF65-F5344CB8AC3E}">
        <p14:creationId xmlns:p14="http://schemas.microsoft.com/office/powerpoint/2010/main" val="281652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F123C33-8693-49B9-8DE3-F79DD1BE7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08" y="1296748"/>
            <a:ext cx="5570530" cy="426450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8F38DBD-7373-4ED3-83BD-52A54F4E7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803" y="1296748"/>
            <a:ext cx="5566089" cy="426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6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B33D895-4235-43D5-AEF2-965E100A6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217" y="762000"/>
            <a:ext cx="6967565" cy="5334000"/>
          </a:xfrm>
          <a:prstGeom prst="rect">
            <a:avLst/>
          </a:prstGeom>
        </p:spPr>
      </p:pic>
      <p:sp>
        <p:nvSpPr>
          <p:cNvPr id="2" name="AutoShape 2" descr="IMG_2284">
            <a:extLst>
              <a:ext uri="{FF2B5EF4-FFF2-40B4-BE49-F238E27FC236}">
                <a16:creationId xmlns:a16="http://schemas.microsoft.com/office/drawing/2014/main" id="{A0E0F9B6-760A-4B46-9983-EF62A33DAB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17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389</Words>
  <Application>Microsoft Office PowerPoint</Application>
  <PresentationFormat>寬螢幕</PresentationFormat>
  <Paragraphs>34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佈景主題</vt:lpstr>
      <vt:lpstr>Rewrite</vt:lpstr>
      <vt:lpstr>Problem setup</vt:lpstr>
      <vt:lpstr>Repeat the result on Overleaf </vt:lpstr>
      <vt:lpstr>Experience</vt:lpstr>
      <vt:lpstr>More tries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Season Lo</dc:creator>
  <cp:lastModifiedBy>Season Lo</cp:lastModifiedBy>
  <cp:revision>18</cp:revision>
  <dcterms:created xsi:type="dcterms:W3CDTF">2023-07-12T19:59:56Z</dcterms:created>
  <dcterms:modified xsi:type="dcterms:W3CDTF">2023-07-14T12:19:20Z</dcterms:modified>
</cp:coreProperties>
</file>