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礼箱及新品批市路演</a:t>
            </a:r>
            <a:r>
              <a:rPr lang="zh-CN" altLang="en-US" dirty="0" smtClean="0"/>
              <a:t>活动</a:t>
            </a:r>
            <a:r>
              <a:rPr lang="en-US" altLang="zh-CN" dirty="0" smtClean="0"/>
              <a:t>H5   </a:t>
            </a:r>
            <a:r>
              <a:rPr lang="zh-CN" altLang="en-US" dirty="0" smtClean="0"/>
              <a:t>页面设计方案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5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73" y="1628800"/>
            <a:ext cx="2633287" cy="4525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8" name="线形标注 2 7"/>
          <p:cNvSpPr/>
          <p:nvPr/>
        </p:nvSpPr>
        <p:spPr>
          <a:xfrm>
            <a:off x="5076054" y="2308348"/>
            <a:ext cx="3014464" cy="463524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字体</a:t>
            </a:r>
            <a:r>
              <a:rPr lang="zh-CN" altLang="en-US" dirty="0"/>
              <a:t>由右向左滑进</a:t>
            </a:r>
            <a:endParaRPr lang="en-US" altLang="zh-CN" dirty="0"/>
          </a:p>
        </p:txBody>
      </p:sp>
      <p:sp>
        <p:nvSpPr>
          <p:cNvPr id="16" name="线形标注 2 15"/>
          <p:cNvSpPr/>
          <p:nvPr/>
        </p:nvSpPr>
        <p:spPr>
          <a:xfrm>
            <a:off x="5076055" y="5430936"/>
            <a:ext cx="3024337" cy="590352"/>
          </a:xfrm>
          <a:prstGeom prst="borderCallout2">
            <a:avLst>
              <a:gd name="adj1" fmla="val 23976"/>
              <a:gd name="adj2" fmla="val -5337"/>
              <a:gd name="adj3" fmla="val 18750"/>
              <a:gd name="adj4" fmla="val -16667"/>
              <a:gd name="adj5" fmla="val 78080"/>
              <a:gd name="adj6" fmla="val -683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翻</a:t>
            </a:r>
            <a:r>
              <a:rPr lang="zh-CN" altLang="en-US" dirty="0"/>
              <a:t>页指示从下往</a:t>
            </a:r>
            <a:r>
              <a:rPr lang="zh-CN" altLang="en-US" dirty="0" smtClean="0"/>
              <a:t>上重复运动</a:t>
            </a:r>
            <a:endParaRPr lang="en-US" altLang="zh-CN" dirty="0"/>
          </a:p>
        </p:txBody>
      </p:sp>
      <p:sp>
        <p:nvSpPr>
          <p:cNvPr id="19" name="线形标注 2 18"/>
          <p:cNvSpPr/>
          <p:nvPr/>
        </p:nvSpPr>
        <p:spPr>
          <a:xfrm>
            <a:off x="5076056" y="4653136"/>
            <a:ext cx="302433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597"/>
              <a:gd name="adj6" fmla="val -395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/>
              <a:t>金色飘带扫光</a:t>
            </a:r>
          </a:p>
        </p:txBody>
      </p:sp>
      <p:sp>
        <p:nvSpPr>
          <p:cNvPr id="20" name="线形标注 2 19"/>
          <p:cNvSpPr/>
          <p:nvPr/>
        </p:nvSpPr>
        <p:spPr>
          <a:xfrm>
            <a:off x="5076055" y="3140968"/>
            <a:ext cx="3014463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4209"/>
              <a:gd name="adj6" fmla="val -50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/>
              <a:t>背景金色彩纸闪动飘落</a:t>
            </a:r>
            <a:endParaRPr lang="en-US" altLang="zh-CN" dirty="0"/>
          </a:p>
        </p:txBody>
      </p:sp>
      <p:sp>
        <p:nvSpPr>
          <p:cNvPr id="13" name="线形标注 2 12"/>
          <p:cNvSpPr/>
          <p:nvPr/>
        </p:nvSpPr>
        <p:spPr>
          <a:xfrm>
            <a:off x="5085930" y="3804852"/>
            <a:ext cx="3014463" cy="5602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59"/>
              <a:gd name="adj6" fmla="val -863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/>
              <a:t>燃烧</a:t>
            </a:r>
            <a:r>
              <a:rPr lang="zh-CN" altLang="en-US" dirty="0" smtClean="0"/>
              <a:t>鞭炮，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个礼盒烟花状弹出渐隐（不断循环）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4" name="线形标注 2 13"/>
          <p:cNvSpPr/>
          <p:nvPr/>
        </p:nvSpPr>
        <p:spPr>
          <a:xfrm>
            <a:off x="5076056" y="1556792"/>
            <a:ext cx="3014464" cy="4635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758"/>
              <a:gd name="adj6" fmla="val -354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/>
              <a:t>音乐</a:t>
            </a:r>
            <a:r>
              <a:rPr lang="zh-CN" altLang="en-US" dirty="0" smtClean="0"/>
              <a:t>符号不断循环转动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84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00200"/>
            <a:ext cx="2633287" cy="4525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活动规则</a:t>
            </a:r>
            <a:endParaRPr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5076056" y="1556792"/>
            <a:ext cx="3014464" cy="4635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758"/>
              <a:gd name="adj6" fmla="val -354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/>
              <a:t>音乐</a:t>
            </a:r>
            <a:r>
              <a:rPr lang="zh-CN" altLang="en-US" dirty="0" smtClean="0"/>
              <a:t>符号不断循环转动</a:t>
            </a:r>
            <a:endParaRPr lang="en-US" altLang="zh-CN" dirty="0"/>
          </a:p>
        </p:txBody>
      </p:sp>
      <p:sp>
        <p:nvSpPr>
          <p:cNvPr id="6" name="线形标注 2 5"/>
          <p:cNvSpPr/>
          <p:nvPr/>
        </p:nvSpPr>
        <p:spPr>
          <a:xfrm>
            <a:off x="5076056" y="4653136"/>
            <a:ext cx="302433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597"/>
              <a:gd name="adj6" fmla="val -395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/>
              <a:t>金色飘带扫光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5076055" y="5430936"/>
            <a:ext cx="3024337" cy="590352"/>
          </a:xfrm>
          <a:prstGeom prst="borderCallout2">
            <a:avLst>
              <a:gd name="adj1" fmla="val 23976"/>
              <a:gd name="adj2" fmla="val -5337"/>
              <a:gd name="adj3" fmla="val 18750"/>
              <a:gd name="adj4" fmla="val -16667"/>
              <a:gd name="adj5" fmla="val 78080"/>
              <a:gd name="adj6" fmla="val -683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翻</a:t>
            </a:r>
            <a:r>
              <a:rPr lang="zh-CN" altLang="en-US" dirty="0"/>
              <a:t>页指示从下往</a:t>
            </a:r>
            <a:r>
              <a:rPr lang="zh-CN" altLang="en-US" dirty="0" smtClean="0"/>
              <a:t>上重复运动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27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65" y="1600200"/>
            <a:ext cx="2633287" cy="4525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产品介绍</a:t>
            </a:r>
            <a:endParaRPr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5076056" y="4653136"/>
            <a:ext cx="302433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597"/>
              <a:gd name="adj6" fmla="val -395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4. </a:t>
            </a:r>
            <a:r>
              <a:rPr lang="zh-CN" altLang="en-US" dirty="0"/>
              <a:t>金色飘带扫光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5076055" y="5430936"/>
            <a:ext cx="3014463" cy="590352"/>
          </a:xfrm>
          <a:prstGeom prst="borderCallout2">
            <a:avLst>
              <a:gd name="adj1" fmla="val 23976"/>
              <a:gd name="adj2" fmla="val -5337"/>
              <a:gd name="adj3" fmla="val 18750"/>
              <a:gd name="adj4" fmla="val -16667"/>
              <a:gd name="adj5" fmla="val 78080"/>
              <a:gd name="adj6" fmla="val -683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5. </a:t>
            </a:r>
            <a:r>
              <a:rPr lang="zh-CN" altLang="en-US" dirty="0" smtClean="0"/>
              <a:t>翻</a:t>
            </a:r>
            <a:r>
              <a:rPr lang="zh-CN" altLang="en-US" dirty="0"/>
              <a:t>页指示从下往</a:t>
            </a:r>
            <a:r>
              <a:rPr lang="zh-CN" altLang="en-US" dirty="0" smtClean="0"/>
              <a:t>上重复运动</a:t>
            </a:r>
            <a:endParaRPr lang="en-US" altLang="zh-CN" dirty="0"/>
          </a:p>
        </p:txBody>
      </p:sp>
      <p:sp>
        <p:nvSpPr>
          <p:cNvPr id="8" name="线形标注 2 7"/>
          <p:cNvSpPr/>
          <p:nvPr/>
        </p:nvSpPr>
        <p:spPr>
          <a:xfrm>
            <a:off x="5076056" y="3429000"/>
            <a:ext cx="3014462" cy="432048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左右滑动查看更多产品</a:t>
            </a:r>
            <a:endParaRPr lang="zh-CN" altLang="en-US" dirty="0"/>
          </a:p>
        </p:txBody>
      </p:sp>
      <p:sp>
        <p:nvSpPr>
          <p:cNvPr id="9" name="线形标注 2 8"/>
          <p:cNvSpPr/>
          <p:nvPr/>
        </p:nvSpPr>
        <p:spPr>
          <a:xfrm>
            <a:off x="5076055" y="2420888"/>
            <a:ext cx="3014462" cy="432048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点击产品弹出产品介绍</a:t>
            </a:r>
            <a:endParaRPr lang="zh-CN" altLang="en-US" dirty="0"/>
          </a:p>
        </p:txBody>
      </p:sp>
      <p:sp>
        <p:nvSpPr>
          <p:cNvPr id="12" name="线形标注 2 11"/>
          <p:cNvSpPr/>
          <p:nvPr/>
        </p:nvSpPr>
        <p:spPr>
          <a:xfrm>
            <a:off x="5076056" y="1556792"/>
            <a:ext cx="3014464" cy="4635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758"/>
              <a:gd name="adj6" fmla="val -354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/>
              <a:t>音乐</a:t>
            </a:r>
            <a:r>
              <a:rPr lang="zh-CN" altLang="en-US" dirty="0" smtClean="0"/>
              <a:t>符号不断循环转动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0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00200"/>
            <a:ext cx="2633287" cy="4525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产品介绍</a:t>
            </a:r>
            <a:endParaRPr lang="zh-CN" altLang="en-US" dirty="0"/>
          </a:p>
        </p:txBody>
      </p:sp>
      <p:sp>
        <p:nvSpPr>
          <p:cNvPr id="8" name="线形标注 2 7"/>
          <p:cNvSpPr/>
          <p:nvPr/>
        </p:nvSpPr>
        <p:spPr>
          <a:xfrm>
            <a:off x="5004048" y="2600908"/>
            <a:ext cx="309634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832"/>
              <a:gd name="adj6" fmla="val -448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卷轴缓慢</a:t>
            </a:r>
            <a:r>
              <a:rPr lang="zh-CN" altLang="en-US" dirty="0" smtClean="0"/>
              <a:t>打开</a:t>
            </a:r>
            <a:endParaRPr lang="zh-CN" altLang="en-US" dirty="0"/>
          </a:p>
        </p:txBody>
      </p:sp>
      <p:sp>
        <p:nvSpPr>
          <p:cNvPr id="9" name="线形标注 2 8"/>
          <p:cNvSpPr/>
          <p:nvPr/>
        </p:nvSpPr>
        <p:spPr>
          <a:xfrm>
            <a:off x="5004048" y="5085184"/>
            <a:ext cx="309634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59"/>
              <a:gd name="adj6" fmla="val -3359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/>
              <a:t>半透明黑色遮罩层面出现</a:t>
            </a:r>
          </a:p>
        </p:txBody>
      </p:sp>
      <p:sp>
        <p:nvSpPr>
          <p:cNvPr id="13" name="线形标注 2 12"/>
          <p:cNvSpPr/>
          <p:nvPr/>
        </p:nvSpPr>
        <p:spPr>
          <a:xfrm>
            <a:off x="5004048" y="3356992"/>
            <a:ext cx="309634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065"/>
              <a:gd name="adj6" fmla="val -48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卖点扫光（动画）</a:t>
            </a:r>
            <a:endParaRPr lang="zh-CN" altLang="en-US" dirty="0"/>
          </a:p>
        </p:txBody>
      </p:sp>
      <p:sp>
        <p:nvSpPr>
          <p:cNvPr id="12" name="线形标注 2 11"/>
          <p:cNvSpPr/>
          <p:nvPr/>
        </p:nvSpPr>
        <p:spPr>
          <a:xfrm>
            <a:off x="4994174" y="1628800"/>
            <a:ext cx="309634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471"/>
              <a:gd name="adj6" fmla="val -273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页面由上至下滑落</a:t>
            </a:r>
            <a:endParaRPr lang="zh-CN" altLang="en-US" dirty="0"/>
          </a:p>
        </p:txBody>
      </p:sp>
      <p:sp>
        <p:nvSpPr>
          <p:cNvPr id="14" name="线形标注 2 13"/>
          <p:cNvSpPr/>
          <p:nvPr/>
        </p:nvSpPr>
        <p:spPr>
          <a:xfrm>
            <a:off x="5011393" y="4077072"/>
            <a:ext cx="3088999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339"/>
              <a:gd name="adj6" fmla="val -4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/>
              <a:t>背景金色彩纸闪动飘落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4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65" y="1600200"/>
            <a:ext cx="2633287" cy="452596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5076056" y="4653136"/>
            <a:ext cx="302433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597"/>
              <a:gd name="adj6" fmla="val -395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金色</a:t>
            </a:r>
            <a:r>
              <a:rPr lang="zh-CN" altLang="en-US" dirty="0"/>
              <a:t>飘带扫光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5076056" y="2348880"/>
            <a:ext cx="302433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371"/>
              <a:gd name="adj6" fmla="val -421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文字</a:t>
            </a:r>
            <a:r>
              <a:rPr lang="zh-CN" altLang="en-US" dirty="0" smtClean="0"/>
              <a:t>扫</a:t>
            </a:r>
            <a:r>
              <a:rPr lang="zh-CN" altLang="en-US" dirty="0"/>
              <a:t>光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5076056" y="3152174"/>
            <a:ext cx="3024337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0338"/>
              <a:gd name="adj6" fmla="val -391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背景</a:t>
            </a:r>
            <a:r>
              <a:rPr lang="zh-CN" altLang="en-US" dirty="0"/>
              <a:t>金色彩纸闪动飘落</a:t>
            </a:r>
            <a:endParaRPr lang="en-US" altLang="zh-CN" dirty="0"/>
          </a:p>
        </p:txBody>
      </p:sp>
      <p:sp>
        <p:nvSpPr>
          <p:cNvPr id="9" name="线形标注 2 8"/>
          <p:cNvSpPr/>
          <p:nvPr/>
        </p:nvSpPr>
        <p:spPr>
          <a:xfrm>
            <a:off x="5076056" y="1556792"/>
            <a:ext cx="3014464" cy="4635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758"/>
              <a:gd name="adj6" fmla="val -354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/>
              <a:t>音乐</a:t>
            </a:r>
            <a:r>
              <a:rPr lang="zh-CN" altLang="en-US" dirty="0" smtClean="0"/>
              <a:t>符号不断循环转动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201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礼箱及新品批市路演活动H5   页面设计方案</vt:lpstr>
      <vt:lpstr>首页</vt:lpstr>
      <vt:lpstr>活动规则</vt:lpstr>
      <vt:lpstr>产品介绍</vt:lpstr>
      <vt:lpstr>产品介绍</vt:lpstr>
      <vt:lpstr>结束页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页面设计</dc:title>
  <dc:creator>Sami Ou</dc:creator>
  <cp:lastModifiedBy>Sami Ou</cp:lastModifiedBy>
  <cp:revision>35</cp:revision>
  <dcterms:created xsi:type="dcterms:W3CDTF">2015-12-02T03:21:31Z</dcterms:created>
  <dcterms:modified xsi:type="dcterms:W3CDTF">2015-12-07T06:28:01Z</dcterms:modified>
</cp:coreProperties>
</file>