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/>
    <p:restoredTop sz="94571"/>
  </p:normalViewPr>
  <p:slideViewPr>
    <p:cSldViewPr snapToGrid="0">
      <p:cViewPr>
        <p:scale>
          <a:sx n="100" d="100"/>
          <a:sy n="100" d="100"/>
        </p:scale>
        <p:origin x="40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8DA1B-EE98-874A-B8B6-D749786F25E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F61EB-EF79-1A4A-9A36-522A3FBA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>
                <a:effectLst/>
              </a:rPr>
              <a:t>Question</a:t>
            </a:r>
          </a:p>
          <a:p>
            <a:r>
              <a:rPr lang="en-GB" dirty="0">
                <a:effectLst/>
                <a:latin typeface="var(--cds-font-family-source-sans-pro)"/>
              </a:rPr>
              <a:t>True or false? As explained in this lecture, every input layer feature is interconnected with every hidden layer feature.</a:t>
            </a:r>
            <a:r>
              <a:rPr lang="zh-CN" altLang="en-US" dirty="0">
                <a:effectLst/>
                <a:latin typeface="var(--cds-font-family-source-sans-pro)"/>
              </a:rPr>
              <a:t> </a:t>
            </a:r>
            <a:r>
              <a:rPr lang="en-US" altLang="zh-CN" dirty="0">
                <a:effectLst/>
                <a:latin typeface="var(--cds-font-family-source-sans-pro)"/>
              </a:rPr>
              <a:t>T</a:t>
            </a:r>
            <a:endParaRPr lang="en-GB" dirty="0">
              <a:effectLst/>
              <a:latin typeface="var(--cds-font-family-source-sans-pro)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F61EB-EF79-1A4A-9A36-522A3FBA31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C8099-4384-8D4F-3408-3D2372701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58B9C-3373-9A34-6A1F-F83E15E64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66A6A-00F4-EC8F-3C2B-64A1BDBF2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>
                <a:effectLst/>
              </a:rPr>
              <a:t>Question</a:t>
            </a:r>
          </a:p>
          <a:p>
            <a:r>
              <a:rPr lang="en-GB" dirty="0">
                <a:effectLst/>
                <a:latin typeface="var(--cds-font-family-source-sans-pro)"/>
              </a:rPr>
              <a:t>True or false? As explained in this lecture, every input layer feature is interconnected with every hidden layer feature.</a:t>
            </a:r>
            <a:r>
              <a:rPr lang="zh-CN" altLang="en-US" dirty="0">
                <a:effectLst/>
                <a:latin typeface="var(--cds-font-family-source-sans-pro)"/>
              </a:rPr>
              <a:t> </a:t>
            </a:r>
            <a:r>
              <a:rPr lang="en-US" altLang="zh-CN" dirty="0">
                <a:effectLst/>
                <a:latin typeface="var(--cds-font-family-source-sans-pro)"/>
              </a:rPr>
              <a:t>T</a:t>
            </a:r>
            <a:endParaRPr lang="en-GB" dirty="0">
              <a:effectLst/>
              <a:latin typeface="var(--cds-font-family-source-sans-pro)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855D-3B18-70EF-CC8E-3B5DFC738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F61EB-EF79-1A4A-9A36-522A3FBA31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F7A7A-06C9-528F-B13A-8240662B5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05739-907B-DEFC-7086-35384B2BD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58CDA-8EFF-BE73-8415-53E79841F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>
                <a:effectLst/>
              </a:rPr>
              <a:t>Question</a:t>
            </a:r>
          </a:p>
          <a:p>
            <a:r>
              <a:rPr lang="en-GB" dirty="0">
                <a:effectLst/>
                <a:latin typeface="var(--cds-font-family-source-sans-pro)"/>
              </a:rPr>
              <a:t>True or false? As explained in this lecture, every input layer feature is interconnected with every hidden layer feature.</a:t>
            </a:r>
            <a:r>
              <a:rPr lang="zh-CN" altLang="en-US" dirty="0">
                <a:effectLst/>
                <a:latin typeface="var(--cds-font-family-source-sans-pro)"/>
              </a:rPr>
              <a:t> </a:t>
            </a:r>
            <a:r>
              <a:rPr lang="en-US" altLang="zh-CN" dirty="0">
                <a:effectLst/>
                <a:latin typeface="var(--cds-font-family-source-sans-pro)"/>
              </a:rPr>
              <a:t>T</a:t>
            </a:r>
            <a:endParaRPr lang="en-GB" dirty="0">
              <a:effectLst/>
              <a:latin typeface="var(--cds-font-family-source-sans-pro)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1BAA3-8A93-5A7E-B2B3-19D16B775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F61EB-EF79-1A4A-9A36-522A3FBA31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F61EB-EF79-1A4A-9A36-522A3FBA31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8E8-C2F5-8BA3-6E98-E4B9536C1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D65A8-D297-2E3C-3394-50EF81EC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3E5E-9676-F483-CF8B-F0AAC449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9D545-CC31-E351-1102-A3FB71C7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91F5F-B206-3C26-4ABF-C5212FBE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6546-ECEB-6BF3-77B6-0B4B8997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8F72E-6AAC-2FF1-BA19-14204F07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0D61-9B29-393D-7F26-11E26064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ED62-AE29-64E3-8A7A-5742BD23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8939-17B6-E5B5-1F8A-76C25865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661E3-8EB7-EDC0-A170-132CFCA1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5A418-83A3-9A47-27CB-79CE8275E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09CA-F06F-55D0-B98F-B08A086D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BDD8-F6F3-1AD0-7D31-CCD63FB1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477D-9860-E597-3F22-80E3366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4E77-DFBB-2ADB-A22E-F9EF5658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E42D-3ADE-32E8-71B0-1ED3EFDD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AAD2-DC99-0C20-0971-AAC164D9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A228-432F-3179-4FAA-96E66A0D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A4B5-18B0-B74B-3A1C-64B90455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81C1-9FA3-327D-F069-DA80BA65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6CDEA-FBCB-B031-745B-8E55C344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49DE-0D04-2822-0901-5F82A218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359EE-0AB0-7D17-FC88-CD09856B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241B-2E32-B4AB-64AF-FA8343E5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1BEB-A8D4-7AA8-B3C7-B74B794C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7FB9-F15D-E8CA-4A23-FF68BCA2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1AB73-D4A1-4D41-CC6B-AFAB15135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24AB-70E1-89CC-66AF-C7026013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BA8A-3894-6981-F618-9311FF2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47AF-054A-35DE-1AA7-6BC05941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E7E2-1BE3-692D-E36A-3532864A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D70B-DC44-CC83-A24F-0C792388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E35BD-2DF0-B5E6-15C4-F1487B393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497EA-2D53-FBB0-CE87-9BAB60C75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E25E2-A507-3330-14BE-1BA86B33D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E7D9C-70EE-3C24-D1E6-D3B481E6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6F8C1-3F4C-0CDF-225D-A8AFB442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90F5-AD0E-8B79-45BD-D22D8800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8796-A9EC-2E3F-146E-80D22FBE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E24CE-C6F9-059D-87D5-BEC5009F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5EADD-0493-611A-9DB1-46B9C27C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C4676-C226-A906-AB11-4D86891B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120DE-A114-6333-AF87-B0A6E298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5446D-FBE9-0CE6-C51F-06F48C8A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EE5D6-F7FE-44BD-9055-00C98DA4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18D6-53C6-D4E5-3A7C-FF342CCA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15E1-5AB4-3533-7718-287AC8F6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34535-F7A4-FAB2-4A50-BFA3F7673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B29F-5DAB-86DD-0568-FACBAAB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3BE6-3286-F70B-3497-30C53260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08B8-E6D7-F936-DB13-0376A209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373B-A628-26A0-A3DD-D767EF3F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CE28B-FC71-5364-BE0C-E0523C9A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720E4-E885-85FC-C266-AE01766B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E7489-63A6-6C3D-46D9-AD7AE6F8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60F81-DA88-F229-5775-CDF64DCA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8C87-7997-FC6F-848A-09EEDD53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EB721-7FDC-5C26-83E7-013F0FDB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2106-5019-EDBF-E4D9-6D1E6C1A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5F39-7A55-629A-AC76-712C6AA8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01F3C-E83A-1E4F-AA1F-883D3BB3F06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D5A2-58EE-0A88-939B-71B0CFCEC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3365-E517-FFE2-404D-3FFBBD3A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6E78B-64AD-BB4C-A1F7-1FF72DE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98.png"/><Relationship Id="rId21" Type="http://schemas.openxmlformats.org/officeDocument/2006/relationships/image" Target="../media/image80.png"/><Relationship Id="rId34" Type="http://schemas.openxmlformats.org/officeDocument/2006/relationships/image" Target="../media/image93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40" Type="http://schemas.openxmlformats.org/officeDocument/2006/relationships/image" Target="../media/image99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image" Target="../media/image67.png"/><Relationship Id="rId3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8855035-EC65-05F3-A878-5ECDDB1EFD90}"/>
              </a:ext>
            </a:extLst>
          </p:cNvPr>
          <p:cNvGrpSpPr/>
          <p:nvPr/>
        </p:nvGrpSpPr>
        <p:grpSpPr>
          <a:xfrm>
            <a:off x="446671" y="1286949"/>
            <a:ext cx="11030335" cy="4729561"/>
            <a:chOff x="446671" y="1286949"/>
            <a:chExt cx="11030335" cy="47295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6C5015-F4F9-24E0-7A0A-F62C142096FD}"/>
                </a:ext>
              </a:extLst>
            </p:cNvPr>
            <p:cNvGrpSpPr/>
            <p:nvPr/>
          </p:nvGrpSpPr>
          <p:grpSpPr>
            <a:xfrm>
              <a:off x="446671" y="1286949"/>
              <a:ext cx="6151836" cy="4729561"/>
              <a:chOff x="693807" y="1200452"/>
              <a:chExt cx="6151836" cy="472956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7B97759-EA47-F738-5D9D-FF6BD94C22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033" y="1433384"/>
                <a:ext cx="0" cy="3855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379449A-25EF-4348-8616-D535A659C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523" y="5278182"/>
                <a:ext cx="5608120" cy="105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" name="Graphic 9" descr="Close with solid fill">
                <a:extLst>
                  <a:ext uri="{FF2B5EF4-FFF2-40B4-BE49-F238E27FC236}">
                    <a16:creationId xmlns:a16="http://schemas.microsoft.com/office/drawing/2014/main" id="{3AFE5260-3E62-E68F-0487-9EC2E2C3A6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9811" y="3666862"/>
                <a:ext cx="475729" cy="475729"/>
              </a:xfrm>
              <a:prstGeom prst="rect">
                <a:avLst/>
              </a:prstGeom>
            </p:spPr>
          </p:pic>
          <p:pic>
            <p:nvPicPr>
              <p:cNvPr id="15" name="Graphic 14" descr="Close with solid fill">
                <a:extLst>
                  <a:ext uri="{FF2B5EF4-FFF2-40B4-BE49-F238E27FC236}">
                    <a16:creationId xmlns:a16="http://schemas.microsoft.com/office/drawing/2014/main" id="{77F1FF4C-F590-2144-E7B0-BB0AF1CED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6165" y="4161132"/>
                <a:ext cx="475729" cy="475729"/>
              </a:xfrm>
              <a:prstGeom prst="rect">
                <a:avLst/>
              </a:prstGeom>
            </p:spPr>
          </p:pic>
          <p:pic>
            <p:nvPicPr>
              <p:cNvPr id="16" name="Graphic 15" descr="Close with solid fill">
                <a:extLst>
                  <a:ext uri="{FF2B5EF4-FFF2-40B4-BE49-F238E27FC236}">
                    <a16:creationId xmlns:a16="http://schemas.microsoft.com/office/drawing/2014/main" id="{0A689158-066E-6719-88A5-07F36A9A7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00393" y="3117607"/>
                <a:ext cx="475729" cy="475729"/>
              </a:xfrm>
              <a:prstGeom prst="rect">
                <a:avLst/>
              </a:prstGeom>
            </p:spPr>
          </p:pic>
          <p:pic>
            <p:nvPicPr>
              <p:cNvPr id="17" name="Graphic 16" descr="Close with solid fill">
                <a:extLst>
                  <a:ext uri="{FF2B5EF4-FFF2-40B4-BE49-F238E27FC236}">
                    <a16:creationId xmlns:a16="http://schemas.microsoft.com/office/drawing/2014/main" id="{F84D5508-0025-E77E-04D4-FDE067569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76409" y="3001452"/>
                <a:ext cx="475729" cy="475729"/>
              </a:xfrm>
              <a:prstGeom prst="rect">
                <a:avLst/>
              </a:prstGeom>
            </p:spPr>
          </p:pic>
          <p:pic>
            <p:nvPicPr>
              <p:cNvPr id="18" name="Graphic 17" descr="Close with solid fill">
                <a:extLst>
                  <a:ext uri="{FF2B5EF4-FFF2-40B4-BE49-F238E27FC236}">
                    <a16:creationId xmlns:a16="http://schemas.microsoft.com/office/drawing/2014/main" id="{D187424A-6C06-1D70-2454-69FC33B77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21997" y="1935077"/>
                <a:ext cx="475729" cy="475729"/>
              </a:xfrm>
              <a:prstGeom prst="rect">
                <a:avLst/>
              </a:prstGeom>
            </p:spPr>
          </p:pic>
          <p:pic>
            <p:nvPicPr>
              <p:cNvPr id="19" name="Graphic 18" descr="Close with solid fill">
                <a:extLst>
                  <a:ext uri="{FF2B5EF4-FFF2-40B4-BE49-F238E27FC236}">
                    <a16:creationId xmlns:a16="http://schemas.microsoft.com/office/drawing/2014/main" id="{DEC93DC9-A357-53D4-5C1E-F25937A96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28155" y="1579817"/>
                <a:ext cx="475729" cy="475729"/>
              </a:xfrm>
              <a:prstGeom prst="rect">
                <a:avLst/>
              </a:prstGeom>
            </p:spPr>
          </p:pic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85E9EBA-788D-AAC1-357F-59E6CBF4554D}"/>
                  </a:ext>
                </a:extLst>
              </p:cNvPr>
              <p:cNvCxnSpPr/>
              <p:nvPr/>
            </p:nvCxnSpPr>
            <p:spPr>
              <a:xfrm flipH="1">
                <a:off x="2721571" y="1200452"/>
                <a:ext cx="3682313" cy="40777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836E37C-9C76-D372-D750-3CC1FF0B3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8033" y="5267672"/>
                <a:ext cx="1473538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040D310-FEA0-8DC4-D951-85E4500A2E18}"/>
                  </a:ext>
                </a:extLst>
              </p:cNvPr>
              <p:cNvCxnSpPr/>
              <p:nvPr/>
            </p:nvCxnSpPr>
            <p:spPr>
              <a:xfrm>
                <a:off x="1955453" y="4735715"/>
                <a:ext cx="0" cy="417053"/>
              </a:xfrm>
              <a:prstGeom prst="straightConnector1">
                <a:avLst/>
              </a:prstGeom>
              <a:ln w="47625"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1EA0F02-F81B-D77A-8B4C-E8F933AB5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5571" y="1334530"/>
                <a:ext cx="530429" cy="0"/>
              </a:xfrm>
              <a:prstGeom prst="straightConnector1">
                <a:avLst/>
              </a:prstGeom>
              <a:ln w="47625"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CE14B8-19B1-906C-F803-AA4C7BECDD0C}"/>
                  </a:ext>
                </a:extLst>
              </p:cNvPr>
              <p:cNvSpPr txBox="1"/>
              <p:nvPr/>
            </p:nvSpPr>
            <p:spPr>
              <a:xfrm rot="16200000">
                <a:off x="481442" y="2993094"/>
                <a:ext cx="91717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Price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8ADA33-089F-16CE-F51F-BF842DCC9FBD}"/>
                  </a:ext>
                </a:extLst>
              </p:cNvPr>
              <p:cNvSpPr txBox="1"/>
              <p:nvPr/>
            </p:nvSpPr>
            <p:spPr>
              <a:xfrm>
                <a:off x="3204720" y="5437570"/>
                <a:ext cx="208396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Size of house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1CAA71A-DF66-FE3B-6FAB-5F15ABEF109D}"/>
                </a:ext>
              </a:extLst>
            </p:cNvPr>
            <p:cNvGrpSpPr/>
            <p:nvPr/>
          </p:nvGrpSpPr>
          <p:grpSpPr>
            <a:xfrm>
              <a:off x="7792770" y="3022123"/>
              <a:ext cx="3684236" cy="1083110"/>
              <a:chOff x="7088435" y="2641224"/>
              <a:chExt cx="3684236" cy="108311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A041F-2758-03FF-F8BF-0E9EB88F7509}"/>
                  </a:ext>
                </a:extLst>
              </p:cNvPr>
              <p:cNvSpPr txBox="1"/>
              <p:nvPr/>
            </p:nvSpPr>
            <p:spPr>
              <a:xfrm>
                <a:off x="7088435" y="2641224"/>
                <a:ext cx="77110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Size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31EE29B-5F29-C96C-8E79-32B1F0D28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5929" y="2891563"/>
                <a:ext cx="53042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EC53EEE-A441-04E0-A4E0-E1C23DD29C48}"/>
                  </a:ext>
                </a:extLst>
              </p:cNvPr>
              <p:cNvSpPr/>
              <p:nvPr/>
            </p:nvSpPr>
            <p:spPr>
              <a:xfrm>
                <a:off x="8622743" y="2641224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4774651-538F-8143-1C4E-B3B7BF5EB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8684" y="2891563"/>
                <a:ext cx="53042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B7E7DB-5850-E962-592E-5ABD092E7C1C}"/>
                  </a:ext>
                </a:extLst>
              </p:cNvPr>
              <p:cNvSpPr txBox="1"/>
              <p:nvPr/>
            </p:nvSpPr>
            <p:spPr>
              <a:xfrm>
                <a:off x="9855497" y="2641224"/>
                <a:ext cx="91717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Price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32C542-313A-BAEF-B226-21B85023FE06}"/>
                  </a:ext>
                </a:extLst>
              </p:cNvPr>
              <p:cNvSpPr txBox="1"/>
              <p:nvPr/>
            </p:nvSpPr>
            <p:spPr>
              <a:xfrm>
                <a:off x="7330360" y="3201114"/>
                <a:ext cx="287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C63BEF-46C2-4F4B-EC75-300DA240C286}"/>
                  </a:ext>
                </a:extLst>
              </p:cNvPr>
              <p:cNvSpPr txBox="1"/>
              <p:nvPr/>
            </p:nvSpPr>
            <p:spPr>
              <a:xfrm>
                <a:off x="10171853" y="3139559"/>
                <a:ext cx="287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B24E7A-9108-46A2-1A6A-EE85A2D9FEB1}"/>
                  </a:ext>
                </a:extLst>
              </p:cNvPr>
              <p:cNvSpPr txBox="1"/>
              <p:nvPr/>
            </p:nvSpPr>
            <p:spPr>
              <a:xfrm>
                <a:off x="8379128" y="3289482"/>
                <a:ext cx="12508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‘neuron’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47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6EF3F8-1EF5-6056-0013-F673018C56CB}"/>
              </a:ext>
            </a:extLst>
          </p:cNvPr>
          <p:cNvGrpSpPr/>
          <p:nvPr/>
        </p:nvGrpSpPr>
        <p:grpSpPr>
          <a:xfrm>
            <a:off x="492503" y="362611"/>
            <a:ext cx="12007955" cy="6173603"/>
            <a:chOff x="492503" y="362611"/>
            <a:chExt cx="12007955" cy="617360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9E241C-162F-92BB-D222-3528024E23AE}"/>
                </a:ext>
              </a:extLst>
            </p:cNvPr>
            <p:cNvGrpSpPr/>
            <p:nvPr/>
          </p:nvGrpSpPr>
          <p:grpSpPr>
            <a:xfrm>
              <a:off x="492503" y="362611"/>
              <a:ext cx="12007955" cy="5773493"/>
              <a:chOff x="492503" y="362611"/>
              <a:chExt cx="12007955" cy="57734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872A09E-1F89-16C5-D2CD-0AAE58C3A73E}"/>
                  </a:ext>
                </a:extLst>
              </p:cNvPr>
              <p:cNvCxnSpPr>
                <a:cxnSpLocks/>
                <a:stCxn id="26" idx="3"/>
                <a:endCxn id="9" idx="2"/>
              </p:cNvCxnSpPr>
              <p:nvPr/>
            </p:nvCxnSpPr>
            <p:spPr>
              <a:xfrm>
                <a:off x="962059" y="1280212"/>
                <a:ext cx="1752376" cy="272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64074D-300D-B453-4956-3F9B12387123}"/>
                  </a:ext>
                </a:extLst>
              </p:cNvPr>
              <p:cNvSpPr/>
              <p:nvPr/>
            </p:nvSpPr>
            <p:spPr>
              <a:xfrm>
                <a:off x="4287776" y="2118496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2022FCA-6150-B7FA-8B70-145DB07AF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9878" y="2351195"/>
                <a:ext cx="53042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796EF-844C-B44E-CED5-7B58508947D5}"/>
                  </a:ext>
                </a:extLst>
              </p:cNvPr>
              <p:cNvSpPr txBox="1"/>
              <p:nvPr/>
            </p:nvSpPr>
            <p:spPr>
              <a:xfrm>
                <a:off x="5472853" y="2060849"/>
                <a:ext cx="287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0DECA7-7E89-255E-1FE5-E0F3CD5BF825}"/>
                  </a:ext>
                </a:extLst>
              </p:cNvPr>
              <p:cNvSpPr/>
              <p:nvPr/>
            </p:nvSpPr>
            <p:spPr>
              <a:xfrm>
                <a:off x="2714435" y="1072681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CC01BD-711C-D829-916A-17B3BA57B73E}"/>
                  </a:ext>
                </a:extLst>
              </p:cNvPr>
              <p:cNvCxnSpPr>
                <a:cxnSpLocks/>
                <a:stCxn id="26" idx="3"/>
                <a:endCxn id="11" idx="2"/>
              </p:cNvCxnSpPr>
              <p:nvPr/>
            </p:nvCxnSpPr>
            <p:spPr>
              <a:xfrm>
                <a:off x="962059" y="1280212"/>
                <a:ext cx="1752376" cy="1069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944FE2B-3627-557C-A986-35797044849D}"/>
                  </a:ext>
                </a:extLst>
              </p:cNvPr>
              <p:cNvSpPr/>
              <p:nvPr/>
            </p:nvSpPr>
            <p:spPr>
              <a:xfrm>
                <a:off x="2714435" y="2114754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955078F-42B8-7F9C-EB46-AFFFC99FBA17}"/>
                  </a:ext>
                </a:extLst>
              </p:cNvPr>
              <p:cNvSpPr/>
              <p:nvPr/>
            </p:nvSpPr>
            <p:spPr>
              <a:xfrm>
                <a:off x="2714435" y="3204430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38D14BB-25A9-C63C-83DB-B8836B07CC0E}"/>
                  </a:ext>
                </a:extLst>
              </p:cNvPr>
              <p:cNvCxnSpPr>
                <a:cxnSpLocks/>
                <a:stCxn id="26" idx="3"/>
                <a:endCxn id="12" idx="2"/>
              </p:cNvCxnSpPr>
              <p:nvPr/>
            </p:nvCxnSpPr>
            <p:spPr>
              <a:xfrm>
                <a:off x="962059" y="1280212"/>
                <a:ext cx="1752376" cy="21589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17F7D5E-F93E-1326-A275-7E6D8EC688CC}"/>
                  </a:ext>
                </a:extLst>
              </p:cNvPr>
              <p:cNvCxnSpPr>
                <a:cxnSpLocks/>
                <a:stCxn id="9" idx="6"/>
                <a:endCxn id="6" idx="1"/>
              </p:cNvCxnSpPr>
              <p:nvPr/>
            </p:nvCxnSpPr>
            <p:spPr>
              <a:xfrm>
                <a:off x="3183991" y="1307459"/>
                <a:ext cx="1172550" cy="8798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E6FD822-5FC8-7F90-2400-AB4B266AC93C}"/>
                  </a:ext>
                </a:extLst>
              </p:cNvPr>
              <p:cNvCxnSpPr>
                <a:cxnSpLocks/>
                <a:stCxn id="11" idx="6"/>
                <a:endCxn id="6" idx="2"/>
              </p:cNvCxnSpPr>
              <p:nvPr/>
            </p:nvCxnSpPr>
            <p:spPr>
              <a:xfrm>
                <a:off x="3183991" y="2349532"/>
                <a:ext cx="1103785" cy="37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51FB15-7FE7-808A-3D6A-35C2316433BD}"/>
                  </a:ext>
                </a:extLst>
              </p:cNvPr>
              <p:cNvCxnSpPr>
                <a:cxnSpLocks/>
                <a:stCxn id="12" idx="6"/>
                <a:endCxn id="6" idx="3"/>
              </p:cNvCxnSpPr>
              <p:nvPr/>
            </p:nvCxnSpPr>
            <p:spPr>
              <a:xfrm flipV="1">
                <a:off x="3183991" y="2519287"/>
                <a:ext cx="1172550" cy="9199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8396BC5-D499-189F-2256-E4BF3950AF45}"/>
                  </a:ext>
                </a:extLst>
              </p:cNvPr>
              <p:cNvCxnSpPr>
                <a:cxnSpLocks/>
                <a:stCxn id="27" idx="3"/>
                <a:endCxn id="9" idx="2"/>
              </p:cNvCxnSpPr>
              <p:nvPr/>
            </p:nvCxnSpPr>
            <p:spPr>
              <a:xfrm flipV="1">
                <a:off x="962059" y="1307459"/>
                <a:ext cx="1752376" cy="10349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B0E0554-268B-AF82-A059-8681409D713A}"/>
                  </a:ext>
                </a:extLst>
              </p:cNvPr>
              <p:cNvCxnSpPr>
                <a:cxnSpLocks/>
                <a:stCxn id="27" idx="3"/>
                <a:endCxn id="11" idx="2"/>
              </p:cNvCxnSpPr>
              <p:nvPr/>
            </p:nvCxnSpPr>
            <p:spPr>
              <a:xfrm>
                <a:off x="962059" y="2342442"/>
                <a:ext cx="1752376" cy="70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433F6EF-379B-030D-9DCF-73BB588B5E30}"/>
                  </a:ext>
                </a:extLst>
              </p:cNvPr>
              <p:cNvCxnSpPr>
                <a:cxnSpLocks/>
                <a:stCxn id="27" idx="3"/>
                <a:endCxn id="12" idx="2"/>
              </p:cNvCxnSpPr>
              <p:nvPr/>
            </p:nvCxnSpPr>
            <p:spPr>
              <a:xfrm>
                <a:off x="962059" y="2342442"/>
                <a:ext cx="1752376" cy="1096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654EAA0-F812-4205-E542-573D229A2429}"/>
                  </a:ext>
                </a:extLst>
              </p:cNvPr>
              <p:cNvCxnSpPr>
                <a:cxnSpLocks/>
                <a:stCxn id="28" idx="3"/>
                <a:endCxn id="9" idx="2"/>
              </p:cNvCxnSpPr>
              <p:nvPr/>
            </p:nvCxnSpPr>
            <p:spPr>
              <a:xfrm flipV="1">
                <a:off x="962059" y="1307459"/>
                <a:ext cx="1752376" cy="2131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575D6B-12CC-0CE0-9B7D-4D8BA8935CD1}"/>
                  </a:ext>
                </a:extLst>
              </p:cNvPr>
              <p:cNvCxnSpPr>
                <a:cxnSpLocks/>
                <a:stCxn id="28" idx="3"/>
                <a:endCxn id="11" idx="2"/>
              </p:cNvCxnSpPr>
              <p:nvPr/>
            </p:nvCxnSpPr>
            <p:spPr>
              <a:xfrm flipV="1">
                <a:off x="962059" y="2349532"/>
                <a:ext cx="1752376" cy="10896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B5A935D-BF02-BFBD-9F42-04EBB74831A2}"/>
                  </a:ext>
                </a:extLst>
              </p:cNvPr>
              <p:cNvCxnSpPr>
                <a:cxnSpLocks/>
                <a:stCxn id="28" idx="3"/>
                <a:endCxn id="12" idx="2"/>
              </p:cNvCxnSpPr>
              <p:nvPr/>
            </p:nvCxnSpPr>
            <p:spPr>
              <a:xfrm flipV="1">
                <a:off x="962059" y="3439208"/>
                <a:ext cx="17523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6B9D2B-DC38-39B4-F2EC-2765259D9C6F}"/>
                  </a:ext>
                </a:extLst>
              </p:cNvPr>
              <p:cNvSpPr txBox="1"/>
              <p:nvPr/>
            </p:nvSpPr>
            <p:spPr>
              <a:xfrm>
                <a:off x="492503" y="1049379"/>
                <a:ext cx="469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6C44D8-589D-A94C-DCDD-BA8CB1B586FD}"/>
                  </a:ext>
                </a:extLst>
              </p:cNvPr>
              <p:cNvSpPr txBox="1"/>
              <p:nvPr/>
            </p:nvSpPr>
            <p:spPr>
              <a:xfrm>
                <a:off x="492503" y="2111609"/>
                <a:ext cx="469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70513C-9131-8F3F-DD39-9697AC99524C}"/>
                  </a:ext>
                </a:extLst>
              </p:cNvPr>
              <p:cNvSpPr txBox="1"/>
              <p:nvPr/>
            </p:nvSpPr>
            <p:spPr>
              <a:xfrm>
                <a:off x="492503" y="3208376"/>
                <a:ext cx="469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F1DD220-5592-85FE-3DAC-470FF968D7D2}"/>
                  </a:ext>
                </a:extLst>
              </p:cNvPr>
              <p:cNvSpPr/>
              <p:nvPr/>
            </p:nvSpPr>
            <p:spPr>
              <a:xfrm>
                <a:off x="2593427" y="888273"/>
                <a:ext cx="711572" cy="2978333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F82AB0-4978-8EFF-353B-5B87557931AC}"/>
                  </a:ext>
                </a:extLst>
              </p:cNvPr>
              <p:cNvSpPr txBox="1"/>
              <p:nvPr/>
            </p:nvSpPr>
            <p:spPr>
              <a:xfrm>
                <a:off x="2714435" y="362611"/>
                <a:ext cx="5905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D5F275-EE49-C4E6-CEBB-D52BE4D6199F}"/>
                  </a:ext>
                </a:extLst>
              </p:cNvPr>
              <p:cNvSpPr txBox="1"/>
              <p:nvPr/>
            </p:nvSpPr>
            <p:spPr>
              <a:xfrm>
                <a:off x="4287776" y="1432251"/>
                <a:ext cx="5905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7705DACA-B0D2-4F27-0E05-73B5B2EF5FD8}"/>
                  </a:ext>
                </a:extLst>
              </p:cNvPr>
              <p:cNvSpPr/>
              <p:nvPr/>
            </p:nvSpPr>
            <p:spPr>
              <a:xfrm>
                <a:off x="4182464" y="2003360"/>
                <a:ext cx="680180" cy="718890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0880CD8-7E72-0E9B-B0D0-AD1A7F70AE76}"/>
                  </a:ext>
                </a:extLst>
              </p:cNvPr>
              <p:cNvCxnSpPr>
                <a:cxnSpLocks/>
                <a:stCxn id="52" idx="3"/>
                <a:endCxn id="55" idx="1"/>
              </p:cNvCxnSpPr>
              <p:nvPr/>
            </p:nvCxnSpPr>
            <p:spPr>
              <a:xfrm>
                <a:off x="3774555" y="4711734"/>
                <a:ext cx="349084" cy="5792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E495FE-54D3-DBC0-6496-08FD639F2459}"/>
                  </a:ext>
                </a:extLst>
              </p:cNvPr>
              <p:cNvCxnSpPr>
                <a:cxnSpLocks/>
                <a:stCxn id="53" idx="3"/>
                <a:endCxn id="55" idx="1"/>
              </p:cNvCxnSpPr>
              <p:nvPr/>
            </p:nvCxnSpPr>
            <p:spPr>
              <a:xfrm>
                <a:off x="3777277" y="5290976"/>
                <a:ext cx="346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4F48CB4-F560-CF4C-DA70-5D2088B969D9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 flipV="1">
                <a:off x="3774555" y="5290976"/>
                <a:ext cx="349084" cy="5792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635E0F-5981-CCE1-BAEF-42997B50E006}"/>
                  </a:ext>
                </a:extLst>
              </p:cNvPr>
              <p:cNvSpPr txBox="1"/>
              <p:nvPr/>
            </p:nvSpPr>
            <p:spPr>
              <a:xfrm>
                <a:off x="3304999" y="4511679"/>
                <a:ext cx="469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2B98D7-A3F2-49AF-BA3D-DD791F1A5E4B}"/>
                  </a:ext>
                </a:extLst>
              </p:cNvPr>
              <p:cNvSpPr txBox="1"/>
              <p:nvPr/>
            </p:nvSpPr>
            <p:spPr>
              <a:xfrm>
                <a:off x="3183991" y="5090921"/>
                <a:ext cx="593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endPara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3B3B8-9696-B071-7F19-394400D486BB}"/>
                  </a:ext>
                </a:extLst>
              </p:cNvPr>
              <p:cNvSpPr txBox="1"/>
              <p:nvPr/>
            </p:nvSpPr>
            <p:spPr>
              <a:xfrm>
                <a:off x="4123639" y="5090921"/>
                <a:ext cx="1873484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D20FCF8-098F-56A6-0B18-7D2B088C0B45}"/>
                  </a:ext>
                </a:extLst>
              </p:cNvPr>
              <p:cNvCxnSpPr>
                <a:cxnSpLocks/>
                <a:stCxn id="55" idx="3"/>
                <a:endCxn id="57" idx="1"/>
              </p:cNvCxnSpPr>
              <p:nvPr/>
            </p:nvCxnSpPr>
            <p:spPr>
              <a:xfrm>
                <a:off x="5997123" y="5290976"/>
                <a:ext cx="27093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0F755-007A-A878-D16D-94F94885AADD}"/>
                  </a:ext>
                </a:extLst>
              </p:cNvPr>
              <p:cNvSpPr txBox="1"/>
              <p:nvPr/>
            </p:nvSpPr>
            <p:spPr>
              <a:xfrm>
                <a:off x="6268056" y="5090921"/>
                <a:ext cx="1272351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C5DF09C-F9EF-92CB-9B90-7CC429570D34}"/>
                  </a:ext>
                </a:extLst>
              </p:cNvPr>
              <p:cNvCxnSpPr>
                <a:cxnSpLocks/>
                <a:stCxn id="57" idx="3"/>
                <a:endCxn id="89" idx="1"/>
              </p:cNvCxnSpPr>
              <p:nvPr/>
            </p:nvCxnSpPr>
            <p:spPr>
              <a:xfrm flipV="1">
                <a:off x="7540407" y="5289493"/>
                <a:ext cx="270933" cy="14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990C2F1-A713-3252-DF92-25A0389D5BB6}"/>
                  </a:ext>
                </a:extLst>
              </p:cNvPr>
              <p:cNvSpPr txBox="1"/>
              <p:nvPr/>
            </p:nvSpPr>
            <p:spPr>
              <a:xfrm>
                <a:off x="7811340" y="5089438"/>
                <a:ext cx="1873484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r>
                  <a:rPr lang="zh-CN" alt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1CC9202-1977-44A7-919C-BC0F6C194C15}"/>
                  </a:ext>
                </a:extLst>
              </p:cNvPr>
              <p:cNvCxnSpPr>
                <a:cxnSpLocks/>
                <a:stCxn id="89" idx="3"/>
                <a:endCxn id="91" idx="1"/>
              </p:cNvCxnSpPr>
              <p:nvPr/>
            </p:nvCxnSpPr>
            <p:spPr>
              <a:xfrm>
                <a:off x="9684824" y="5289493"/>
                <a:ext cx="27093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04B5E1-4640-4427-4F24-B7E213C40096}"/>
                  </a:ext>
                </a:extLst>
              </p:cNvPr>
              <p:cNvSpPr txBox="1"/>
              <p:nvPr/>
            </p:nvSpPr>
            <p:spPr>
              <a:xfrm>
                <a:off x="9955757" y="5089438"/>
                <a:ext cx="1272351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FD9F53ED-7472-B8B3-84CE-6775B15C3CD9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>
                <a:off x="11228108" y="5289493"/>
                <a:ext cx="27093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96AFE3A-21FF-43BE-78FA-DDF5B9389CA5}"/>
                  </a:ext>
                </a:extLst>
              </p:cNvPr>
              <p:cNvSpPr txBox="1"/>
              <p:nvPr/>
            </p:nvSpPr>
            <p:spPr>
              <a:xfrm>
                <a:off x="11499041" y="5089438"/>
                <a:ext cx="1001417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4D512C2-CE57-A2E9-BF2A-2E6800ADEDD0}"/>
                  </a:ext>
                </a:extLst>
              </p:cNvPr>
              <p:cNvSpPr txBox="1"/>
              <p:nvPr/>
            </p:nvSpPr>
            <p:spPr>
              <a:xfrm>
                <a:off x="3183991" y="5735994"/>
                <a:ext cx="593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endPara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CC46888-A8ED-87B3-3B79-2C8546918A60}"/>
                </a:ext>
              </a:extLst>
            </p:cNvPr>
            <p:cNvSpPr txBox="1"/>
            <p:nvPr/>
          </p:nvSpPr>
          <p:spPr>
            <a:xfrm>
              <a:off x="6838681" y="5615854"/>
              <a:ext cx="59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endPara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3FDBA78-CF01-216E-3451-AE09DE0E4F24}"/>
                </a:ext>
              </a:extLst>
            </p:cNvPr>
            <p:cNvSpPr txBox="1"/>
            <p:nvPr/>
          </p:nvSpPr>
          <p:spPr>
            <a:xfrm>
              <a:off x="6860688" y="6136104"/>
              <a:ext cx="59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endPara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9E1C501-0284-D9EF-D765-1E879B596E0F}"/>
                </a:ext>
              </a:extLst>
            </p:cNvPr>
            <p:cNvCxnSpPr>
              <a:cxnSpLocks/>
              <a:stCxn id="120" idx="3"/>
              <a:endCxn id="89" idx="1"/>
            </p:cNvCxnSpPr>
            <p:nvPr/>
          </p:nvCxnSpPr>
          <p:spPr>
            <a:xfrm flipV="1">
              <a:off x="7431967" y="5289493"/>
              <a:ext cx="379373" cy="5264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A16254E-6716-8970-BBC0-9F3404F0BA85}"/>
                </a:ext>
              </a:extLst>
            </p:cNvPr>
            <p:cNvCxnSpPr>
              <a:cxnSpLocks/>
              <a:stCxn id="121" idx="3"/>
              <a:endCxn id="89" idx="1"/>
            </p:cNvCxnSpPr>
            <p:nvPr/>
          </p:nvCxnSpPr>
          <p:spPr>
            <a:xfrm flipV="1">
              <a:off x="7453974" y="5289493"/>
              <a:ext cx="357366" cy="1046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930DAC4-7ED0-7F94-B3EE-23AE65B59491}"/>
              </a:ext>
            </a:extLst>
          </p:cNvPr>
          <p:cNvGrpSpPr/>
          <p:nvPr/>
        </p:nvGrpSpPr>
        <p:grpSpPr>
          <a:xfrm>
            <a:off x="2300587" y="936128"/>
            <a:ext cx="8053808" cy="4985744"/>
            <a:chOff x="2335796" y="351818"/>
            <a:chExt cx="8053808" cy="49857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AF0FC-837C-8B4B-0BA0-FCF842A5C795}"/>
                </a:ext>
              </a:extLst>
            </p:cNvPr>
            <p:cNvCxnSpPr>
              <a:cxnSpLocks/>
              <a:stCxn id="28" idx="3"/>
              <a:endCxn id="11" idx="1"/>
            </p:cNvCxnSpPr>
            <p:nvPr/>
          </p:nvCxnSpPr>
          <p:spPr>
            <a:xfrm flipV="1">
              <a:off x="3276545" y="1051294"/>
              <a:ext cx="1706984" cy="317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EA7CA-1D9F-DB2A-F5CD-2E02A0CF1D26}"/>
                </a:ext>
              </a:extLst>
            </p:cNvPr>
            <p:cNvSpPr/>
            <p:nvPr/>
          </p:nvSpPr>
          <p:spPr>
            <a:xfrm>
              <a:off x="6471521" y="2259999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FAB84-DB84-0AAB-4311-7C1892FB8BE2}"/>
                </a:ext>
              </a:extLst>
            </p:cNvPr>
            <p:cNvCxnSpPr>
              <a:cxnSpLocks/>
            </p:cNvCxnSpPr>
            <p:nvPr/>
          </p:nvCxnSpPr>
          <p:spPr>
            <a:xfrm>
              <a:off x="7089231" y="2494777"/>
              <a:ext cx="53042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C42079-3E58-FCAC-3FA5-5D167DACF64B}"/>
                </a:ext>
              </a:extLst>
            </p:cNvPr>
            <p:cNvSpPr txBox="1"/>
            <p:nvPr/>
          </p:nvSpPr>
          <p:spPr>
            <a:xfrm>
              <a:off x="7712206" y="2204431"/>
              <a:ext cx="287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0580D2-26B8-F869-0FE2-1308E843FCF7}"/>
                </a:ext>
              </a:extLst>
            </p:cNvPr>
            <p:cNvSpPr/>
            <p:nvPr/>
          </p:nvSpPr>
          <p:spPr>
            <a:xfrm>
              <a:off x="4914764" y="982529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4DE6D3-B1B3-8CB0-749C-EF42F40ED27C}"/>
                </a:ext>
              </a:extLst>
            </p:cNvPr>
            <p:cNvCxnSpPr>
              <a:cxnSpLocks/>
              <a:stCxn id="28" idx="3"/>
              <a:endCxn id="13" idx="1"/>
            </p:cNvCxnSpPr>
            <p:nvPr/>
          </p:nvCxnSpPr>
          <p:spPr>
            <a:xfrm>
              <a:off x="3276545" y="1368677"/>
              <a:ext cx="1714811" cy="499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FA6BFE-7E3E-A2C8-E6C9-D55935121361}"/>
                </a:ext>
              </a:extLst>
            </p:cNvPr>
            <p:cNvSpPr/>
            <p:nvPr/>
          </p:nvSpPr>
          <p:spPr>
            <a:xfrm>
              <a:off x="4922591" y="1799532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22EBAB-64FF-697B-6085-C14790570705}"/>
                </a:ext>
              </a:extLst>
            </p:cNvPr>
            <p:cNvSpPr/>
            <p:nvPr/>
          </p:nvSpPr>
          <p:spPr>
            <a:xfrm>
              <a:off x="4914764" y="2617767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BD36781-C8C1-4AA5-1325-B03FB93DBEE8}"/>
                </a:ext>
              </a:extLst>
            </p:cNvPr>
            <p:cNvCxnSpPr>
              <a:cxnSpLocks/>
              <a:stCxn id="28" idx="3"/>
              <a:endCxn id="14" idx="1"/>
            </p:cNvCxnSpPr>
            <p:nvPr/>
          </p:nvCxnSpPr>
          <p:spPr>
            <a:xfrm>
              <a:off x="3276545" y="1368677"/>
              <a:ext cx="1706984" cy="1317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39C8E2-83A2-E4C1-F1A7-7653CE0944CA}"/>
                </a:ext>
              </a:extLst>
            </p:cNvPr>
            <p:cNvCxnSpPr>
              <a:cxnSpLocks/>
              <a:stCxn id="11" idx="6"/>
              <a:endCxn id="8" idx="1"/>
            </p:cNvCxnSpPr>
            <p:nvPr/>
          </p:nvCxnSpPr>
          <p:spPr>
            <a:xfrm>
              <a:off x="5384320" y="1217307"/>
              <a:ext cx="1155966" cy="11114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98A6B5-C332-55FB-463B-F113A3DC6EDC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5392147" y="2034310"/>
              <a:ext cx="1079374" cy="460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A6E922-DD29-2F6C-F2AB-E1F5E5191B09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5384320" y="2494777"/>
              <a:ext cx="1087201" cy="3577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B813E4-3141-515B-8F53-240C9EF0F68F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3276545" y="1217307"/>
              <a:ext cx="1638219" cy="12481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08C978-6A47-B980-01F8-52E0FF5E9E8E}"/>
                </a:ext>
              </a:extLst>
            </p:cNvPr>
            <p:cNvCxnSpPr>
              <a:cxnSpLocks/>
              <a:stCxn id="29" idx="3"/>
              <a:endCxn id="13" idx="2"/>
            </p:cNvCxnSpPr>
            <p:nvPr/>
          </p:nvCxnSpPr>
          <p:spPr>
            <a:xfrm flipV="1">
              <a:off x="3276545" y="2034310"/>
              <a:ext cx="1646046" cy="431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0D8F8B-1C55-7856-0164-35B10E6B852C}"/>
                </a:ext>
              </a:extLst>
            </p:cNvPr>
            <p:cNvCxnSpPr>
              <a:cxnSpLocks/>
              <a:stCxn id="29" idx="3"/>
              <a:endCxn id="14" idx="2"/>
            </p:cNvCxnSpPr>
            <p:nvPr/>
          </p:nvCxnSpPr>
          <p:spPr>
            <a:xfrm>
              <a:off x="3276545" y="2465444"/>
              <a:ext cx="1638219" cy="3871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4C48417-142E-64CF-1BA5-228612698E4C}"/>
                </a:ext>
              </a:extLst>
            </p:cNvPr>
            <p:cNvCxnSpPr>
              <a:cxnSpLocks/>
              <a:stCxn id="30" idx="3"/>
              <a:endCxn id="11" idx="2"/>
            </p:cNvCxnSpPr>
            <p:nvPr/>
          </p:nvCxnSpPr>
          <p:spPr>
            <a:xfrm flipV="1">
              <a:off x="3276545" y="1217307"/>
              <a:ext cx="1638219" cy="2344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A466F7E-EACC-FBDC-9B8B-B7FE2A5F6CBF}"/>
                </a:ext>
              </a:extLst>
            </p:cNvPr>
            <p:cNvCxnSpPr>
              <a:cxnSpLocks/>
              <a:stCxn id="30" idx="3"/>
              <a:endCxn id="13" idx="2"/>
            </p:cNvCxnSpPr>
            <p:nvPr/>
          </p:nvCxnSpPr>
          <p:spPr>
            <a:xfrm flipV="1">
              <a:off x="3276545" y="2034310"/>
              <a:ext cx="1646046" cy="15279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9E74DF-1B2C-9EEE-F370-42EBB48853EC}"/>
                </a:ext>
              </a:extLst>
            </p:cNvPr>
            <p:cNvCxnSpPr>
              <a:cxnSpLocks/>
              <a:stCxn id="30" idx="3"/>
              <a:endCxn id="14" idx="2"/>
            </p:cNvCxnSpPr>
            <p:nvPr/>
          </p:nvCxnSpPr>
          <p:spPr>
            <a:xfrm flipV="1">
              <a:off x="3276545" y="2852545"/>
              <a:ext cx="1638219" cy="7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55D142-C911-7E42-1231-978CB418C2B8}"/>
                </a:ext>
              </a:extLst>
            </p:cNvPr>
            <p:cNvSpPr txBox="1"/>
            <p:nvPr/>
          </p:nvSpPr>
          <p:spPr>
            <a:xfrm>
              <a:off x="2806989" y="1107067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4DC86F-1E4C-CBE3-7220-DF2BAA0C9F65}"/>
                </a:ext>
              </a:extLst>
            </p:cNvPr>
            <p:cNvSpPr txBox="1"/>
            <p:nvPr/>
          </p:nvSpPr>
          <p:spPr>
            <a:xfrm>
              <a:off x="2806989" y="2203834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A5FF1B-08B9-10CB-50BB-81E5B64C00A8}"/>
                </a:ext>
              </a:extLst>
            </p:cNvPr>
            <p:cNvSpPr txBox="1"/>
            <p:nvPr/>
          </p:nvSpPr>
          <p:spPr>
            <a:xfrm>
              <a:off x="2806989" y="3300601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8FBDDB-E45F-75C2-461A-2CF48A4FB34F}"/>
                </a:ext>
              </a:extLst>
            </p:cNvPr>
            <p:cNvSpPr txBox="1"/>
            <p:nvPr/>
          </p:nvSpPr>
          <p:spPr>
            <a:xfrm>
              <a:off x="2335796" y="4174332"/>
              <a:ext cx="1411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8950D4-0C19-12A2-7DD6-93894FA32534}"/>
                </a:ext>
              </a:extLst>
            </p:cNvPr>
            <p:cNvSpPr txBox="1"/>
            <p:nvPr/>
          </p:nvSpPr>
          <p:spPr>
            <a:xfrm>
              <a:off x="4273291" y="4168562"/>
              <a:ext cx="1749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E1FBFA-5C08-A505-5210-B2C100DBA4D4}"/>
                </a:ext>
              </a:extLst>
            </p:cNvPr>
            <p:cNvSpPr txBox="1"/>
            <p:nvPr/>
          </p:nvSpPr>
          <p:spPr>
            <a:xfrm>
              <a:off x="6066125" y="4168562"/>
              <a:ext cx="1749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2D095EC-16F3-989F-E07E-CEF1219D111D}"/>
                </a:ext>
              </a:extLst>
            </p:cNvPr>
            <p:cNvSpPr/>
            <p:nvPr/>
          </p:nvSpPr>
          <p:spPr>
            <a:xfrm>
              <a:off x="4931217" y="3429000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852FB7-C0CD-77FF-8784-38F31FF3BA95}"/>
                </a:ext>
              </a:extLst>
            </p:cNvPr>
            <p:cNvCxnSpPr>
              <a:cxnSpLocks/>
              <a:stCxn id="28" idx="3"/>
              <a:endCxn id="52" idx="1"/>
            </p:cNvCxnSpPr>
            <p:nvPr/>
          </p:nvCxnSpPr>
          <p:spPr>
            <a:xfrm>
              <a:off x="3276545" y="1368677"/>
              <a:ext cx="1723437" cy="2129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256EA96-3FC4-6859-41A2-58E9F244C4C5}"/>
                </a:ext>
              </a:extLst>
            </p:cNvPr>
            <p:cNvCxnSpPr>
              <a:cxnSpLocks/>
              <a:stCxn id="29" idx="3"/>
              <a:endCxn id="52" idx="2"/>
            </p:cNvCxnSpPr>
            <p:nvPr/>
          </p:nvCxnSpPr>
          <p:spPr>
            <a:xfrm>
              <a:off x="3276545" y="2465444"/>
              <a:ext cx="1654672" cy="1198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7C8A134-3A86-453E-7CB6-C1191D5BA4F7}"/>
                </a:ext>
              </a:extLst>
            </p:cNvPr>
            <p:cNvCxnSpPr>
              <a:cxnSpLocks/>
              <a:stCxn id="30" idx="3"/>
              <a:endCxn id="52" idx="2"/>
            </p:cNvCxnSpPr>
            <p:nvPr/>
          </p:nvCxnSpPr>
          <p:spPr>
            <a:xfrm>
              <a:off x="3276545" y="3562211"/>
              <a:ext cx="1654672" cy="1015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CF5102E-823B-8166-E06F-164F462AB6A3}"/>
                </a:ext>
              </a:extLst>
            </p:cNvPr>
            <p:cNvCxnSpPr>
              <a:cxnSpLocks/>
              <a:stCxn id="52" idx="6"/>
              <a:endCxn id="8" idx="3"/>
            </p:cNvCxnSpPr>
            <p:nvPr/>
          </p:nvCxnSpPr>
          <p:spPr>
            <a:xfrm flipV="1">
              <a:off x="5400773" y="2660790"/>
              <a:ext cx="1139513" cy="1002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C88560-1E6E-6892-5C2B-AE51C3AFC8C1}"/>
                </a:ext>
              </a:extLst>
            </p:cNvPr>
            <p:cNvSpPr txBox="1"/>
            <p:nvPr/>
          </p:nvSpPr>
          <p:spPr>
            <a:xfrm>
              <a:off x="2604051" y="361281"/>
              <a:ext cx="875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[0]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668D6FD-3E69-916C-E10A-7D705DEEB877}"/>
                </a:ext>
              </a:extLst>
            </p:cNvPr>
            <p:cNvSpPr txBox="1"/>
            <p:nvPr/>
          </p:nvSpPr>
          <p:spPr>
            <a:xfrm>
              <a:off x="4914764" y="351818"/>
              <a:ext cx="469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0186C6-B63F-1286-644D-BA6B31C29663}"/>
                    </a:ext>
                  </a:extLst>
                </p:cNvPr>
                <p:cNvSpPr txBox="1"/>
                <p:nvPr/>
              </p:nvSpPr>
              <p:spPr>
                <a:xfrm>
                  <a:off x="4945079" y="1050324"/>
                  <a:ext cx="406330" cy="347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0186C6-B63F-1286-644D-BA6B31C29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079" y="1050324"/>
                  <a:ext cx="406330" cy="347018"/>
                </a:xfrm>
                <a:prstGeom prst="rect">
                  <a:avLst/>
                </a:prstGeom>
                <a:blipFill>
                  <a:blip r:embed="rId2"/>
                  <a:stretch>
                    <a:fillRect l="-6061" t="-3448" r="-12121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8C631F3-D62B-A194-F63D-ACE1C33E1CE0}"/>
                    </a:ext>
                  </a:extLst>
                </p:cNvPr>
                <p:cNvSpPr txBox="1"/>
                <p:nvPr/>
              </p:nvSpPr>
              <p:spPr>
                <a:xfrm>
                  <a:off x="4945079" y="1854095"/>
                  <a:ext cx="406329" cy="3595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8C631F3-D62B-A194-F63D-ACE1C33E1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079" y="1854095"/>
                  <a:ext cx="406329" cy="359522"/>
                </a:xfrm>
                <a:prstGeom prst="rect">
                  <a:avLst/>
                </a:prstGeom>
                <a:blipFill>
                  <a:blip r:embed="rId3"/>
                  <a:stretch>
                    <a:fillRect l="-6061" t="-3448" r="-12121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45CB9F2-AEBA-77A3-50A6-5E5CB19EDD02}"/>
                    </a:ext>
                  </a:extLst>
                </p:cNvPr>
                <p:cNvSpPr txBox="1"/>
                <p:nvPr/>
              </p:nvSpPr>
              <p:spPr>
                <a:xfrm>
                  <a:off x="4945079" y="2683862"/>
                  <a:ext cx="406329" cy="3595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45CB9F2-AEBA-77A3-50A6-5E5CB19E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079" y="2683862"/>
                  <a:ext cx="406329" cy="359522"/>
                </a:xfrm>
                <a:prstGeom prst="rect">
                  <a:avLst/>
                </a:prstGeom>
                <a:blipFill>
                  <a:blip r:embed="rId4"/>
                  <a:stretch>
                    <a:fillRect l="-6061" t="-3448" r="-12121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68AAC09-F685-EA7D-2436-7EC26723068B}"/>
                    </a:ext>
                  </a:extLst>
                </p:cNvPr>
                <p:cNvSpPr txBox="1"/>
                <p:nvPr/>
              </p:nvSpPr>
              <p:spPr>
                <a:xfrm>
                  <a:off x="4945079" y="3459807"/>
                  <a:ext cx="406329" cy="3595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68AAC09-F685-EA7D-2436-7EC267230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079" y="3459807"/>
                  <a:ext cx="406329" cy="359522"/>
                </a:xfrm>
                <a:prstGeom prst="rect">
                  <a:avLst/>
                </a:prstGeom>
                <a:blipFill>
                  <a:blip r:embed="rId5"/>
                  <a:stretch>
                    <a:fillRect l="-6061" t="-3448" r="-12121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D9352F4-0818-36A4-17D2-CD8FB9860E00}"/>
                    </a:ext>
                  </a:extLst>
                </p:cNvPr>
                <p:cNvSpPr txBox="1"/>
                <p:nvPr/>
              </p:nvSpPr>
              <p:spPr>
                <a:xfrm>
                  <a:off x="9160486" y="3087323"/>
                  <a:ext cx="1229118" cy="15075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D9352F4-0818-36A4-17D2-CD8FB9860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486" y="3087323"/>
                  <a:ext cx="1229118" cy="1507529"/>
                </a:xfrm>
                <a:prstGeom prst="rect">
                  <a:avLst/>
                </a:prstGeom>
                <a:blipFill>
                  <a:blip r:embed="rId6"/>
                  <a:stretch>
                    <a:fillRect l="-2041" t="-833"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4A2814D-164C-F049-3652-6D9A96988D60}"/>
                </a:ext>
              </a:extLst>
            </p:cNvPr>
            <p:cNvSpPr txBox="1"/>
            <p:nvPr/>
          </p:nvSpPr>
          <p:spPr>
            <a:xfrm>
              <a:off x="6462895" y="2258884"/>
              <a:ext cx="469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24F963-73CE-784D-8CB9-26483651C370}"/>
                </a:ext>
              </a:extLst>
            </p:cNvPr>
            <p:cNvSpPr txBox="1"/>
            <p:nvPr/>
          </p:nvSpPr>
          <p:spPr>
            <a:xfrm>
              <a:off x="7960259" y="2326944"/>
              <a:ext cx="68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FEB0D6-FADF-3E35-C6CB-1F914DA117B7}"/>
                </a:ext>
              </a:extLst>
            </p:cNvPr>
            <p:cNvSpPr txBox="1"/>
            <p:nvPr/>
          </p:nvSpPr>
          <p:spPr>
            <a:xfrm>
              <a:off x="5256332" y="4937452"/>
              <a:ext cx="1411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99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FDAA9AB-4C36-9A44-1A2B-F82BF7712250}"/>
              </a:ext>
            </a:extLst>
          </p:cNvPr>
          <p:cNvGrpSpPr/>
          <p:nvPr/>
        </p:nvGrpSpPr>
        <p:grpSpPr>
          <a:xfrm>
            <a:off x="1583088" y="818463"/>
            <a:ext cx="10142751" cy="4986303"/>
            <a:chOff x="1432259" y="790183"/>
            <a:chExt cx="10142751" cy="4986303"/>
          </a:xfrm>
        </p:grpSpPr>
        <p:pic>
          <p:nvPicPr>
            <p:cNvPr id="5" name="Picture 4" descr="A diagram of a mathematical equation&#10;&#10;Description automatically generated">
              <a:extLst>
                <a:ext uri="{FF2B5EF4-FFF2-40B4-BE49-F238E27FC236}">
                  <a16:creationId xmlns:a16="http://schemas.microsoft.com/office/drawing/2014/main" id="{CCAF96A8-BC02-0132-4769-E0015E806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15" r="375" b="2464"/>
            <a:stretch/>
          </p:blipFill>
          <p:spPr>
            <a:xfrm>
              <a:off x="1432259" y="1576552"/>
              <a:ext cx="7743272" cy="4199934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CAA10D-C5C4-BC95-5B29-AB76923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7148946" y="1692774"/>
              <a:ext cx="0" cy="332509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B0D25C-2899-C4F1-2128-C4824A53C19F}"/>
                </a:ext>
              </a:extLst>
            </p:cNvPr>
            <p:cNvCxnSpPr>
              <a:cxnSpLocks/>
            </p:cNvCxnSpPr>
            <p:nvPr/>
          </p:nvCxnSpPr>
          <p:spPr>
            <a:xfrm>
              <a:off x="7148946" y="4315062"/>
              <a:ext cx="0" cy="332509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98EEF6F-35DA-2EAD-2012-53887DDDD7AD}"/>
                    </a:ext>
                  </a:extLst>
                </p:cNvPr>
                <p:cNvSpPr txBox="1"/>
                <p:nvPr/>
              </p:nvSpPr>
              <p:spPr>
                <a:xfrm>
                  <a:off x="8038176" y="790183"/>
                  <a:ext cx="2428301" cy="786369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98EEF6F-35DA-2EAD-2012-53887DDDD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76" y="790183"/>
                  <a:ext cx="2428301" cy="786369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5FB9FFAB-BC01-0147-AC32-D8BBFACF359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96047" y="1081512"/>
              <a:ext cx="1020203" cy="837972"/>
            </a:xfrm>
            <a:prstGeom prst="curvedConnector3">
              <a:avLst>
                <a:gd name="adj1" fmla="val 112222"/>
              </a:avLst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B875F2E5-6C49-B47F-7A31-A4BBBD7535A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01848" y="1435460"/>
              <a:ext cx="910640" cy="423568"/>
            </a:xfrm>
            <a:prstGeom prst="curvedConnector3">
              <a:avLst>
                <a:gd name="adj1" fmla="val 98962"/>
              </a:avLst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8B8685-F730-7686-DFF7-A90FD28BEB83}"/>
                    </a:ext>
                  </a:extLst>
                </p:cNvPr>
                <p:cNvSpPr txBox="1"/>
                <p:nvPr/>
              </p:nvSpPr>
              <p:spPr>
                <a:xfrm>
                  <a:off x="9018786" y="1916901"/>
                  <a:ext cx="686385" cy="446020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78B8685-F730-7686-DFF7-A90FD28BE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8786" y="1916901"/>
                  <a:ext cx="686385" cy="446020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926657-2874-69F1-4F97-890B8B28E79F}"/>
                </a:ext>
              </a:extLst>
            </p:cNvPr>
            <p:cNvSpPr txBox="1"/>
            <p:nvPr/>
          </p:nvSpPr>
          <p:spPr>
            <a:xfrm>
              <a:off x="9780092" y="1859028"/>
              <a:ext cx="686385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00B2F36-4EB6-48D5-34B7-C71A50C30B4A}"/>
                </a:ext>
              </a:extLst>
            </p:cNvPr>
            <p:cNvCxnSpPr>
              <a:stCxn id="31" idx="1"/>
            </p:cNvCxnSpPr>
            <p:nvPr/>
          </p:nvCxnSpPr>
          <p:spPr>
            <a:xfrm flipH="1" flipV="1">
              <a:off x="9544522" y="2025283"/>
              <a:ext cx="235570" cy="3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FBBD4-8CC6-7B10-B9B1-EC1CC0B759A8}"/>
                </a:ext>
              </a:extLst>
            </p:cNvPr>
            <p:cNvSpPr txBox="1"/>
            <p:nvPr/>
          </p:nvSpPr>
          <p:spPr>
            <a:xfrm>
              <a:off x="9705171" y="2109006"/>
              <a:ext cx="1869839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2AB7CF5-831A-AB5C-7EF5-2CDCB9EA07AC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9469601" y="2275261"/>
              <a:ext cx="235570" cy="3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6DAC06B-F16E-10F0-AD2F-7C1F20E57871}"/>
                    </a:ext>
                  </a:extLst>
                </p:cNvPr>
                <p:cNvSpPr txBox="1"/>
                <p:nvPr/>
              </p:nvSpPr>
              <p:spPr>
                <a:xfrm>
                  <a:off x="8038176" y="3429000"/>
                  <a:ext cx="2428301" cy="79887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6DAC06B-F16E-10F0-AD2F-7C1F20E57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76" y="3429000"/>
                  <a:ext cx="2428301" cy="798873"/>
                </a:xfrm>
                <a:prstGeom prst="rect">
                  <a:avLst/>
                </a:prstGeom>
                <a:blipFill>
                  <a:blip r:embed="rId5"/>
                  <a:stretch>
                    <a:fillRect b="-6154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4ABA4BFE-C08B-A2A8-89C2-3F9FC9FD1B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96047" y="3720329"/>
              <a:ext cx="1020203" cy="837972"/>
            </a:xfrm>
            <a:prstGeom prst="curvedConnector3">
              <a:avLst>
                <a:gd name="adj1" fmla="val 112222"/>
              </a:avLst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ED767249-C508-0521-3A8F-36F00E6B2EE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01848" y="4074277"/>
              <a:ext cx="910640" cy="423568"/>
            </a:xfrm>
            <a:prstGeom prst="curvedConnector3">
              <a:avLst>
                <a:gd name="adj1" fmla="val 98962"/>
              </a:avLst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69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4FF9E60-E2B4-EB9F-3126-39BA606C9100}"/>
              </a:ext>
            </a:extLst>
          </p:cNvPr>
          <p:cNvGrpSpPr/>
          <p:nvPr/>
        </p:nvGrpSpPr>
        <p:grpSpPr>
          <a:xfrm>
            <a:off x="877014" y="720018"/>
            <a:ext cx="10301673" cy="5845594"/>
            <a:chOff x="877014" y="720018"/>
            <a:chExt cx="10301673" cy="58455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E1354-0798-7DF4-A72D-2676915B0A71}"/>
                </a:ext>
              </a:extLst>
            </p:cNvPr>
            <p:cNvGrpSpPr/>
            <p:nvPr/>
          </p:nvGrpSpPr>
          <p:grpSpPr>
            <a:xfrm>
              <a:off x="877014" y="720018"/>
              <a:ext cx="6043417" cy="3546738"/>
              <a:chOff x="2604051" y="351818"/>
              <a:chExt cx="6043417" cy="354673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FF11F6F-339E-ACC4-AF33-CEF13D2EE2D2}"/>
                  </a:ext>
                </a:extLst>
              </p:cNvPr>
              <p:cNvCxnSpPr>
                <a:cxnSpLocks/>
                <a:stCxn id="23" idx="3"/>
                <a:endCxn id="9" idx="1"/>
              </p:cNvCxnSpPr>
              <p:nvPr/>
            </p:nvCxnSpPr>
            <p:spPr>
              <a:xfrm flipV="1">
                <a:off x="3276545" y="1051294"/>
                <a:ext cx="1706984" cy="3173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CC39424-016D-86E6-47EB-6DDDF01C4A91}"/>
                  </a:ext>
                </a:extLst>
              </p:cNvPr>
              <p:cNvSpPr/>
              <p:nvPr/>
            </p:nvSpPr>
            <p:spPr>
              <a:xfrm>
                <a:off x="6471521" y="2259999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D9CC67A-CB33-A915-778D-DEA3ACD08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231" y="2494777"/>
                <a:ext cx="53042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8D390F5-18C1-AB75-D909-67ADD125E1B8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206" y="2249773"/>
                    <a:ext cx="28725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a14:m>
                    <a:r>
                      <a: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8D390F5-18C1-AB75-D909-67ADD125E1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2206" y="2249773"/>
                    <a:ext cx="287258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348" r="-30435" b="-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58BE210-9DDA-7D22-1A13-8DF740F7F2CD}"/>
                  </a:ext>
                </a:extLst>
              </p:cNvPr>
              <p:cNvSpPr/>
              <p:nvPr/>
            </p:nvSpPr>
            <p:spPr>
              <a:xfrm>
                <a:off x="4914764" y="982529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8F5D831-9702-6278-5D48-36FDE7CBE248}"/>
                  </a:ext>
                </a:extLst>
              </p:cNvPr>
              <p:cNvCxnSpPr>
                <a:cxnSpLocks/>
                <a:stCxn id="23" idx="3"/>
                <a:endCxn id="11" idx="1"/>
              </p:cNvCxnSpPr>
              <p:nvPr/>
            </p:nvCxnSpPr>
            <p:spPr>
              <a:xfrm>
                <a:off x="3276545" y="1368677"/>
                <a:ext cx="1714811" cy="499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B70DC82-173F-0C60-2983-A8750BD81D73}"/>
                  </a:ext>
                </a:extLst>
              </p:cNvPr>
              <p:cNvSpPr/>
              <p:nvPr/>
            </p:nvSpPr>
            <p:spPr>
              <a:xfrm>
                <a:off x="4922591" y="1799532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3CD04CB-8BE8-2F21-1C85-B92B104B4D68}"/>
                  </a:ext>
                </a:extLst>
              </p:cNvPr>
              <p:cNvSpPr/>
              <p:nvPr/>
            </p:nvSpPr>
            <p:spPr>
              <a:xfrm>
                <a:off x="4914764" y="2617767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9CDBBD6-A084-2AD1-B3D5-E21AB5CD016E}"/>
                  </a:ext>
                </a:extLst>
              </p:cNvPr>
              <p:cNvCxnSpPr>
                <a:cxnSpLocks/>
                <a:stCxn id="23" idx="3"/>
                <a:endCxn id="12" idx="1"/>
              </p:cNvCxnSpPr>
              <p:nvPr/>
            </p:nvCxnSpPr>
            <p:spPr>
              <a:xfrm>
                <a:off x="3276545" y="1368677"/>
                <a:ext cx="1706984" cy="13178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25BDC02-82D5-F584-56C2-13B17F10EDF5}"/>
                  </a:ext>
                </a:extLst>
              </p:cNvPr>
              <p:cNvCxnSpPr>
                <a:cxnSpLocks/>
                <a:stCxn id="9" idx="6"/>
                <a:endCxn id="6" idx="1"/>
              </p:cNvCxnSpPr>
              <p:nvPr/>
            </p:nvCxnSpPr>
            <p:spPr>
              <a:xfrm>
                <a:off x="5384320" y="1217307"/>
                <a:ext cx="1155966" cy="11114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52767A0-5BC8-510C-7551-67A9FA62399F}"/>
                  </a:ext>
                </a:extLst>
              </p:cNvPr>
              <p:cNvCxnSpPr>
                <a:cxnSpLocks/>
                <a:stCxn id="11" idx="6"/>
                <a:endCxn id="6" idx="2"/>
              </p:cNvCxnSpPr>
              <p:nvPr/>
            </p:nvCxnSpPr>
            <p:spPr>
              <a:xfrm>
                <a:off x="5392147" y="2034310"/>
                <a:ext cx="1079374" cy="4604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A675253-7617-3027-065B-261F5C11D657}"/>
                  </a:ext>
                </a:extLst>
              </p:cNvPr>
              <p:cNvCxnSpPr>
                <a:cxnSpLocks/>
                <a:stCxn id="12" idx="6"/>
                <a:endCxn id="6" idx="2"/>
              </p:cNvCxnSpPr>
              <p:nvPr/>
            </p:nvCxnSpPr>
            <p:spPr>
              <a:xfrm flipV="1">
                <a:off x="5384320" y="2494777"/>
                <a:ext cx="1087201" cy="3577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9C2F641-0DF8-037A-320F-16B2247C129C}"/>
                  </a:ext>
                </a:extLst>
              </p:cNvPr>
              <p:cNvCxnSpPr>
                <a:cxnSpLocks/>
                <a:stCxn id="24" idx="3"/>
                <a:endCxn id="9" idx="2"/>
              </p:cNvCxnSpPr>
              <p:nvPr/>
            </p:nvCxnSpPr>
            <p:spPr>
              <a:xfrm flipV="1">
                <a:off x="3276545" y="1217307"/>
                <a:ext cx="1638219" cy="12481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9BD399A-EBE2-88B9-762F-B6E50B9971A5}"/>
                  </a:ext>
                </a:extLst>
              </p:cNvPr>
              <p:cNvCxnSpPr>
                <a:cxnSpLocks/>
                <a:stCxn id="24" idx="3"/>
                <a:endCxn id="11" idx="2"/>
              </p:cNvCxnSpPr>
              <p:nvPr/>
            </p:nvCxnSpPr>
            <p:spPr>
              <a:xfrm flipV="1">
                <a:off x="3276545" y="2034310"/>
                <a:ext cx="1646046" cy="4311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AFBAAAC-5D40-C0E0-B90F-554542F09B81}"/>
                  </a:ext>
                </a:extLst>
              </p:cNvPr>
              <p:cNvCxnSpPr>
                <a:cxnSpLocks/>
                <a:stCxn id="24" idx="3"/>
                <a:endCxn id="12" idx="2"/>
              </p:cNvCxnSpPr>
              <p:nvPr/>
            </p:nvCxnSpPr>
            <p:spPr>
              <a:xfrm>
                <a:off x="3276545" y="2465444"/>
                <a:ext cx="1638219" cy="387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F45FDAD-8A8C-A671-A854-9290C6FF73C0}"/>
                  </a:ext>
                </a:extLst>
              </p:cNvPr>
              <p:cNvCxnSpPr>
                <a:cxnSpLocks/>
                <a:stCxn id="25" idx="3"/>
                <a:endCxn id="9" idx="2"/>
              </p:cNvCxnSpPr>
              <p:nvPr/>
            </p:nvCxnSpPr>
            <p:spPr>
              <a:xfrm flipV="1">
                <a:off x="3276545" y="1217307"/>
                <a:ext cx="1638219" cy="2344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B3B6607-BAAA-42DB-961E-5D13747D4C6F}"/>
                  </a:ext>
                </a:extLst>
              </p:cNvPr>
              <p:cNvCxnSpPr>
                <a:cxnSpLocks/>
                <a:stCxn id="25" idx="3"/>
                <a:endCxn id="11" idx="2"/>
              </p:cNvCxnSpPr>
              <p:nvPr/>
            </p:nvCxnSpPr>
            <p:spPr>
              <a:xfrm flipV="1">
                <a:off x="3276545" y="2034310"/>
                <a:ext cx="1646046" cy="15279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2271F09-D941-8BC7-BE40-5E46F63CBDC6}"/>
                  </a:ext>
                </a:extLst>
              </p:cNvPr>
              <p:cNvCxnSpPr>
                <a:cxnSpLocks/>
                <a:stCxn id="25" idx="3"/>
                <a:endCxn id="12" idx="2"/>
              </p:cNvCxnSpPr>
              <p:nvPr/>
            </p:nvCxnSpPr>
            <p:spPr>
              <a:xfrm flipV="1">
                <a:off x="3276545" y="2852545"/>
                <a:ext cx="1638219" cy="709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C3979F-0E01-3983-049F-D4F5597B6715}"/>
                  </a:ext>
                </a:extLst>
              </p:cNvPr>
              <p:cNvSpPr txBox="1"/>
              <p:nvPr/>
            </p:nvSpPr>
            <p:spPr>
              <a:xfrm>
                <a:off x="2806989" y="1107067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8BAB30-55D0-C87E-D7C9-E0608F0283DA}"/>
                  </a:ext>
                </a:extLst>
              </p:cNvPr>
              <p:cNvSpPr txBox="1"/>
              <p:nvPr/>
            </p:nvSpPr>
            <p:spPr>
              <a:xfrm>
                <a:off x="2806989" y="2203834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D1D4F5-9547-1260-E191-277C7645C119}"/>
                  </a:ext>
                </a:extLst>
              </p:cNvPr>
              <p:cNvSpPr txBox="1"/>
              <p:nvPr/>
            </p:nvSpPr>
            <p:spPr>
              <a:xfrm>
                <a:off x="2806989" y="3300601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D676706-18FD-15C3-5C35-7EDF3AB7E998}"/>
                  </a:ext>
                </a:extLst>
              </p:cNvPr>
              <p:cNvSpPr/>
              <p:nvPr/>
            </p:nvSpPr>
            <p:spPr>
              <a:xfrm>
                <a:off x="4931217" y="3429000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76D26FE-C833-890B-0C14-EF9282150686}"/>
                  </a:ext>
                </a:extLst>
              </p:cNvPr>
              <p:cNvCxnSpPr>
                <a:cxnSpLocks/>
                <a:stCxn id="23" idx="3"/>
                <a:endCxn id="29" idx="1"/>
              </p:cNvCxnSpPr>
              <p:nvPr/>
            </p:nvCxnSpPr>
            <p:spPr>
              <a:xfrm>
                <a:off x="3276545" y="1368677"/>
                <a:ext cx="1723437" cy="21290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3A4ED40-4BE3-F090-1D25-4411345BDE93}"/>
                  </a:ext>
                </a:extLst>
              </p:cNvPr>
              <p:cNvCxnSpPr>
                <a:cxnSpLocks/>
                <a:stCxn id="24" idx="3"/>
                <a:endCxn id="29" idx="2"/>
              </p:cNvCxnSpPr>
              <p:nvPr/>
            </p:nvCxnSpPr>
            <p:spPr>
              <a:xfrm>
                <a:off x="3276545" y="2465444"/>
                <a:ext cx="1654672" cy="11983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B8E5C84-C368-EC01-6048-CA2973CF6059}"/>
                  </a:ext>
                </a:extLst>
              </p:cNvPr>
              <p:cNvCxnSpPr>
                <a:cxnSpLocks/>
                <a:stCxn id="25" idx="3"/>
                <a:endCxn id="29" idx="2"/>
              </p:cNvCxnSpPr>
              <p:nvPr/>
            </p:nvCxnSpPr>
            <p:spPr>
              <a:xfrm>
                <a:off x="3276545" y="3562211"/>
                <a:ext cx="1654672" cy="101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9C94487-3A43-2813-5E31-872475832C86}"/>
                  </a:ext>
                </a:extLst>
              </p:cNvPr>
              <p:cNvCxnSpPr>
                <a:cxnSpLocks/>
                <a:stCxn id="29" idx="6"/>
                <a:endCxn id="6" idx="3"/>
              </p:cNvCxnSpPr>
              <p:nvPr/>
            </p:nvCxnSpPr>
            <p:spPr>
              <a:xfrm flipV="1">
                <a:off x="5400773" y="2660790"/>
                <a:ext cx="1139513" cy="10029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833BA0-A1D2-0041-634D-E93E90D2EA3B}"/>
                  </a:ext>
                </a:extLst>
              </p:cNvPr>
              <p:cNvSpPr txBox="1"/>
              <p:nvPr/>
            </p:nvSpPr>
            <p:spPr>
              <a:xfrm>
                <a:off x="2604051" y="361281"/>
                <a:ext cx="875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B4D31A-41AC-2A11-D9BB-3DF01A848EBB}"/>
                  </a:ext>
                </a:extLst>
              </p:cNvPr>
              <p:cNvSpPr txBox="1"/>
              <p:nvPr/>
            </p:nvSpPr>
            <p:spPr>
              <a:xfrm>
                <a:off x="4914764" y="351818"/>
                <a:ext cx="469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0B91CCD-B059-3916-594F-B782B74967DD}"/>
                      </a:ext>
                    </a:extLst>
                  </p:cNvPr>
                  <p:cNvSpPr txBox="1"/>
                  <p:nvPr/>
                </p:nvSpPr>
                <p:spPr>
                  <a:xfrm>
                    <a:off x="4945079" y="1050324"/>
                    <a:ext cx="406330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3E0186C6-B63F-1286-644D-BA6B31C29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079" y="1050324"/>
                    <a:ext cx="406330" cy="3470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061" t="-3448" r="-12121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26C1F36-16E2-47FB-004A-9DDABF54CCBC}"/>
                      </a:ext>
                    </a:extLst>
                  </p:cNvPr>
                  <p:cNvSpPr txBox="1"/>
                  <p:nvPr/>
                </p:nvSpPr>
                <p:spPr>
                  <a:xfrm>
                    <a:off x="4945079" y="1854095"/>
                    <a:ext cx="406329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68C631F3-D62B-A194-F63D-ACE1C33E1C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079" y="1854095"/>
                    <a:ext cx="406329" cy="3595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061" t="-3448" r="-12121" b="-137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7B6D0D0-0393-F5F9-5632-9498BF53DCDE}"/>
                      </a:ext>
                    </a:extLst>
                  </p:cNvPr>
                  <p:cNvSpPr txBox="1"/>
                  <p:nvPr/>
                </p:nvSpPr>
                <p:spPr>
                  <a:xfrm>
                    <a:off x="4945079" y="2683862"/>
                    <a:ext cx="406329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45CB9F2-AEBA-77A3-50A6-5E5CB19EDD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079" y="2683862"/>
                    <a:ext cx="406329" cy="3595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061" t="-3448" r="-12121" b="-137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710D82C-A1DC-7379-59E8-5A926762A071}"/>
                      </a:ext>
                    </a:extLst>
                  </p:cNvPr>
                  <p:cNvSpPr txBox="1"/>
                  <p:nvPr/>
                </p:nvSpPr>
                <p:spPr>
                  <a:xfrm>
                    <a:off x="4945079" y="3459807"/>
                    <a:ext cx="406329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068AAC09-F685-EA7D-2436-7EC2672306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079" y="3459807"/>
                    <a:ext cx="406329" cy="3595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061" t="-3448" r="-12121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67F8C9-8108-9E83-C32E-13CA14EC4188}"/>
                  </a:ext>
                </a:extLst>
              </p:cNvPr>
              <p:cNvSpPr txBox="1"/>
              <p:nvPr/>
            </p:nvSpPr>
            <p:spPr>
              <a:xfrm>
                <a:off x="6462895" y="2258884"/>
                <a:ext cx="469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AFE440-5BC2-7946-036D-4C96B7F2C818}"/>
                  </a:ext>
                </a:extLst>
              </p:cNvPr>
              <p:cNvSpPr txBox="1"/>
              <p:nvPr/>
            </p:nvSpPr>
            <p:spPr>
              <a:xfrm>
                <a:off x="7960259" y="2326944"/>
                <a:ext cx="687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F326635-4461-04C7-3C11-7FA75C2737B3}"/>
                    </a:ext>
                  </a:extLst>
                </p:cNvPr>
                <p:cNvSpPr txBox="1"/>
                <p:nvPr/>
              </p:nvSpPr>
              <p:spPr>
                <a:xfrm>
                  <a:off x="7291609" y="1345450"/>
                  <a:ext cx="3879252" cy="439351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F326635-4461-04C7-3C11-7FA75C2737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609" y="1345450"/>
                  <a:ext cx="3879252" cy="439351"/>
                </a:xfrm>
                <a:prstGeom prst="rect">
                  <a:avLst/>
                </a:prstGeom>
                <a:blipFill>
                  <a:blip r:embed="rId7"/>
                  <a:stretch>
                    <a:fillRect r="-3257" b="-13514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38B0141-D2BF-475B-6C8C-7EFEE6023C1B}"/>
                    </a:ext>
                  </a:extLst>
                </p:cNvPr>
                <p:cNvSpPr txBox="1"/>
                <p:nvPr/>
              </p:nvSpPr>
              <p:spPr>
                <a:xfrm>
                  <a:off x="7291609" y="1840562"/>
                  <a:ext cx="3879252" cy="451855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38B0141-D2BF-475B-6C8C-7EFEE6023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609" y="1840562"/>
                  <a:ext cx="3879252" cy="451855"/>
                </a:xfrm>
                <a:prstGeom prst="rect">
                  <a:avLst/>
                </a:prstGeom>
                <a:blipFill>
                  <a:blip r:embed="rId8"/>
                  <a:stretch>
                    <a:fillRect r="-3257" b="-13514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6C97AE-F770-6A3C-A81C-E0D42A3269E5}"/>
                    </a:ext>
                  </a:extLst>
                </p:cNvPr>
                <p:cNvSpPr txBox="1"/>
                <p:nvPr/>
              </p:nvSpPr>
              <p:spPr>
                <a:xfrm>
                  <a:off x="7291609" y="2335674"/>
                  <a:ext cx="3879252" cy="451855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D6C97AE-F770-6A3C-A81C-E0D42A326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609" y="2335674"/>
                  <a:ext cx="3879252" cy="451855"/>
                </a:xfrm>
                <a:prstGeom prst="rect">
                  <a:avLst/>
                </a:prstGeom>
                <a:blipFill>
                  <a:blip r:embed="rId9"/>
                  <a:stretch>
                    <a:fillRect r="-3257" b="-13514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FC8D56B-D464-2A26-0EC7-9C5ABF99F280}"/>
                    </a:ext>
                  </a:extLst>
                </p:cNvPr>
                <p:cNvSpPr txBox="1"/>
                <p:nvPr/>
              </p:nvSpPr>
              <p:spPr>
                <a:xfrm>
                  <a:off x="7291609" y="2830787"/>
                  <a:ext cx="3879252" cy="451855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zh-CN" alt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FC8D56B-D464-2A26-0EC7-9C5ABF9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609" y="2830787"/>
                  <a:ext cx="3879252" cy="451855"/>
                </a:xfrm>
                <a:prstGeom prst="rect">
                  <a:avLst/>
                </a:prstGeom>
                <a:blipFill>
                  <a:blip r:embed="rId10"/>
                  <a:stretch>
                    <a:fillRect r="-3257" b="-13514"/>
                  </a:stretch>
                </a:blipFill>
                <a:ln w="127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7BBAFA-2D4D-6E80-0AF0-557EBDFB32B9}"/>
                </a:ext>
              </a:extLst>
            </p:cNvPr>
            <p:cNvSpPr/>
            <p:nvPr/>
          </p:nvSpPr>
          <p:spPr>
            <a:xfrm>
              <a:off x="7299436" y="1345450"/>
              <a:ext cx="476334" cy="1937192"/>
            </a:xfrm>
            <a:prstGeom prst="roundRect">
              <a:avLst>
                <a:gd name="adj" fmla="val 13744"/>
              </a:avLst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504DD1B-548F-D160-0891-304BC8BEFD35}"/>
                </a:ext>
              </a:extLst>
            </p:cNvPr>
            <p:cNvSpPr/>
            <p:nvPr/>
          </p:nvSpPr>
          <p:spPr>
            <a:xfrm>
              <a:off x="7970192" y="1345450"/>
              <a:ext cx="577748" cy="1937192"/>
            </a:xfrm>
            <a:prstGeom prst="roundRect">
              <a:avLst>
                <a:gd name="adj" fmla="val 12663"/>
              </a:avLst>
            </a:prstGeom>
            <a:noFill/>
            <a:ln w="25400"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A93866F-782C-C16E-AF17-890FFCA06C76}"/>
                </a:ext>
              </a:extLst>
            </p:cNvPr>
            <p:cNvSpPr/>
            <p:nvPr/>
          </p:nvSpPr>
          <p:spPr>
            <a:xfrm>
              <a:off x="8881718" y="1345450"/>
              <a:ext cx="399253" cy="1937192"/>
            </a:xfrm>
            <a:prstGeom prst="roundRect">
              <a:avLst>
                <a:gd name="adj" fmla="val 13744"/>
              </a:avLst>
            </a:prstGeom>
            <a:noFill/>
            <a:ln w="254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521172D-5D31-8F06-CECA-2CFA6F794D31}"/>
                </a:ext>
              </a:extLst>
            </p:cNvPr>
            <p:cNvSpPr/>
            <p:nvPr/>
          </p:nvSpPr>
          <p:spPr>
            <a:xfrm>
              <a:off x="9809170" y="1345450"/>
              <a:ext cx="1369517" cy="1937192"/>
            </a:xfrm>
            <a:prstGeom prst="roundRect">
              <a:avLst>
                <a:gd name="adj" fmla="val 7145"/>
              </a:avLst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970A91-CE19-DB1B-9009-F12DD6549B4E}"/>
                    </a:ext>
                  </a:extLst>
                </p:cNvPr>
                <p:cNvSpPr txBox="1"/>
                <p:nvPr/>
              </p:nvSpPr>
              <p:spPr>
                <a:xfrm>
                  <a:off x="4545902" y="3930411"/>
                  <a:ext cx="3584315" cy="1494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5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5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5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5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970A91-CE19-DB1B-9009-F12DD6549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902" y="3930411"/>
                  <a:ext cx="3584315" cy="1494768"/>
                </a:xfrm>
                <a:prstGeom prst="rect">
                  <a:avLst/>
                </a:prstGeom>
                <a:blipFill>
                  <a:blip r:embed="rId11"/>
                  <a:stretch>
                    <a:fillRect b="-25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7871ED7-7E27-93CF-DFAC-9220DAEB4FBC}"/>
                </a:ext>
              </a:extLst>
            </p:cNvPr>
            <p:cNvSpPr txBox="1"/>
            <p:nvPr/>
          </p:nvSpPr>
          <p:spPr>
            <a:xfrm>
              <a:off x="4545901" y="5680018"/>
              <a:ext cx="358431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600" b="1" baseline="30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altLang="zh-CN" b="1" i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600" b="1" baseline="300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="1" baseline="30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3D58C98-E098-B956-2538-3731B1051435}"/>
                    </a:ext>
                  </a:extLst>
                </p:cNvPr>
                <p:cNvSpPr txBox="1"/>
                <p:nvPr/>
              </p:nvSpPr>
              <p:spPr>
                <a:xfrm>
                  <a:off x="9002383" y="3901236"/>
                  <a:ext cx="2168478" cy="15091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3D58C98-E098-B956-2538-3731B1051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83" y="3901236"/>
                  <a:ext cx="2168478" cy="1509131"/>
                </a:xfrm>
                <a:prstGeom prst="rect">
                  <a:avLst/>
                </a:prstGeom>
                <a:blipFill>
                  <a:blip r:embed="rId12"/>
                  <a:stretch>
                    <a:fillRect l="-1163" t="-833" r="-4070"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A2197A-2121-DAE7-C977-84874DC510F3}"/>
                </a:ext>
              </a:extLst>
            </p:cNvPr>
            <p:cNvSpPr txBox="1"/>
            <p:nvPr/>
          </p:nvSpPr>
          <p:spPr>
            <a:xfrm>
              <a:off x="4545901" y="6257835"/>
              <a:ext cx="3584315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(4,</a:t>
              </a:r>
              <a:r>
                <a:rPr lang="zh-CN" altLang="en-US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400" b="1" i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  <a:r>
                <a:rPr lang="en-US" altLang="zh-CN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(4,</a:t>
              </a:r>
              <a:r>
                <a:rPr lang="zh-CN" altLang="en-US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</a:t>
              </a:r>
              <a:r>
                <a:rPr lang="zh-CN" altLang="en-US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</a:t>
              </a: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(4,1)</a:t>
              </a:r>
              <a:endParaRPr lang="en-GB" altLang="zh-CN" sz="1400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4217D4-F817-F67B-EB97-ED2698919116}"/>
                </a:ext>
              </a:extLst>
            </p:cNvPr>
            <p:cNvSpPr txBox="1"/>
            <p:nvPr/>
          </p:nvSpPr>
          <p:spPr>
            <a:xfrm>
              <a:off x="8942361" y="5526129"/>
              <a:ext cx="577748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(4,</a:t>
              </a:r>
              <a:r>
                <a:rPr lang="zh-CN" alt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endParaRPr lang="en-GB" altLang="zh-CN" sz="1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FEDB-B120-28FA-72F3-B58F9B60E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50B8327-73D5-C6D3-09D2-DD3E071B446E}"/>
              </a:ext>
            </a:extLst>
          </p:cNvPr>
          <p:cNvGrpSpPr/>
          <p:nvPr/>
        </p:nvGrpSpPr>
        <p:grpSpPr>
          <a:xfrm>
            <a:off x="1104243" y="1062633"/>
            <a:ext cx="9983514" cy="3546738"/>
            <a:chOff x="877014" y="720018"/>
            <a:chExt cx="9983514" cy="35467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37E042-449A-B95C-3663-DDFF389E390A}"/>
                </a:ext>
              </a:extLst>
            </p:cNvPr>
            <p:cNvGrpSpPr/>
            <p:nvPr/>
          </p:nvGrpSpPr>
          <p:grpSpPr>
            <a:xfrm>
              <a:off x="877014" y="720018"/>
              <a:ext cx="6043417" cy="3546738"/>
              <a:chOff x="2604051" y="351818"/>
              <a:chExt cx="6043417" cy="354673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AAF5065-82E1-5BC9-2695-A9704430BE9C}"/>
                  </a:ext>
                </a:extLst>
              </p:cNvPr>
              <p:cNvCxnSpPr>
                <a:cxnSpLocks/>
                <a:stCxn id="23" idx="3"/>
                <a:endCxn id="9" idx="1"/>
              </p:cNvCxnSpPr>
              <p:nvPr/>
            </p:nvCxnSpPr>
            <p:spPr>
              <a:xfrm flipV="1">
                <a:off x="3276545" y="1051294"/>
                <a:ext cx="1706984" cy="3173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F541FEE-1303-D2E8-FCA5-8F38E697B3EE}"/>
                  </a:ext>
                </a:extLst>
              </p:cNvPr>
              <p:cNvSpPr/>
              <p:nvPr/>
            </p:nvSpPr>
            <p:spPr>
              <a:xfrm>
                <a:off x="6471521" y="2259999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6F83403-3CEA-8221-DFDE-33B6ED137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231" y="2494777"/>
                <a:ext cx="53042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376C8E7-99C0-50AB-DAB7-0F63E011973E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206" y="2249773"/>
                    <a:ext cx="28725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a14:m>
                    <a:r>
                      <a: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376C8E7-99C0-50AB-DAB7-0F63E01197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2206" y="2249773"/>
                    <a:ext cx="287258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67" t="-2703" r="-20833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BB1168-74A0-D9C0-1E25-575A233D4249}"/>
                  </a:ext>
                </a:extLst>
              </p:cNvPr>
              <p:cNvSpPr/>
              <p:nvPr/>
            </p:nvSpPr>
            <p:spPr>
              <a:xfrm>
                <a:off x="4914764" y="982529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670BF95-95C7-0A3C-C83A-044A4BF3A79D}"/>
                  </a:ext>
                </a:extLst>
              </p:cNvPr>
              <p:cNvCxnSpPr>
                <a:cxnSpLocks/>
                <a:stCxn id="23" idx="3"/>
                <a:endCxn id="11" idx="1"/>
              </p:cNvCxnSpPr>
              <p:nvPr/>
            </p:nvCxnSpPr>
            <p:spPr>
              <a:xfrm>
                <a:off x="3276545" y="1368677"/>
                <a:ext cx="1714811" cy="499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0544CF-E4F1-AB77-9A95-0E934F4CE4A9}"/>
                  </a:ext>
                </a:extLst>
              </p:cNvPr>
              <p:cNvSpPr/>
              <p:nvPr/>
            </p:nvSpPr>
            <p:spPr>
              <a:xfrm>
                <a:off x="4922591" y="1799532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369BD48-512A-E761-9CF0-8F800246AF16}"/>
                  </a:ext>
                </a:extLst>
              </p:cNvPr>
              <p:cNvSpPr/>
              <p:nvPr/>
            </p:nvSpPr>
            <p:spPr>
              <a:xfrm>
                <a:off x="4914764" y="2617767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227E95-6EC0-B112-1349-20A54C665903}"/>
                  </a:ext>
                </a:extLst>
              </p:cNvPr>
              <p:cNvCxnSpPr>
                <a:cxnSpLocks/>
                <a:stCxn id="23" idx="3"/>
                <a:endCxn id="12" idx="1"/>
              </p:cNvCxnSpPr>
              <p:nvPr/>
            </p:nvCxnSpPr>
            <p:spPr>
              <a:xfrm>
                <a:off x="3276545" y="1368677"/>
                <a:ext cx="1706984" cy="13178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3A0E2BE-6481-0EEA-EB05-D511BBEEBAEC}"/>
                  </a:ext>
                </a:extLst>
              </p:cNvPr>
              <p:cNvCxnSpPr>
                <a:cxnSpLocks/>
                <a:stCxn id="9" idx="6"/>
                <a:endCxn id="6" idx="1"/>
              </p:cNvCxnSpPr>
              <p:nvPr/>
            </p:nvCxnSpPr>
            <p:spPr>
              <a:xfrm>
                <a:off x="5384320" y="1217307"/>
                <a:ext cx="1155966" cy="11114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E1C003-AA5F-59DE-971A-B8CC723F49AE}"/>
                  </a:ext>
                </a:extLst>
              </p:cNvPr>
              <p:cNvCxnSpPr>
                <a:cxnSpLocks/>
                <a:stCxn id="11" idx="6"/>
                <a:endCxn id="6" idx="2"/>
              </p:cNvCxnSpPr>
              <p:nvPr/>
            </p:nvCxnSpPr>
            <p:spPr>
              <a:xfrm>
                <a:off x="5392147" y="2034310"/>
                <a:ext cx="1079374" cy="4604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FC1ADB1-DCED-84E6-DBE2-BC895A589286}"/>
                  </a:ext>
                </a:extLst>
              </p:cNvPr>
              <p:cNvCxnSpPr>
                <a:cxnSpLocks/>
                <a:stCxn id="12" idx="6"/>
                <a:endCxn id="6" idx="2"/>
              </p:cNvCxnSpPr>
              <p:nvPr/>
            </p:nvCxnSpPr>
            <p:spPr>
              <a:xfrm flipV="1">
                <a:off x="5384320" y="2494777"/>
                <a:ext cx="1087201" cy="3577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1607B60-1492-EDE2-30C8-5A26FA26F8DC}"/>
                  </a:ext>
                </a:extLst>
              </p:cNvPr>
              <p:cNvCxnSpPr>
                <a:cxnSpLocks/>
                <a:stCxn id="24" idx="3"/>
                <a:endCxn id="9" idx="2"/>
              </p:cNvCxnSpPr>
              <p:nvPr/>
            </p:nvCxnSpPr>
            <p:spPr>
              <a:xfrm flipV="1">
                <a:off x="3276545" y="1217307"/>
                <a:ext cx="1638219" cy="12481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CF87A65-A5A5-7053-0FA9-C89AB4A356BB}"/>
                  </a:ext>
                </a:extLst>
              </p:cNvPr>
              <p:cNvCxnSpPr>
                <a:cxnSpLocks/>
                <a:stCxn id="24" idx="3"/>
                <a:endCxn id="11" idx="2"/>
              </p:cNvCxnSpPr>
              <p:nvPr/>
            </p:nvCxnSpPr>
            <p:spPr>
              <a:xfrm flipV="1">
                <a:off x="3276545" y="2034310"/>
                <a:ext cx="1646046" cy="4311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3BB531-EED7-971E-316D-485A0C9BB3A7}"/>
                  </a:ext>
                </a:extLst>
              </p:cNvPr>
              <p:cNvCxnSpPr>
                <a:cxnSpLocks/>
                <a:stCxn id="24" idx="3"/>
                <a:endCxn id="12" idx="2"/>
              </p:cNvCxnSpPr>
              <p:nvPr/>
            </p:nvCxnSpPr>
            <p:spPr>
              <a:xfrm>
                <a:off x="3276545" y="2465444"/>
                <a:ext cx="1638219" cy="387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7B0F25A-0DCC-8796-FC1F-634A74202C30}"/>
                  </a:ext>
                </a:extLst>
              </p:cNvPr>
              <p:cNvCxnSpPr>
                <a:cxnSpLocks/>
                <a:stCxn id="25" idx="3"/>
                <a:endCxn id="9" idx="2"/>
              </p:cNvCxnSpPr>
              <p:nvPr/>
            </p:nvCxnSpPr>
            <p:spPr>
              <a:xfrm flipV="1">
                <a:off x="3276545" y="1217307"/>
                <a:ext cx="1638219" cy="2344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181D977-7B4D-2AB0-A727-B0C480691A53}"/>
                  </a:ext>
                </a:extLst>
              </p:cNvPr>
              <p:cNvCxnSpPr>
                <a:cxnSpLocks/>
                <a:stCxn id="25" idx="3"/>
                <a:endCxn id="11" idx="2"/>
              </p:cNvCxnSpPr>
              <p:nvPr/>
            </p:nvCxnSpPr>
            <p:spPr>
              <a:xfrm flipV="1">
                <a:off x="3276545" y="2034310"/>
                <a:ext cx="1646046" cy="15279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359644C-1282-E0D6-C5C2-86B4B91E09E6}"/>
                  </a:ext>
                </a:extLst>
              </p:cNvPr>
              <p:cNvCxnSpPr>
                <a:cxnSpLocks/>
                <a:stCxn id="25" idx="3"/>
                <a:endCxn id="12" idx="2"/>
              </p:cNvCxnSpPr>
              <p:nvPr/>
            </p:nvCxnSpPr>
            <p:spPr>
              <a:xfrm flipV="1">
                <a:off x="3276545" y="2852545"/>
                <a:ext cx="1638219" cy="709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47D636-2061-72FD-B681-1A745BE7BBFF}"/>
                  </a:ext>
                </a:extLst>
              </p:cNvPr>
              <p:cNvSpPr txBox="1"/>
              <p:nvPr/>
            </p:nvSpPr>
            <p:spPr>
              <a:xfrm>
                <a:off x="2806989" y="1107067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75F01A-6DAC-78D7-E74D-364279EBD883}"/>
                  </a:ext>
                </a:extLst>
              </p:cNvPr>
              <p:cNvSpPr txBox="1"/>
              <p:nvPr/>
            </p:nvSpPr>
            <p:spPr>
              <a:xfrm>
                <a:off x="2806989" y="2203834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5C69EE-4B07-2974-3612-489C707AF8A9}"/>
                  </a:ext>
                </a:extLst>
              </p:cNvPr>
              <p:cNvSpPr txBox="1"/>
              <p:nvPr/>
            </p:nvSpPr>
            <p:spPr>
              <a:xfrm>
                <a:off x="2806989" y="3300601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1152D6-DB4A-FDD4-5C4F-D120AA769630}"/>
                  </a:ext>
                </a:extLst>
              </p:cNvPr>
              <p:cNvSpPr/>
              <p:nvPr/>
            </p:nvSpPr>
            <p:spPr>
              <a:xfrm>
                <a:off x="4931217" y="3429000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BF5305-ACB7-76E3-700B-7944D161D8F0}"/>
                  </a:ext>
                </a:extLst>
              </p:cNvPr>
              <p:cNvCxnSpPr>
                <a:cxnSpLocks/>
                <a:stCxn id="23" idx="3"/>
                <a:endCxn id="29" idx="1"/>
              </p:cNvCxnSpPr>
              <p:nvPr/>
            </p:nvCxnSpPr>
            <p:spPr>
              <a:xfrm>
                <a:off x="3276545" y="1368677"/>
                <a:ext cx="1723437" cy="21290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64206F8-B5DB-6B90-B21D-FB3CA0F05854}"/>
                  </a:ext>
                </a:extLst>
              </p:cNvPr>
              <p:cNvCxnSpPr>
                <a:cxnSpLocks/>
                <a:stCxn id="24" idx="3"/>
                <a:endCxn id="29" idx="2"/>
              </p:cNvCxnSpPr>
              <p:nvPr/>
            </p:nvCxnSpPr>
            <p:spPr>
              <a:xfrm>
                <a:off x="3276545" y="2465444"/>
                <a:ext cx="1654672" cy="11983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7E83EFB-F4F0-3B0C-5B12-7AAAC3A8024A}"/>
                  </a:ext>
                </a:extLst>
              </p:cNvPr>
              <p:cNvCxnSpPr>
                <a:cxnSpLocks/>
                <a:stCxn id="25" idx="3"/>
                <a:endCxn id="29" idx="2"/>
              </p:cNvCxnSpPr>
              <p:nvPr/>
            </p:nvCxnSpPr>
            <p:spPr>
              <a:xfrm>
                <a:off x="3276545" y="3562211"/>
                <a:ext cx="1654672" cy="101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BBD8860-3529-2D6E-D12A-F0E7F89F1C2C}"/>
                  </a:ext>
                </a:extLst>
              </p:cNvPr>
              <p:cNvCxnSpPr>
                <a:cxnSpLocks/>
                <a:stCxn id="29" idx="6"/>
                <a:endCxn id="6" idx="3"/>
              </p:cNvCxnSpPr>
              <p:nvPr/>
            </p:nvCxnSpPr>
            <p:spPr>
              <a:xfrm flipV="1">
                <a:off x="5400773" y="2660790"/>
                <a:ext cx="1139513" cy="10029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E8D96A-D386-77E6-FC1D-DF3667362FCD}"/>
                  </a:ext>
                </a:extLst>
              </p:cNvPr>
              <p:cNvSpPr txBox="1"/>
              <p:nvPr/>
            </p:nvSpPr>
            <p:spPr>
              <a:xfrm>
                <a:off x="2604051" y="361281"/>
                <a:ext cx="875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169E93-E504-6517-9CF0-0B36EBA4C9FF}"/>
                  </a:ext>
                </a:extLst>
              </p:cNvPr>
              <p:cNvSpPr txBox="1"/>
              <p:nvPr/>
            </p:nvSpPr>
            <p:spPr>
              <a:xfrm>
                <a:off x="4914764" y="351818"/>
                <a:ext cx="469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8A993C6-E477-9D33-1A3A-8EA56D4C4CDC}"/>
                      </a:ext>
                    </a:extLst>
                  </p:cNvPr>
                  <p:cNvSpPr txBox="1"/>
                  <p:nvPr/>
                </p:nvSpPr>
                <p:spPr>
                  <a:xfrm>
                    <a:off x="4945079" y="1050324"/>
                    <a:ext cx="406330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8A993C6-E477-9D33-1A3A-8EA56D4C4C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079" y="1050324"/>
                    <a:ext cx="406330" cy="3470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91" t="-7143" r="-1212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991AC77-3A85-48AA-0474-ECF8573C9070}"/>
                      </a:ext>
                    </a:extLst>
                  </p:cNvPr>
                  <p:cNvSpPr txBox="1"/>
                  <p:nvPr/>
                </p:nvSpPr>
                <p:spPr>
                  <a:xfrm>
                    <a:off x="4945079" y="1854095"/>
                    <a:ext cx="406329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991AC77-3A85-48AA-0474-ECF8573C9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079" y="1854095"/>
                    <a:ext cx="406329" cy="3595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t="-3333" r="-1212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CBCE8C3-AEF1-1F88-496E-C95CBB040551}"/>
                      </a:ext>
                    </a:extLst>
                  </p:cNvPr>
                  <p:cNvSpPr txBox="1"/>
                  <p:nvPr/>
                </p:nvSpPr>
                <p:spPr>
                  <a:xfrm>
                    <a:off x="4945079" y="2683862"/>
                    <a:ext cx="406329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CBCE8C3-AEF1-1F88-496E-C95CBB040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079" y="2683862"/>
                    <a:ext cx="406329" cy="3595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091" t="-3333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DBBAF2B-F36C-00E1-0395-F38323C5AED1}"/>
                      </a:ext>
                    </a:extLst>
                  </p:cNvPr>
                  <p:cNvSpPr txBox="1"/>
                  <p:nvPr/>
                </p:nvSpPr>
                <p:spPr>
                  <a:xfrm>
                    <a:off x="4945079" y="3459807"/>
                    <a:ext cx="406329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DBBAF2B-F36C-00E1-0395-F38323C5A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079" y="3459807"/>
                    <a:ext cx="406329" cy="3595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091" t="-3333" r="-121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B46726-04CF-8749-6302-209146442FCC}"/>
                  </a:ext>
                </a:extLst>
              </p:cNvPr>
              <p:cNvSpPr txBox="1"/>
              <p:nvPr/>
            </p:nvSpPr>
            <p:spPr>
              <a:xfrm>
                <a:off x="6462895" y="2258884"/>
                <a:ext cx="469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2E2F98-F95C-8DF2-8FA8-7EE61512C8AB}"/>
                  </a:ext>
                </a:extLst>
              </p:cNvPr>
              <p:cNvSpPr txBox="1"/>
              <p:nvPr/>
            </p:nvSpPr>
            <p:spPr>
              <a:xfrm>
                <a:off x="7960259" y="2326944"/>
                <a:ext cx="687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AFE223-7DBC-6DFB-941C-104FE1A163AD}"/>
                </a:ext>
              </a:extLst>
            </p:cNvPr>
            <p:cNvSpPr txBox="1"/>
            <p:nvPr/>
          </p:nvSpPr>
          <p:spPr>
            <a:xfrm>
              <a:off x="7276213" y="1475267"/>
              <a:ext cx="3584315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08644E6-6C05-5A91-EFFA-ACE76F1DF6C0}"/>
                    </a:ext>
                  </a:extLst>
                </p:cNvPr>
                <p:cNvSpPr txBox="1"/>
                <p:nvPr/>
              </p:nvSpPr>
              <p:spPr>
                <a:xfrm>
                  <a:off x="7378753" y="2092098"/>
                  <a:ext cx="1353832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08644E6-6C05-5A91-EFFA-ACE76F1DF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753" y="2092098"/>
                  <a:ext cx="1353832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2804" t="-8333" r="-5607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BDEA96D-746A-3DC5-E470-92A328660866}"/>
                    </a:ext>
                  </a:extLst>
                </p:cNvPr>
                <p:cNvSpPr txBox="1"/>
                <p:nvPr/>
              </p:nvSpPr>
              <p:spPr>
                <a:xfrm>
                  <a:off x="7276213" y="2553048"/>
                  <a:ext cx="3584315" cy="4133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zh-CN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[2]</a:t>
                  </a:r>
                  <a:r>
                    <a:rPr lang="zh-CN" alt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[2]</a:t>
                  </a:r>
                  <a:r>
                    <a:rPr lang="zh-CN" alt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r>
                    <a:rPr lang="zh-CN" altLang="en-US" sz="16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zh-CN" alt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[2]</a:t>
                  </a:r>
                  <a:endPara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BDEA96D-746A-3DC5-E470-92A328660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213" y="2553048"/>
                  <a:ext cx="3584315" cy="413318"/>
                </a:xfrm>
                <a:prstGeom prst="rect">
                  <a:avLst/>
                </a:prstGeom>
                <a:blipFill>
                  <a:blip r:embed="rId8"/>
                  <a:stretch>
                    <a:fillRect t="-8824" b="-2058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4719E9-4362-EAF4-0C0B-E5F553C7FA07}"/>
                    </a:ext>
                  </a:extLst>
                </p:cNvPr>
                <p:cNvSpPr txBox="1"/>
                <p:nvPr/>
              </p:nvSpPr>
              <p:spPr>
                <a:xfrm>
                  <a:off x="7378753" y="3169879"/>
                  <a:ext cx="1353832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4719E9-4362-EAF4-0C0B-E5F553C7F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753" y="3169879"/>
                  <a:ext cx="1353832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2804" t="-8696" r="-5607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285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AC5EE27-09DE-6098-5A02-45E68A988B3D}"/>
              </a:ext>
            </a:extLst>
          </p:cNvPr>
          <p:cNvGrpSpPr/>
          <p:nvPr/>
        </p:nvGrpSpPr>
        <p:grpSpPr>
          <a:xfrm>
            <a:off x="0" y="612402"/>
            <a:ext cx="12121438" cy="5411967"/>
            <a:chOff x="169552" y="650109"/>
            <a:chExt cx="12121438" cy="54119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2FF53A-AF14-13D8-E665-4A4AA59C380B}"/>
                </a:ext>
              </a:extLst>
            </p:cNvPr>
            <p:cNvGrpSpPr/>
            <p:nvPr/>
          </p:nvGrpSpPr>
          <p:grpSpPr>
            <a:xfrm>
              <a:off x="997742" y="650109"/>
              <a:ext cx="8693861" cy="2531104"/>
              <a:chOff x="997742" y="650109"/>
              <a:chExt cx="8693861" cy="253110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CA4D7-9454-6ED5-CC86-12287F61CB59}"/>
                  </a:ext>
                </a:extLst>
              </p:cNvPr>
              <p:cNvSpPr txBox="1"/>
              <p:nvPr/>
            </p:nvSpPr>
            <p:spPr>
              <a:xfrm>
                <a:off x="1544714" y="1173610"/>
                <a:ext cx="3584315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 (</a:t>
                </a:r>
                <a:r>
                  <a:rPr lang="zh-CN" alt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zh-CN" alt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6F98DB2-DCD7-6B0E-8146-B409F68E0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7254" y="1790441"/>
                    <a:ext cx="1826719" cy="2887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CN" altLang="en-US" b="1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CN" altLang="en-US" b="1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6F98DB2-DCD7-6B0E-8146-B409F68E0C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7254" y="1790441"/>
                    <a:ext cx="1826719" cy="2887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90" t="-26087" r="-3448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E76A945-87B4-8132-C925-4C652F95F860}"/>
                      </a:ext>
                    </a:extLst>
                  </p:cNvPr>
                  <p:cNvSpPr txBox="1"/>
                  <p:nvPr/>
                </p:nvSpPr>
                <p:spPr>
                  <a:xfrm>
                    <a:off x="1544714" y="2251391"/>
                    <a:ext cx="3584315" cy="41331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r>
                      <a:rPr lang="en-US" altLang="zh-CN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[2] (</a:t>
                    </a:r>
                    <a:r>
                      <a:rPr lang="zh-CN" altLang="en-US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r>
                      <a:rPr lang="zh-CN" altLang="en-US" sz="20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  <a:r>
                      <a: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  <a:r>
                      <a:rPr lang="en-US" altLang="zh-CN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=</a:t>
                    </a:r>
                    <a:r>
                      <a: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  <a:r>
                      <a:rPr lang="en-US" altLang="zh-CN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zh-CN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[2]</a:t>
                    </a:r>
                    <a:r>
                      <a: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r>
                      <a:rPr lang="zh-CN" altLang="en-US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:r>
                      <a:rPr lang="zh-CN" altLang="en-US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r>
                      <a:rPr lang="zh-CN" altLang="en-US" sz="2000" b="1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  <a:r>
                      <a: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r>
                      <a: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r>
                      <a:rPr lang="en-US" altLang="zh-CN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[2]</a:t>
                    </a:r>
                    <a:endPara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E76A945-87B4-8132-C925-4C652F95F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4714" y="2251391"/>
                    <a:ext cx="3584315" cy="4133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9091" b="-24242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EB63E5F-87B5-F47F-1680-5EBDAF4D6C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47254" y="2868222"/>
                    <a:ext cx="1826719" cy="2887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CN" altLang="en-US" b="1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CN" altLang="en-US" b="1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EB63E5F-87B5-F47F-1680-5EBDAF4D6C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7254" y="2868222"/>
                    <a:ext cx="1826719" cy="2887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90" t="-25000" r="-344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AAC382-6ED2-8B84-5DFC-179B53A64C89}"/>
                  </a:ext>
                </a:extLst>
              </p:cNvPr>
              <p:cNvSpPr txBox="1"/>
              <p:nvPr/>
            </p:nvSpPr>
            <p:spPr>
              <a:xfrm>
                <a:off x="997742" y="650109"/>
                <a:ext cx="2584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effectLst/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for i = 1 to m:</a:t>
                </a:r>
              </a:p>
            </p:txBody>
          </p:sp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656DA6AD-E5C5-2E71-25CB-F2642439CB2D}"/>
                  </a:ext>
                </a:extLst>
              </p:cNvPr>
              <p:cNvSpPr/>
              <p:nvPr/>
            </p:nvSpPr>
            <p:spPr>
              <a:xfrm>
                <a:off x="4883084" y="1996740"/>
                <a:ext cx="1018095" cy="413318"/>
              </a:xfrm>
              <a:prstGeom prst="rightArrow">
                <a:avLst>
                  <a:gd name="adj1" fmla="val 45164"/>
                  <a:gd name="adj2" fmla="val 7134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noFill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FEE888-36BB-08A1-49DC-3E633427A80B}"/>
                  </a:ext>
                </a:extLst>
              </p:cNvPr>
              <p:cNvSpPr txBox="1"/>
              <p:nvPr/>
            </p:nvSpPr>
            <p:spPr>
              <a:xfrm>
                <a:off x="6107288" y="1173610"/>
                <a:ext cx="3584315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zh-CN" alt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9A210AD-69ED-5E26-5DCF-63E0FB044B40}"/>
                      </a:ext>
                    </a:extLst>
                  </p:cNvPr>
                  <p:cNvSpPr txBox="1"/>
                  <p:nvPr/>
                </p:nvSpPr>
                <p:spPr>
                  <a:xfrm>
                    <a:off x="6321516" y="1790441"/>
                    <a:ext cx="1387366" cy="2887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9A210AD-69ED-5E26-5DCF-63E0FB044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1516" y="1790441"/>
                    <a:ext cx="1387366" cy="2887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36" t="-13043" r="-5455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C89545-A958-75D3-4FE7-8EA13DDAB40E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288" y="2275585"/>
                    <a:ext cx="3584315" cy="41331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r>
                      <a:rPr lang="en-US" altLang="zh-CN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[2]</a:t>
                    </a:r>
                    <a:r>
                      <a: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  <a:r>
                      <a:rPr lang="en-US" altLang="zh-CN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=</a:t>
                    </a:r>
                    <a:r>
                      <a: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  <a:r>
                      <a:rPr lang="en-US" altLang="zh-CN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zh-CN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[2]</a:t>
                    </a:r>
                    <a:r>
                      <a:rPr lang="zh-CN" altLang="en-US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r>
                      <a:rPr lang="zh-CN" alt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r>
                      <a:rPr lang="en-US" altLang="zh-CN" sz="2000" b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[1]</a:t>
                    </a:r>
                    <a:endPara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C89545-A958-75D3-4FE7-8EA13DDAB4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288" y="2275585"/>
                    <a:ext cx="3584315" cy="4133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061" b="-24242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1A5652E-C91D-897C-4D65-48DB071C57DF}"/>
                      </a:ext>
                    </a:extLst>
                  </p:cNvPr>
                  <p:cNvSpPr txBox="1"/>
                  <p:nvPr/>
                </p:nvSpPr>
                <p:spPr>
                  <a:xfrm>
                    <a:off x="6321516" y="2892416"/>
                    <a:ext cx="1438664" cy="2887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1A5652E-C91D-897C-4D65-48DB071C5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1516" y="2892416"/>
                    <a:ext cx="1438664" cy="2887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54" t="-8333" r="-350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F4E68A5-ECB8-21FD-7BB2-4E6152E03C7A}"/>
                    </a:ext>
                  </a:extLst>
                </p:cNvPr>
                <p:cNvSpPr txBox="1"/>
                <p:nvPr/>
              </p:nvSpPr>
              <p:spPr>
                <a:xfrm>
                  <a:off x="5129029" y="3745616"/>
                  <a:ext cx="6094428" cy="8469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b="1" baseline="30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  <m:r>
                          <m:rPr>
                            <m:nor/>
                          </m:rPr>
                          <a:rPr lang="zh-CN" altLang="en-US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[1](1)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[1](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[1](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F4E68A5-ECB8-21FD-7BB2-4E6152E03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029" y="3745616"/>
                  <a:ext cx="6094428" cy="846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ABEA6B6-83FF-79CF-2A00-6FAE40A46AC9}"/>
                    </a:ext>
                  </a:extLst>
                </p:cNvPr>
                <p:cNvSpPr txBox="1"/>
                <p:nvPr/>
              </p:nvSpPr>
              <p:spPr>
                <a:xfrm>
                  <a:off x="5129029" y="5237170"/>
                  <a:ext cx="6094428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b="1" baseline="30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  <m:r>
                          <m:rPr>
                            <m:nor/>
                          </m:rPr>
                          <a:rPr lang="zh-CN" altLang="en-US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[1](1)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[1](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[1](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ABEA6B6-83FF-79CF-2A00-6FAE40A46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029" y="5237170"/>
                  <a:ext cx="6094428" cy="824906"/>
                </a:xfrm>
                <a:prstGeom prst="rect">
                  <a:avLst/>
                </a:prstGeom>
                <a:blipFill>
                  <a:blip r:embed="rId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AC431B-81C1-DE56-93AC-2E5C05E08E7F}"/>
                    </a:ext>
                  </a:extLst>
                </p:cNvPr>
                <p:cNvSpPr txBox="1"/>
                <p:nvPr/>
              </p:nvSpPr>
              <p:spPr>
                <a:xfrm>
                  <a:off x="169552" y="3745616"/>
                  <a:ext cx="6094428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zh-CN" altLang="en-US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AC431B-81C1-DE56-93AC-2E5C05E08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52" y="3745616"/>
                  <a:ext cx="6094428" cy="824906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7188D0-94C1-ABB5-05D2-FE0FADEC8BC3}"/>
                </a:ext>
              </a:extLst>
            </p:cNvPr>
            <p:cNvSpPr txBox="1"/>
            <p:nvPr/>
          </p:nvSpPr>
          <p:spPr>
            <a:xfrm>
              <a:off x="3019667" y="4769124"/>
              <a:ext cx="908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1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734D69-5336-B36B-C4C8-88BF96329D85}"/>
                </a:ext>
              </a:extLst>
            </p:cNvPr>
            <p:cNvCxnSpPr/>
            <p:nvPr/>
          </p:nvCxnSpPr>
          <p:spPr>
            <a:xfrm>
              <a:off x="7012567" y="3669565"/>
              <a:ext cx="291385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A69ECA-F0F3-D23A-A398-3CE0B939E5B5}"/>
                </a:ext>
              </a:extLst>
            </p:cNvPr>
            <p:cNvCxnSpPr/>
            <p:nvPr/>
          </p:nvCxnSpPr>
          <p:spPr>
            <a:xfrm>
              <a:off x="10133814" y="3799001"/>
              <a:ext cx="0" cy="7652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E0842B-0CC6-E9BD-A1CC-4B9B5E4F19F6}"/>
                </a:ext>
              </a:extLst>
            </p:cNvPr>
            <p:cNvCxnSpPr/>
            <p:nvPr/>
          </p:nvCxnSpPr>
          <p:spPr>
            <a:xfrm>
              <a:off x="7012567" y="5138456"/>
              <a:ext cx="291385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2D45A2-9BC9-0E35-2FBA-18D8E07A76A7}"/>
                </a:ext>
              </a:extLst>
            </p:cNvPr>
            <p:cNvCxnSpPr/>
            <p:nvPr/>
          </p:nvCxnSpPr>
          <p:spPr>
            <a:xfrm>
              <a:off x="10133814" y="5267892"/>
              <a:ext cx="0" cy="7652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CA7716-FFDC-16C8-51A5-443FDBE68256}"/>
                </a:ext>
              </a:extLst>
            </p:cNvPr>
            <p:cNvSpPr txBox="1"/>
            <p:nvPr/>
          </p:nvSpPr>
          <p:spPr>
            <a:xfrm>
              <a:off x="7572983" y="4769124"/>
              <a:ext cx="21186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652746-E443-3552-B615-4D2924CF47F6}"/>
                </a:ext>
              </a:extLst>
            </p:cNvPr>
            <p:cNvSpPr txBox="1"/>
            <p:nvPr/>
          </p:nvSpPr>
          <p:spPr>
            <a:xfrm>
              <a:off x="10172370" y="5464626"/>
              <a:ext cx="21186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45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F6CBA73-ACF0-43A4-9ED4-DB3D40ECCFC0}"/>
              </a:ext>
            </a:extLst>
          </p:cNvPr>
          <p:cNvGrpSpPr/>
          <p:nvPr/>
        </p:nvGrpSpPr>
        <p:grpSpPr>
          <a:xfrm>
            <a:off x="1158345" y="1187777"/>
            <a:ext cx="10691149" cy="4990443"/>
            <a:chOff x="375920" y="329938"/>
            <a:chExt cx="10691149" cy="49904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293FEA-102C-546C-C079-6D18A974E76C}"/>
                </a:ext>
              </a:extLst>
            </p:cNvPr>
            <p:cNvSpPr txBox="1"/>
            <p:nvPr/>
          </p:nvSpPr>
          <p:spPr>
            <a:xfrm>
              <a:off x="375920" y="410039"/>
              <a:ext cx="2631231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 (1)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r>
                <a:rPr lang="zh-CN" alt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(1)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9930BC-7569-00D9-2176-B21E69C14D14}"/>
                </a:ext>
              </a:extLst>
            </p:cNvPr>
            <p:cNvSpPr txBox="1"/>
            <p:nvPr/>
          </p:nvSpPr>
          <p:spPr>
            <a:xfrm>
              <a:off x="4099508" y="410039"/>
              <a:ext cx="2631231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 (2)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r>
                <a:rPr lang="zh-CN" alt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(2)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BE7246-E490-5B4A-1B8A-563D486A2B9E}"/>
                </a:ext>
              </a:extLst>
            </p:cNvPr>
            <p:cNvSpPr txBox="1"/>
            <p:nvPr/>
          </p:nvSpPr>
          <p:spPr>
            <a:xfrm>
              <a:off x="7823096" y="410039"/>
              <a:ext cx="2631231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 (3)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r>
                <a:rPr lang="zh-CN" alt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(3)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1D57D2-456D-DCD3-2C3A-2C10AE1D50CB}"/>
                </a:ext>
              </a:extLst>
            </p:cNvPr>
            <p:cNvCxnSpPr/>
            <p:nvPr/>
          </p:nvCxnSpPr>
          <p:spPr>
            <a:xfrm>
              <a:off x="2516957" y="329938"/>
              <a:ext cx="490194" cy="5467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7994AF-63CD-B682-2EA4-7519BB0D4D8F}"/>
                </a:ext>
              </a:extLst>
            </p:cNvPr>
            <p:cNvCxnSpPr/>
            <p:nvPr/>
          </p:nvCxnSpPr>
          <p:spPr>
            <a:xfrm>
              <a:off x="6240545" y="329938"/>
              <a:ext cx="490194" cy="5467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AAFE60-6C95-0F52-B954-71F66A2D3193}"/>
                </a:ext>
              </a:extLst>
            </p:cNvPr>
            <p:cNvCxnSpPr/>
            <p:nvPr/>
          </p:nvCxnSpPr>
          <p:spPr>
            <a:xfrm>
              <a:off x="9964133" y="329938"/>
              <a:ext cx="490194" cy="5467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ECC4F2-7C93-253E-1086-6D10032B25A2}"/>
                </a:ext>
              </a:extLst>
            </p:cNvPr>
            <p:cNvSpPr txBox="1"/>
            <p:nvPr/>
          </p:nvSpPr>
          <p:spPr>
            <a:xfrm>
              <a:off x="3007151" y="65875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28777-4BDB-258D-30AB-C15ABE32A507}"/>
                </a:ext>
              </a:extLst>
            </p:cNvPr>
            <p:cNvSpPr txBox="1"/>
            <p:nvPr/>
          </p:nvSpPr>
          <p:spPr>
            <a:xfrm>
              <a:off x="6730739" y="65875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35589-5A4A-650D-796A-F763883D14DC}"/>
                </a:ext>
              </a:extLst>
            </p:cNvPr>
            <p:cNvSpPr txBox="1"/>
            <p:nvPr/>
          </p:nvSpPr>
          <p:spPr>
            <a:xfrm>
              <a:off x="10454327" y="65875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64D2F2-DF7B-73D9-D001-5A11ADB916C7}"/>
                    </a:ext>
                  </a:extLst>
                </p:cNvPr>
                <p:cNvSpPr txBox="1"/>
                <p:nvPr/>
              </p:nvSpPr>
              <p:spPr>
                <a:xfrm>
                  <a:off x="476656" y="1450029"/>
                  <a:ext cx="2429758" cy="15871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i="1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b="1" baseline="300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[1]</a:t>
                  </a:r>
                  <a:r>
                    <a:rPr lang="zh-CN" altLang="en-US" b="1" baseline="300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i="1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solidFill>
                                                  <a:schemeClr val="tx2">
                                                    <a:lumMod val="50000"/>
                                                    <a:lumOff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2">
                                                    <a:lumMod val="50000"/>
                                                    <a:lumOff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solidFill>
                                                  <a:schemeClr val="tx2">
                                                    <a:lumMod val="50000"/>
                                                    <a:lumOff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2">
                                                    <a:lumMod val="50000"/>
                                                    <a:lumOff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solidFill>
                                              <a:schemeClr val="tx2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64D2F2-DF7B-73D9-D001-5A11ADB91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56" y="1450029"/>
                  <a:ext cx="2429758" cy="1587101"/>
                </a:xfrm>
                <a:prstGeom prst="rect">
                  <a:avLst/>
                </a:prstGeom>
                <a:blipFill>
                  <a:blip r:embed="rId2"/>
                  <a:stretch>
                    <a:fillRect l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F85E55-64B9-7958-0BA8-2530C888D31B}"/>
                    </a:ext>
                  </a:extLst>
                </p:cNvPr>
                <p:cNvSpPr txBox="1"/>
                <p:nvPr/>
              </p:nvSpPr>
              <p:spPr>
                <a:xfrm>
                  <a:off x="3894458" y="1719749"/>
                  <a:ext cx="1527927" cy="10476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i="1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b="1" baseline="300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[1]</a:t>
                  </a:r>
                  <a:r>
                    <a:rPr lang="zh-CN" altLang="en-US" b="1" baseline="300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b="1" baseline="30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(1)</a:t>
                  </a:r>
                  <a:r>
                    <a:rPr lang="en-US" altLang="zh-CN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i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F85E55-64B9-7958-0BA8-2530C888D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458" y="1719749"/>
                  <a:ext cx="1527927" cy="1047659"/>
                </a:xfrm>
                <a:prstGeom prst="rect">
                  <a:avLst/>
                </a:prstGeom>
                <a:blipFill>
                  <a:blip r:embed="rId3"/>
                  <a:stretch>
                    <a:fillRect l="-33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0FDA7B-EFA7-157B-18E1-C7BAC724342B}"/>
                    </a:ext>
                  </a:extLst>
                </p:cNvPr>
                <p:cNvSpPr txBox="1"/>
                <p:nvPr/>
              </p:nvSpPr>
              <p:spPr>
                <a:xfrm>
                  <a:off x="6410429" y="1719749"/>
                  <a:ext cx="1527927" cy="10476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i="1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b="1" baseline="300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[1]</a:t>
                  </a:r>
                  <a:r>
                    <a:rPr lang="zh-CN" altLang="en-US" b="1" baseline="300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b="1" baseline="300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(2) </a:t>
                  </a:r>
                  <a:r>
                    <a:rPr lang="en-US" altLang="zh-CN" b="1" i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0FDA7B-EFA7-157B-18E1-C7BAC7243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429" y="1719749"/>
                  <a:ext cx="1527927" cy="1047659"/>
                </a:xfrm>
                <a:prstGeom prst="rect">
                  <a:avLst/>
                </a:prstGeom>
                <a:blipFill>
                  <a:blip r:embed="rId4"/>
                  <a:stretch>
                    <a:fillRect l="-33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FE40DC-27C0-D3D0-36E7-770FD4DDA980}"/>
                    </a:ext>
                  </a:extLst>
                </p:cNvPr>
                <p:cNvSpPr txBox="1"/>
                <p:nvPr/>
              </p:nvSpPr>
              <p:spPr>
                <a:xfrm>
                  <a:off x="8926400" y="1719749"/>
                  <a:ext cx="1527927" cy="10476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i="1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b="1" baseline="300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[1]</a:t>
                  </a:r>
                  <a:r>
                    <a:rPr lang="zh-CN" altLang="en-US" b="1" baseline="300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b="1" baseline="30000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(3) </a:t>
                  </a:r>
                  <a:r>
                    <a:rPr lang="en-US" altLang="zh-CN" b="1" i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zh-CN" altLang="en-US" dirty="0">
                      <a:solidFill>
                        <a:srgbClr val="FFC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FE40DC-27C0-D3D0-36E7-770FD4DDA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6400" y="1719749"/>
                  <a:ext cx="1527927" cy="1047659"/>
                </a:xfrm>
                <a:prstGeom prst="rect">
                  <a:avLst/>
                </a:prstGeom>
                <a:blipFill>
                  <a:blip r:embed="rId5"/>
                  <a:stretch>
                    <a:fillRect l="-33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6B381E-BF27-EAD6-2D59-DD15BCF1F767}"/>
                    </a:ext>
                  </a:extLst>
                </p:cNvPr>
                <p:cNvSpPr txBox="1"/>
                <p:nvPr/>
              </p:nvSpPr>
              <p:spPr>
                <a:xfrm>
                  <a:off x="3523270" y="3993864"/>
                  <a:ext cx="7543799" cy="13265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CN" b="1" baseline="300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[1]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r>
                    <a:rPr lang="zh-CN" altLang="en-US" dirty="0"/>
                    <a:t>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dirty="0"/>
                    <a:t> 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zh-CN" b="1" baseline="30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[1]</m:t>
                      </m:r>
                    </m:oMath>
                  </a14:m>
                  <a:endParaRPr lang="en-US" dirty="0"/>
                </a:p>
                <a:p>
                  <a:r>
                    <a:rPr lang="zh-CN" altLang="en-US" dirty="0"/>
                    <a:t>                          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6B381E-BF27-EAD6-2D59-DD15BCF1F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270" y="3993864"/>
                  <a:ext cx="7543799" cy="1326517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DC0B4C13-F87A-A46E-3B8D-D8E83489C9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1989" y="2730087"/>
              <a:ext cx="1406206" cy="1301101"/>
            </a:xfrm>
            <a:prstGeom prst="bentConnector3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4AB7D78-1CD0-EE50-244F-43C732AEDF4C}"/>
                </a:ext>
              </a:extLst>
            </p:cNvPr>
            <p:cNvCxnSpPr/>
            <p:nvPr/>
          </p:nvCxnSpPr>
          <p:spPr>
            <a:xfrm rot="5400000">
              <a:off x="6580346" y="3020220"/>
              <a:ext cx="1316330" cy="791852"/>
            </a:xfrm>
            <a:prstGeom prst="bentConnector3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89A6E4C7-8CE7-03B4-5919-86D95C454AE0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rot="5400000">
              <a:off x="7879539" y="2183039"/>
              <a:ext cx="1226456" cy="2395194"/>
            </a:xfrm>
            <a:prstGeom prst="bentConnector3">
              <a:avLst>
                <a:gd name="adj1" fmla="val 64604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50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058857B-57EA-247F-148B-E12DF60EA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4" b="5354"/>
          <a:stretch/>
        </p:blipFill>
        <p:spPr>
          <a:xfrm>
            <a:off x="991840" y="1357461"/>
            <a:ext cx="10208319" cy="44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C02B4B-E1BC-B808-1102-E2105EAE5EE6}"/>
              </a:ext>
            </a:extLst>
          </p:cNvPr>
          <p:cNvGrpSpPr/>
          <p:nvPr/>
        </p:nvGrpSpPr>
        <p:grpSpPr>
          <a:xfrm>
            <a:off x="1944015" y="1390208"/>
            <a:ext cx="7771042" cy="2215654"/>
            <a:chOff x="2807965" y="961386"/>
            <a:chExt cx="7771042" cy="2215654"/>
          </a:xfrm>
        </p:grpSpPr>
        <p:pic>
          <p:nvPicPr>
            <p:cNvPr id="5" name="Picture 4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37718126-44F8-38BD-EA6F-3CA90F56D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17" b="48891"/>
            <a:stretch/>
          </p:blipFill>
          <p:spPr>
            <a:xfrm>
              <a:off x="2807965" y="961386"/>
              <a:ext cx="7771042" cy="221565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A6EC007-7627-2725-AD45-8D424B42A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6811" y="2405059"/>
              <a:ext cx="0" cy="2120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245C12-48A9-26CF-D553-25C75B548047}"/>
                </a:ext>
              </a:extLst>
            </p:cNvPr>
            <p:cNvCxnSpPr>
              <a:cxnSpLocks/>
            </p:cNvCxnSpPr>
            <p:nvPr/>
          </p:nvCxnSpPr>
          <p:spPr>
            <a:xfrm>
              <a:off x="5057293" y="1205538"/>
              <a:ext cx="0" cy="2259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1BE265F-B084-9CC6-1940-985FDFF9C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4304" y="2562709"/>
              <a:ext cx="0" cy="2120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6A66D5-BACC-A921-7BD8-6CA42639D435}"/>
                </a:ext>
              </a:extLst>
            </p:cNvPr>
            <p:cNvCxnSpPr>
              <a:cxnSpLocks/>
            </p:cNvCxnSpPr>
            <p:nvPr/>
          </p:nvCxnSpPr>
          <p:spPr>
            <a:xfrm>
              <a:off x="9824786" y="1286994"/>
              <a:ext cx="0" cy="2259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017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B0560D7-C8D5-0DD5-4786-6EEF6A1ED133}"/>
              </a:ext>
            </a:extLst>
          </p:cNvPr>
          <p:cNvGrpSpPr/>
          <p:nvPr/>
        </p:nvGrpSpPr>
        <p:grpSpPr>
          <a:xfrm>
            <a:off x="6495063" y="464959"/>
            <a:ext cx="4770782" cy="2204030"/>
            <a:chOff x="492503" y="1049379"/>
            <a:chExt cx="5267608" cy="26246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C0CB68-6CD2-5174-F47A-12CB968A54DF}"/>
                </a:ext>
              </a:extLst>
            </p:cNvPr>
            <p:cNvCxnSpPr>
              <a:cxnSpLocks/>
              <a:stCxn id="28" idx="3"/>
              <a:endCxn id="14" idx="2"/>
            </p:cNvCxnSpPr>
            <p:nvPr/>
          </p:nvCxnSpPr>
          <p:spPr>
            <a:xfrm>
              <a:off x="962059" y="1280212"/>
              <a:ext cx="1752376" cy="27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AA80F4-24AE-36D5-A621-B25959803476}"/>
                </a:ext>
              </a:extLst>
            </p:cNvPr>
            <p:cNvSpPr/>
            <p:nvPr/>
          </p:nvSpPr>
          <p:spPr>
            <a:xfrm>
              <a:off x="4287776" y="2118496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16C297-D3B2-DF8D-7119-D9468F938CA8}"/>
                </a:ext>
              </a:extLst>
            </p:cNvPr>
            <p:cNvCxnSpPr>
              <a:cxnSpLocks/>
            </p:cNvCxnSpPr>
            <p:nvPr/>
          </p:nvCxnSpPr>
          <p:spPr>
            <a:xfrm>
              <a:off x="4849878" y="2351195"/>
              <a:ext cx="53042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2BC442-1C35-1E93-4A65-4EE9082247A2}"/>
                    </a:ext>
                  </a:extLst>
                </p:cNvPr>
                <p:cNvSpPr txBox="1"/>
                <p:nvPr/>
              </p:nvSpPr>
              <p:spPr>
                <a:xfrm>
                  <a:off x="5472853" y="2060849"/>
                  <a:ext cx="2872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2BC442-1C35-1E93-4A65-4EE908224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853" y="2060849"/>
                  <a:ext cx="287258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9091" t="-5556" r="-54545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1B56B4-D895-497D-FBC8-3FCA7958E3CF}"/>
                </a:ext>
              </a:extLst>
            </p:cNvPr>
            <p:cNvSpPr/>
            <p:nvPr/>
          </p:nvSpPr>
          <p:spPr>
            <a:xfrm>
              <a:off x="2714435" y="1072681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F88BE9-B2E7-D313-ECB4-13B7120FAEFF}"/>
                </a:ext>
              </a:extLst>
            </p:cNvPr>
            <p:cNvCxnSpPr>
              <a:cxnSpLocks/>
              <a:stCxn id="28" idx="3"/>
              <a:endCxn id="16" idx="2"/>
            </p:cNvCxnSpPr>
            <p:nvPr/>
          </p:nvCxnSpPr>
          <p:spPr>
            <a:xfrm>
              <a:off x="962059" y="1280212"/>
              <a:ext cx="1752376" cy="1069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F8C776-788C-030E-7DBF-883129602DF2}"/>
                </a:ext>
              </a:extLst>
            </p:cNvPr>
            <p:cNvSpPr/>
            <p:nvPr/>
          </p:nvSpPr>
          <p:spPr>
            <a:xfrm>
              <a:off x="2714435" y="2114754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C6B5D6-90B8-C3BB-4302-C1AE9F0EFC93}"/>
                </a:ext>
              </a:extLst>
            </p:cNvPr>
            <p:cNvSpPr/>
            <p:nvPr/>
          </p:nvSpPr>
          <p:spPr>
            <a:xfrm>
              <a:off x="2714435" y="3204430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85130B-1C10-418A-734E-A8560A4C08F3}"/>
                </a:ext>
              </a:extLst>
            </p:cNvPr>
            <p:cNvCxnSpPr>
              <a:cxnSpLocks/>
              <a:stCxn id="28" idx="3"/>
              <a:endCxn id="17" idx="2"/>
            </p:cNvCxnSpPr>
            <p:nvPr/>
          </p:nvCxnSpPr>
          <p:spPr>
            <a:xfrm>
              <a:off x="962059" y="1280212"/>
              <a:ext cx="1752376" cy="2158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2BE76EA-34D2-4FC9-D4C8-E452B13E5046}"/>
                </a:ext>
              </a:extLst>
            </p:cNvPr>
            <p:cNvCxnSpPr>
              <a:cxnSpLocks/>
              <a:stCxn id="14" idx="6"/>
              <a:endCxn id="11" idx="1"/>
            </p:cNvCxnSpPr>
            <p:nvPr/>
          </p:nvCxnSpPr>
          <p:spPr>
            <a:xfrm>
              <a:off x="3183991" y="1307459"/>
              <a:ext cx="1172550" cy="879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909415C-DAE0-A154-FF5A-B61EE10A1059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3183991" y="2349532"/>
              <a:ext cx="1103785" cy="3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19A2582-D516-B8FA-494B-E1D9B86583A5}"/>
                </a:ext>
              </a:extLst>
            </p:cNvPr>
            <p:cNvCxnSpPr>
              <a:cxnSpLocks/>
              <a:stCxn id="17" idx="6"/>
              <a:endCxn id="11" idx="3"/>
            </p:cNvCxnSpPr>
            <p:nvPr/>
          </p:nvCxnSpPr>
          <p:spPr>
            <a:xfrm flipV="1">
              <a:off x="3183991" y="2519287"/>
              <a:ext cx="1172550" cy="9199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045CA4-F9FD-C865-033B-1E852E9A83E5}"/>
                </a:ext>
              </a:extLst>
            </p:cNvPr>
            <p:cNvCxnSpPr>
              <a:cxnSpLocks/>
              <a:stCxn id="29" idx="3"/>
              <a:endCxn id="14" idx="2"/>
            </p:cNvCxnSpPr>
            <p:nvPr/>
          </p:nvCxnSpPr>
          <p:spPr>
            <a:xfrm flipV="1">
              <a:off x="962059" y="1307459"/>
              <a:ext cx="1752376" cy="10349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C5B96D-4A7A-F8BC-6DD6-12619D539847}"/>
                </a:ext>
              </a:extLst>
            </p:cNvPr>
            <p:cNvCxnSpPr>
              <a:cxnSpLocks/>
              <a:stCxn id="29" idx="3"/>
              <a:endCxn id="16" idx="2"/>
            </p:cNvCxnSpPr>
            <p:nvPr/>
          </p:nvCxnSpPr>
          <p:spPr>
            <a:xfrm>
              <a:off x="962059" y="2342442"/>
              <a:ext cx="1752376" cy="7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75D5A8-D7C9-6E16-CBDB-F594F8B577CC}"/>
                </a:ext>
              </a:extLst>
            </p:cNvPr>
            <p:cNvCxnSpPr>
              <a:cxnSpLocks/>
              <a:stCxn id="29" idx="3"/>
              <a:endCxn id="17" idx="2"/>
            </p:cNvCxnSpPr>
            <p:nvPr/>
          </p:nvCxnSpPr>
          <p:spPr>
            <a:xfrm>
              <a:off x="962059" y="2342442"/>
              <a:ext cx="1752376" cy="1096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6397506-BB46-5351-28DB-EA0221867497}"/>
                </a:ext>
              </a:extLst>
            </p:cNvPr>
            <p:cNvCxnSpPr>
              <a:cxnSpLocks/>
              <a:stCxn id="30" idx="3"/>
              <a:endCxn id="14" idx="2"/>
            </p:cNvCxnSpPr>
            <p:nvPr/>
          </p:nvCxnSpPr>
          <p:spPr>
            <a:xfrm flipV="1">
              <a:off x="962059" y="1307459"/>
              <a:ext cx="1752376" cy="21317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E4FF87-856F-7886-F70A-9C0BB37F0446}"/>
                </a:ext>
              </a:extLst>
            </p:cNvPr>
            <p:cNvCxnSpPr>
              <a:cxnSpLocks/>
              <a:stCxn id="30" idx="3"/>
              <a:endCxn id="16" idx="2"/>
            </p:cNvCxnSpPr>
            <p:nvPr/>
          </p:nvCxnSpPr>
          <p:spPr>
            <a:xfrm flipV="1">
              <a:off x="962059" y="2349532"/>
              <a:ext cx="1752376" cy="10896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FDD6CD-2471-C7A7-F08F-6B3D28024468}"/>
                </a:ext>
              </a:extLst>
            </p:cNvPr>
            <p:cNvCxnSpPr>
              <a:cxnSpLocks/>
              <a:stCxn id="30" idx="3"/>
              <a:endCxn id="17" idx="2"/>
            </p:cNvCxnSpPr>
            <p:nvPr/>
          </p:nvCxnSpPr>
          <p:spPr>
            <a:xfrm flipV="1">
              <a:off x="962059" y="3439208"/>
              <a:ext cx="175237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9D04C1-14C1-F825-796E-7CC4C576774D}"/>
                </a:ext>
              </a:extLst>
            </p:cNvPr>
            <p:cNvSpPr txBox="1"/>
            <p:nvPr/>
          </p:nvSpPr>
          <p:spPr>
            <a:xfrm>
              <a:off x="492503" y="1049379"/>
              <a:ext cx="46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8FF2E0-836E-ED85-34F3-ABE92DC79D33}"/>
                </a:ext>
              </a:extLst>
            </p:cNvPr>
            <p:cNvSpPr txBox="1"/>
            <p:nvPr/>
          </p:nvSpPr>
          <p:spPr>
            <a:xfrm>
              <a:off x="492503" y="2111609"/>
              <a:ext cx="46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9ECA6-5639-1EF5-19F4-BD1CC61892D1}"/>
                </a:ext>
              </a:extLst>
            </p:cNvPr>
            <p:cNvSpPr txBox="1"/>
            <p:nvPr/>
          </p:nvSpPr>
          <p:spPr>
            <a:xfrm>
              <a:off x="492503" y="3208376"/>
              <a:ext cx="46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C8D283-F7EC-8954-3403-4D8539EA54C7}"/>
              </a:ext>
            </a:extLst>
          </p:cNvPr>
          <p:cNvGrpSpPr/>
          <p:nvPr/>
        </p:nvGrpSpPr>
        <p:grpSpPr>
          <a:xfrm>
            <a:off x="766964" y="464959"/>
            <a:ext cx="3313430" cy="2200717"/>
            <a:chOff x="854765" y="433154"/>
            <a:chExt cx="3313430" cy="220071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2584B26-5040-41B8-7816-FF4111FDE249}"/>
                </a:ext>
              </a:extLst>
            </p:cNvPr>
            <p:cNvCxnSpPr>
              <a:cxnSpLocks/>
            </p:cNvCxnSpPr>
            <p:nvPr/>
          </p:nvCxnSpPr>
          <p:spPr>
            <a:xfrm>
              <a:off x="3343813" y="1526362"/>
              <a:ext cx="480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35BE61F-2BC8-8B0B-9673-55FBC71C3E77}"/>
                    </a:ext>
                  </a:extLst>
                </p:cNvPr>
                <p:cNvSpPr txBox="1"/>
                <p:nvPr/>
              </p:nvSpPr>
              <p:spPr>
                <a:xfrm>
                  <a:off x="3908030" y="1282542"/>
                  <a:ext cx="260165" cy="439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35BE61F-2BC8-8B0B-9673-55FBC71C3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8030" y="1282542"/>
                  <a:ext cx="260165" cy="439377"/>
                </a:xfrm>
                <a:prstGeom prst="rect">
                  <a:avLst/>
                </a:prstGeom>
                <a:blipFill>
                  <a:blip r:embed="rId2"/>
                  <a:stretch>
                    <a:fillRect l="-9091" t="-5556" r="-54545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CADA5C0-72AD-F34F-D815-819AAEE14ED3}"/>
                </a:ext>
              </a:extLst>
            </p:cNvPr>
            <p:cNvCxnSpPr>
              <a:cxnSpLocks/>
              <a:stCxn id="70" idx="3"/>
              <a:endCxn id="58" idx="2"/>
            </p:cNvCxnSpPr>
            <p:nvPr/>
          </p:nvCxnSpPr>
          <p:spPr>
            <a:xfrm>
              <a:off x="1280034" y="626997"/>
              <a:ext cx="1587097" cy="89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B0E9569-2685-AB8A-168F-FF1E3C60039A}"/>
                </a:ext>
              </a:extLst>
            </p:cNvPr>
            <p:cNvSpPr/>
            <p:nvPr/>
          </p:nvSpPr>
          <p:spPr>
            <a:xfrm>
              <a:off x="2867131" y="1327809"/>
              <a:ext cx="425269" cy="3943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D3E719C-F77C-EA7D-2B12-95DD76D9E957}"/>
                </a:ext>
              </a:extLst>
            </p:cNvPr>
            <p:cNvCxnSpPr>
              <a:cxnSpLocks/>
              <a:stCxn id="71" idx="3"/>
              <a:endCxn id="58" idx="2"/>
            </p:cNvCxnSpPr>
            <p:nvPr/>
          </p:nvCxnSpPr>
          <p:spPr>
            <a:xfrm>
              <a:off x="1280034" y="1519012"/>
              <a:ext cx="1587097" cy="5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65D3174-0526-A6E5-216B-3689E2A9C3AC}"/>
                </a:ext>
              </a:extLst>
            </p:cNvPr>
            <p:cNvCxnSpPr>
              <a:cxnSpLocks/>
              <a:stCxn id="72" idx="3"/>
              <a:endCxn id="58" idx="2"/>
            </p:cNvCxnSpPr>
            <p:nvPr/>
          </p:nvCxnSpPr>
          <p:spPr>
            <a:xfrm flipV="1">
              <a:off x="1280034" y="1524966"/>
              <a:ext cx="1587097" cy="915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C8B6E1-CE82-9A2D-5A97-0A50ACC5506D}"/>
                </a:ext>
              </a:extLst>
            </p:cNvPr>
            <p:cNvSpPr txBox="1"/>
            <p:nvPr/>
          </p:nvSpPr>
          <p:spPr>
            <a:xfrm>
              <a:off x="854765" y="433154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822BFC-FE13-44CB-A6F2-70D63CF693D4}"/>
                </a:ext>
              </a:extLst>
            </p:cNvPr>
            <p:cNvSpPr txBox="1"/>
            <p:nvPr/>
          </p:nvSpPr>
          <p:spPr>
            <a:xfrm>
              <a:off x="854765" y="1325168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1B3C6D-89D9-DA82-CC63-527560173E8D}"/>
                </a:ext>
              </a:extLst>
            </p:cNvPr>
            <p:cNvSpPr txBox="1"/>
            <p:nvPr/>
          </p:nvSpPr>
          <p:spPr>
            <a:xfrm>
              <a:off x="854765" y="2246185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F716566-A911-F3BE-3D65-9C088A016608}"/>
              </a:ext>
            </a:extLst>
          </p:cNvPr>
          <p:cNvSpPr txBox="1"/>
          <p:nvPr/>
        </p:nvSpPr>
        <p:spPr>
          <a:xfrm>
            <a:off x="1191446" y="2831389"/>
            <a:ext cx="226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56C78E65-126A-FEBE-76D4-103CACCC4D97}"/>
              </a:ext>
            </a:extLst>
          </p:cNvPr>
          <p:cNvGrpSpPr/>
          <p:nvPr/>
        </p:nvGrpSpPr>
        <p:grpSpPr>
          <a:xfrm>
            <a:off x="171082" y="3552239"/>
            <a:ext cx="4932685" cy="2320451"/>
            <a:chOff x="401497" y="3520434"/>
            <a:chExt cx="4932685" cy="232045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E875642-54E2-1BFB-D386-18BA3AF6F7B7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 flipV="1">
              <a:off x="808087" y="3601599"/>
              <a:ext cx="1279076" cy="3054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B5DCFDC-47EB-F2FA-2743-93DA6A7C6440}"/>
                </a:ext>
              </a:extLst>
            </p:cNvPr>
            <p:cNvSpPr/>
            <p:nvPr/>
          </p:nvSpPr>
          <p:spPr>
            <a:xfrm>
              <a:off x="2035636" y="3547517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1C41FBC-346F-CC17-3E88-560DB55821D7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808087" y="3907072"/>
              <a:ext cx="1284941" cy="337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2666DDE-6325-6446-C35E-656014A2F98B}"/>
                </a:ext>
              </a:extLst>
            </p:cNvPr>
            <p:cNvSpPr/>
            <p:nvPr/>
          </p:nvSpPr>
          <p:spPr>
            <a:xfrm>
              <a:off x="2041501" y="419006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9FF3CB3-D5A4-2FA9-6316-26069DA2C53E}"/>
                </a:ext>
              </a:extLst>
            </p:cNvPr>
            <p:cNvSpPr/>
            <p:nvPr/>
          </p:nvSpPr>
          <p:spPr>
            <a:xfrm>
              <a:off x="2035636" y="4833583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5072F38-9D53-0764-4107-AB1F7C84E02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08087" y="3907072"/>
              <a:ext cx="1279076" cy="980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9964D6A-D4F2-7066-A7B1-822D5A36C4DE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808087" y="3732163"/>
              <a:ext cx="1227549" cy="981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F77FFA3-3B1E-1497-5B2E-964B54A69935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808087" y="4374711"/>
              <a:ext cx="1233414" cy="339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6E88D20-C9E5-3CA7-7E08-ECEC20E13062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>
              <a:off x="808087" y="4713785"/>
              <a:ext cx="1227549" cy="3044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35EBB97-DE8E-500E-AE71-EAA5E48A0871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808087" y="3732163"/>
              <a:ext cx="1227549" cy="18441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FA5784C-FA04-B81D-899B-0C4292662A0D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808087" y="4374711"/>
              <a:ext cx="1233414" cy="1201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4F2A7F6-5035-530A-379D-1539D1FA7281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808087" y="5018229"/>
              <a:ext cx="1227549" cy="5581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C840EB3-2C93-6093-EB1A-F66F594508FD}"/>
                </a:ext>
              </a:extLst>
            </p:cNvPr>
            <p:cNvSpPr/>
            <p:nvPr/>
          </p:nvSpPr>
          <p:spPr>
            <a:xfrm>
              <a:off x="2047965" y="5471593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4A63A3-B8C5-3E17-82E7-36E23B8DF8D0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808087" y="3907072"/>
              <a:ext cx="1291405" cy="16186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4063BA6-D5D0-F49D-FB70-04226CC9DA0D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>
              <a:off x="808087" y="4713785"/>
              <a:ext cx="1239878" cy="942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80517E8-1CB2-37A5-1EB4-D19FD2BD14C5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>
              <a:off x="808087" y="5576360"/>
              <a:ext cx="1239878" cy="79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380F4F-7F0D-9270-442F-D18E5A2FB491}"/>
                </a:ext>
              </a:extLst>
            </p:cNvPr>
            <p:cNvSpPr txBox="1"/>
            <p:nvPr/>
          </p:nvSpPr>
          <p:spPr>
            <a:xfrm>
              <a:off x="401497" y="3520434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03689DB-D5F9-B782-E4D8-C19129BEA372}"/>
                </a:ext>
              </a:extLst>
            </p:cNvPr>
            <p:cNvSpPr txBox="1"/>
            <p:nvPr/>
          </p:nvSpPr>
          <p:spPr>
            <a:xfrm>
              <a:off x="401497" y="4412448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7D55739-05B6-516C-72F3-A949D96F5BED}"/>
                </a:ext>
              </a:extLst>
            </p:cNvPr>
            <p:cNvSpPr txBox="1"/>
            <p:nvPr/>
          </p:nvSpPr>
          <p:spPr>
            <a:xfrm>
              <a:off x="401497" y="5333465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A8F3628-20DB-FDAA-C247-8DBB41BB47C5}"/>
                </a:ext>
              </a:extLst>
            </p:cNvPr>
            <p:cNvSpPr/>
            <p:nvPr/>
          </p:nvSpPr>
          <p:spPr>
            <a:xfrm>
              <a:off x="4050644" y="4479829"/>
              <a:ext cx="425269" cy="3943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18A5D37-947C-B6C6-7A5A-8EF40EBB4A57}"/>
                </a:ext>
              </a:extLst>
            </p:cNvPr>
            <p:cNvCxnSpPr>
              <a:cxnSpLocks/>
            </p:cNvCxnSpPr>
            <p:nvPr/>
          </p:nvCxnSpPr>
          <p:spPr>
            <a:xfrm>
              <a:off x="4509800" y="4675239"/>
              <a:ext cx="480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1CDF85D-CB11-40E6-3791-3D6D287C4DDF}"/>
                    </a:ext>
                  </a:extLst>
                </p:cNvPr>
                <p:cNvSpPr txBox="1"/>
                <p:nvPr/>
              </p:nvSpPr>
              <p:spPr>
                <a:xfrm>
                  <a:off x="5074017" y="4431419"/>
                  <a:ext cx="260165" cy="439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01CDF85D-CB11-40E6-3791-3D6D287C4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17" y="4431419"/>
                  <a:ext cx="260165" cy="439377"/>
                </a:xfrm>
                <a:prstGeom prst="rect">
                  <a:avLst/>
                </a:prstGeom>
                <a:blipFill>
                  <a:blip r:embed="rId3"/>
                  <a:stretch>
                    <a:fillRect l="-14286" t="-5714" r="-57143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85AC38F-3772-94C7-C25C-0C48707019E2}"/>
                </a:ext>
              </a:extLst>
            </p:cNvPr>
            <p:cNvCxnSpPr>
              <a:cxnSpLocks/>
              <a:stCxn id="151" idx="6"/>
              <a:endCxn id="127" idx="1"/>
            </p:cNvCxnSpPr>
            <p:nvPr/>
          </p:nvCxnSpPr>
          <p:spPr>
            <a:xfrm>
              <a:off x="3445153" y="3786245"/>
              <a:ext cx="667770" cy="75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9853529-126A-0D8C-965A-E99BFAEB2DB9}"/>
                </a:ext>
              </a:extLst>
            </p:cNvPr>
            <p:cNvCxnSpPr>
              <a:cxnSpLocks/>
              <a:stCxn id="152" idx="6"/>
              <a:endCxn id="127" idx="2"/>
            </p:cNvCxnSpPr>
            <p:nvPr/>
          </p:nvCxnSpPr>
          <p:spPr>
            <a:xfrm>
              <a:off x="3459004" y="4676325"/>
              <a:ext cx="591640" cy="6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5FD0920-CF88-2D1D-C800-E34A540CF6E8}"/>
                </a:ext>
              </a:extLst>
            </p:cNvPr>
            <p:cNvCxnSpPr>
              <a:cxnSpLocks/>
              <a:stCxn id="153" idx="6"/>
              <a:endCxn id="127" idx="3"/>
            </p:cNvCxnSpPr>
            <p:nvPr/>
          </p:nvCxnSpPr>
          <p:spPr>
            <a:xfrm flipV="1">
              <a:off x="3464781" y="4816396"/>
              <a:ext cx="648142" cy="799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2F41FE5-C585-09AA-034E-FE7C6FFC404F}"/>
                </a:ext>
              </a:extLst>
            </p:cNvPr>
            <p:cNvSpPr/>
            <p:nvPr/>
          </p:nvSpPr>
          <p:spPr>
            <a:xfrm>
              <a:off x="3093306" y="3601599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3E0062A-C681-B6FD-015C-449D57620DB7}"/>
                </a:ext>
              </a:extLst>
            </p:cNvPr>
            <p:cNvSpPr/>
            <p:nvPr/>
          </p:nvSpPr>
          <p:spPr>
            <a:xfrm>
              <a:off x="3107157" y="4479169"/>
              <a:ext cx="351847" cy="3943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FDFDCAB-B035-2DAE-10C9-7E4747BF1904}"/>
                </a:ext>
              </a:extLst>
            </p:cNvPr>
            <p:cNvSpPr/>
            <p:nvPr/>
          </p:nvSpPr>
          <p:spPr>
            <a:xfrm>
              <a:off x="3112934" y="5431653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3CC672F-7A2B-5205-06FE-9C735BEB5EB4}"/>
                </a:ext>
              </a:extLst>
            </p:cNvPr>
            <p:cNvCxnSpPr>
              <a:cxnSpLocks/>
              <a:stCxn id="81" idx="6"/>
              <a:endCxn id="151" idx="2"/>
            </p:cNvCxnSpPr>
            <p:nvPr/>
          </p:nvCxnSpPr>
          <p:spPr>
            <a:xfrm flipV="1">
              <a:off x="2393348" y="3786245"/>
              <a:ext cx="699958" cy="588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E06DB48-B484-CD59-AB52-49EF4E70B914}"/>
                </a:ext>
              </a:extLst>
            </p:cNvPr>
            <p:cNvCxnSpPr>
              <a:cxnSpLocks/>
              <a:stCxn id="81" idx="6"/>
              <a:endCxn id="152" idx="2"/>
            </p:cNvCxnSpPr>
            <p:nvPr/>
          </p:nvCxnSpPr>
          <p:spPr>
            <a:xfrm>
              <a:off x="2393348" y="4374711"/>
              <a:ext cx="713809" cy="3016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258EF7E-B0B8-25AF-2A06-2FAFE34B8B41}"/>
                </a:ext>
              </a:extLst>
            </p:cNvPr>
            <p:cNvCxnSpPr>
              <a:cxnSpLocks/>
              <a:stCxn id="81" idx="6"/>
              <a:endCxn id="153" idx="2"/>
            </p:cNvCxnSpPr>
            <p:nvPr/>
          </p:nvCxnSpPr>
          <p:spPr>
            <a:xfrm>
              <a:off x="2393348" y="4374711"/>
              <a:ext cx="719586" cy="124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0C8A05F4-7270-1ACB-4500-9098889338D4}"/>
                </a:ext>
              </a:extLst>
            </p:cNvPr>
            <p:cNvCxnSpPr>
              <a:cxnSpLocks/>
              <a:stCxn id="79" idx="6"/>
              <a:endCxn id="151" idx="1"/>
            </p:cNvCxnSpPr>
            <p:nvPr/>
          </p:nvCxnSpPr>
          <p:spPr>
            <a:xfrm flipV="1">
              <a:off x="2387483" y="3655681"/>
              <a:ext cx="757350" cy="76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81EFC23F-86D7-7164-A398-F8E9A163806D}"/>
                </a:ext>
              </a:extLst>
            </p:cNvPr>
            <p:cNvCxnSpPr>
              <a:cxnSpLocks/>
              <a:stCxn id="79" idx="6"/>
              <a:endCxn id="152" idx="1"/>
            </p:cNvCxnSpPr>
            <p:nvPr/>
          </p:nvCxnSpPr>
          <p:spPr>
            <a:xfrm>
              <a:off x="2387483" y="3732163"/>
              <a:ext cx="771201" cy="804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C7629083-7D46-AEB2-C544-E2366AEBC79F}"/>
                </a:ext>
              </a:extLst>
            </p:cNvPr>
            <p:cNvCxnSpPr>
              <a:cxnSpLocks/>
              <a:stCxn id="79" idx="6"/>
              <a:endCxn id="153" idx="1"/>
            </p:cNvCxnSpPr>
            <p:nvPr/>
          </p:nvCxnSpPr>
          <p:spPr>
            <a:xfrm>
              <a:off x="2387483" y="3732163"/>
              <a:ext cx="776978" cy="1753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BC243B22-E688-8906-1C02-F1ACE0DF5A18}"/>
                </a:ext>
              </a:extLst>
            </p:cNvPr>
            <p:cNvCxnSpPr>
              <a:cxnSpLocks/>
              <a:stCxn id="82" idx="6"/>
              <a:endCxn id="151" idx="2"/>
            </p:cNvCxnSpPr>
            <p:nvPr/>
          </p:nvCxnSpPr>
          <p:spPr>
            <a:xfrm flipV="1">
              <a:off x="2387483" y="3786245"/>
              <a:ext cx="705823" cy="1231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0BFB787-5E93-9086-ACAB-2FDEFB663BA8}"/>
                </a:ext>
              </a:extLst>
            </p:cNvPr>
            <p:cNvCxnSpPr>
              <a:cxnSpLocks/>
              <a:stCxn id="82" idx="6"/>
              <a:endCxn id="152" idx="2"/>
            </p:cNvCxnSpPr>
            <p:nvPr/>
          </p:nvCxnSpPr>
          <p:spPr>
            <a:xfrm flipV="1">
              <a:off x="2387483" y="4676325"/>
              <a:ext cx="719674" cy="341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405BE6B-9CB0-B982-E97A-5096CCAEEDEB}"/>
                </a:ext>
              </a:extLst>
            </p:cNvPr>
            <p:cNvCxnSpPr>
              <a:cxnSpLocks/>
              <a:stCxn id="82" idx="6"/>
              <a:endCxn id="153" idx="2"/>
            </p:cNvCxnSpPr>
            <p:nvPr/>
          </p:nvCxnSpPr>
          <p:spPr>
            <a:xfrm>
              <a:off x="2387483" y="5018229"/>
              <a:ext cx="725451" cy="59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8F4BB904-2ED5-C0C4-4EA3-5933BB189CA1}"/>
                </a:ext>
              </a:extLst>
            </p:cNvPr>
            <p:cNvCxnSpPr>
              <a:cxnSpLocks/>
              <a:stCxn id="99" idx="6"/>
              <a:endCxn id="151" idx="3"/>
            </p:cNvCxnSpPr>
            <p:nvPr/>
          </p:nvCxnSpPr>
          <p:spPr>
            <a:xfrm flipV="1">
              <a:off x="2399812" y="3916809"/>
              <a:ext cx="745021" cy="1739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6469E3E3-8010-5D9F-C07D-E7C0988708A1}"/>
                </a:ext>
              </a:extLst>
            </p:cNvPr>
            <p:cNvCxnSpPr>
              <a:cxnSpLocks/>
              <a:stCxn id="99" idx="6"/>
              <a:endCxn id="152" idx="3"/>
            </p:cNvCxnSpPr>
            <p:nvPr/>
          </p:nvCxnSpPr>
          <p:spPr>
            <a:xfrm flipV="1">
              <a:off x="2399812" y="4815735"/>
              <a:ext cx="758872" cy="840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9A5D3F89-80F9-E3E6-56FE-AF3926CC3858}"/>
                </a:ext>
              </a:extLst>
            </p:cNvPr>
            <p:cNvCxnSpPr>
              <a:cxnSpLocks/>
              <a:stCxn id="99" idx="6"/>
              <a:endCxn id="153" idx="3"/>
            </p:cNvCxnSpPr>
            <p:nvPr/>
          </p:nvCxnSpPr>
          <p:spPr>
            <a:xfrm>
              <a:off x="2399812" y="5656239"/>
              <a:ext cx="764649" cy="90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40AEAC89-8AAB-6EE4-4046-EAD42F0A9FC8}"/>
              </a:ext>
            </a:extLst>
          </p:cNvPr>
          <p:cNvGrpSpPr/>
          <p:nvPr/>
        </p:nvGrpSpPr>
        <p:grpSpPr>
          <a:xfrm>
            <a:off x="5995264" y="3644234"/>
            <a:ext cx="6025653" cy="2293368"/>
            <a:chOff x="6225679" y="3612429"/>
            <a:chExt cx="6025653" cy="2293368"/>
          </a:xfrm>
        </p:grpSpPr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E6FF78FE-0C9C-7DE5-BDE5-766EC0BFAC73}"/>
                </a:ext>
              </a:extLst>
            </p:cNvPr>
            <p:cNvCxnSpPr>
              <a:cxnSpLocks/>
              <a:stCxn id="243" idx="3"/>
              <a:endCxn id="228" idx="1"/>
            </p:cNvCxnSpPr>
            <p:nvPr/>
          </p:nvCxnSpPr>
          <p:spPr>
            <a:xfrm flipV="1">
              <a:off x="6650948" y="3666511"/>
              <a:ext cx="622186" cy="225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C6BABDB7-1454-94E9-CBDC-1571FD9F24CB}"/>
                </a:ext>
              </a:extLst>
            </p:cNvPr>
            <p:cNvSpPr/>
            <p:nvPr/>
          </p:nvSpPr>
          <p:spPr>
            <a:xfrm>
              <a:off x="7221607" y="3612429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1C76264E-2A00-C369-C55F-B75784C384B9}"/>
                </a:ext>
              </a:extLst>
            </p:cNvPr>
            <p:cNvCxnSpPr>
              <a:cxnSpLocks/>
              <a:stCxn id="243" idx="3"/>
              <a:endCxn id="230" idx="1"/>
            </p:cNvCxnSpPr>
            <p:nvPr/>
          </p:nvCxnSpPr>
          <p:spPr>
            <a:xfrm>
              <a:off x="6650948" y="3892101"/>
              <a:ext cx="628051" cy="416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EC9BD791-EBEE-C163-4995-D28C3D1BA55D}"/>
                </a:ext>
              </a:extLst>
            </p:cNvPr>
            <p:cNvSpPr/>
            <p:nvPr/>
          </p:nvSpPr>
          <p:spPr>
            <a:xfrm>
              <a:off x="7227472" y="4254977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6DDDCA3-30EB-3F18-5C52-234ADC17D168}"/>
                </a:ext>
              </a:extLst>
            </p:cNvPr>
            <p:cNvSpPr/>
            <p:nvPr/>
          </p:nvSpPr>
          <p:spPr>
            <a:xfrm>
              <a:off x="7221607" y="489849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A3705CB3-CC48-6429-6160-BE464A379D29}"/>
                </a:ext>
              </a:extLst>
            </p:cNvPr>
            <p:cNvCxnSpPr>
              <a:cxnSpLocks/>
              <a:stCxn id="243" idx="3"/>
              <a:endCxn id="231" idx="1"/>
            </p:cNvCxnSpPr>
            <p:nvPr/>
          </p:nvCxnSpPr>
          <p:spPr>
            <a:xfrm>
              <a:off x="6650948" y="3892101"/>
              <a:ext cx="622186" cy="1060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C4B619D5-7DDF-2FCC-0A4A-F504B18143CA}"/>
                </a:ext>
              </a:extLst>
            </p:cNvPr>
            <p:cNvCxnSpPr>
              <a:cxnSpLocks/>
              <a:stCxn id="244" idx="3"/>
              <a:endCxn id="228" idx="2"/>
            </p:cNvCxnSpPr>
            <p:nvPr/>
          </p:nvCxnSpPr>
          <p:spPr>
            <a:xfrm flipV="1">
              <a:off x="6672617" y="3797075"/>
              <a:ext cx="548990" cy="880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D9DE1C91-12FD-0E2D-553C-36E89B61A076}"/>
                </a:ext>
              </a:extLst>
            </p:cNvPr>
            <p:cNvCxnSpPr>
              <a:cxnSpLocks/>
              <a:stCxn id="244" idx="3"/>
              <a:endCxn id="230" idx="2"/>
            </p:cNvCxnSpPr>
            <p:nvPr/>
          </p:nvCxnSpPr>
          <p:spPr>
            <a:xfrm flipV="1">
              <a:off x="6672617" y="4439623"/>
              <a:ext cx="554855" cy="238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4724DCB-0C01-7ADD-FBFB-F06109DE7FFF}"/>
                </a:ext>
              </a:extLst>
            </p:cNvPr>
            <p:cNvCxnSpPr>
              <a:cxnSpLocks/>
              <a:stCxn id="244" idx="3"/>
              <a:endCxn id="231" idx="2"/>
            </p:cNvCxnSpPr>
            <p:nvPr/>
          </p:nvCxnSpPr>
          <p:spPr>
            <a:xfrm>
              <a:off x="6672617" y="4677887"/>
              <a:ext cx="548990" cy="405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FC1C2E4B-D48B-8878-8B95-56D617D65F3B}"/>
                </a:ext>
              </a:extLst>
            </p:cNvPr>
            <p:cNvCxnSpPr>
              <a:cxnSpLocks/>
              <a:stCxn id="245" idx="3"/>
              <a:endCxn id="228" idx="2"/>
            </p:cNvCxnSpPr>
            <p:nvPr/>
          </p:nvCxnSpPr>
          <p:spPr>
            <a:xfrm flipV="1">
              <a:off x="6681956" y="3797075"/>
              <a:ext cx="539651" cy="17302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C50A2378-1C1C-8052-1B69-A87B25B298C3}"/>
                </a:ext>
              </a:extLst>
            </p:cNvPr>
            <p:cNvCxnSpPr>
              <a:cxnSpLocks/>
              <a:stCxn id="245" idx="3"/>
              <a:endCxn id="230" idx="2"/>
            </p:cNvCxnSpPr>
            <p:nvPr/>
          </p:nvCxnSpPr>
          <p:spPr>
            <a:xfrm flipV="1">
              <a:off x="6681956" y="4439623"/>
              <a:ext cx="545516" cy="1087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3C5CF02-7F49-C35A-FE04-671FBAC55219}"/>
                </a:ext>
              </a:extLst>
            </p:cNvPr>
            <p:cNvCxnSpPr>
              <a:cxnSpLocks/>
              <a:stCxn id="245" idx="3"/>
              <a:endCxn id="231" idx="2"/>
            </p:cNvCxnSpPr>
            <p:nvPr/>
          </p:nvCxnSpPr>
          <p:spPr>
            <a:xfrm flipV="1">
              <a:off x="6681956" y="5083141"/>
              <a:ext cx="539651" cy="444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498D9FD-7621-DECE-2166-4F6B39C0484C}"/>
                </a:ext>
              </a:extLst>
            </p:cNvPr>
            <p:cNvSpPr/>
            <p:nvPr/>
          </p:nvSpPr>
          <p:spPr>
            <a:xfrm>
              <a:off x="7233936" y="553650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C4D79829-7DB6-81A8-34FF-0A7CE1413C87}"/>
                </a:ext>
              </a:extLst>
            </p:cNvPr>
            <p:cNvCxnSpPr>
              <a:cxnSpLocks/>
              <a:stCxn id="243" idx="3"/>
              <a:endCxn id="239" idx="1"/>
            </p:cNvCxnSpPr>
            <p:nvPr/>
          </p:nvCxnSpPr>
          <p:spPr>
            <a:xfrm>
              <a:off x="6650948" y="3892101"/>
              <a:ext cx="634515" cy="1698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F56E576B-5D80-0F8F-2A59-59BFB7098D8F}"/>
                </a:ext>
              </a:extLst>
            </p:cNvPr>
            <p:cNvCxnSpPr>
              <a:cxnSpLocks/>
              <a:stCxn id="244" idx="3"/>
              <a:endCxn id="239" idx="2"/>
            </p:cNvCxnSpPr>
            <p:nvPr/>
          </p:nvCxnSpPr>
          <p:spPr>
            <a:xfrm>
              <a:off x="6672617" y="4677887"/>
              <a:ext cx="561319" cy="1043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9E0CDC5A-567C-95B6-BB6F-D746A2ACAA2A}"/>
                </a:ext>
              </a:extLst>
            </p:cNvPr>
            <p:cNvCxnSpPr>
              <a:cxnSpLocks/>
              <a:stCxn id="245" idx="3"/>
              <a:endCxn id="239" idx="2"/>
            </p:cNvCxnSpPr>
            <p:nvPr/>
          </p:nvCxnSpPr>
          <p:spPr>
            <a:xfrm>
              <a:off x="6681956" y="5527308"/>
              <a:ext cx="551980" cy="19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029BC27-25C4-E47B-9601-FD15A33BBC03}"/>
                </a:ext>
              </a:extLst>
            </p:cNvPr>
            <p:cNvSpPr txBox="1"/>
            <p:nvPr/>
          </p:nvSpPr>
          <p:spPr>
            <a:xfrm>
              <a:off x="6225679" y="3698258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3BFD54E-351B-06A3-FEA3-137F414FF421}"/>
                </a:ext>
              </a:extLst>
            </p:cNvPr>
            <p:cNvSpPr txBox="1"/>
            <p:nvPr/>
          </p:nvSpPr>
          <p:spPr>
            <a:xfrm>
              <a:off x="6247348" y="4484044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DFF24C6-C480-D00E-8ABB-4E599249B011}"/>
                </a:ext>
              </a:extLst>
            </p:cNvPr>
            <p:cNvSpPr txBox="1"/>
            <p:nvPr/>
          </p:nvSpPr>
          <p:spPr>
            <a:xfrm>
              <a:off x="6256687" y="5333465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2BC2F3A-D512-2315-C282-47455BC6BB91}"/>
                </a:ext>
              </a:extLst>
            </p:cNvPr>
            <p:cNvSpPr/>
            <p:nvPr/>
          </p:nvSpPr>
          <p:spPr>
            <a:xfrm>
              <a:off x="8002142" y="3612429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7B4CF3AB-71B5-5D31-373B-D3292A6B552D}"/>
                </a:ext>
              </a:extLst>
            </p:cNvPr>
            <p:cNvSpPr/>
            <p:nvPr/>
          </p:nvSpPr>
          <p:spPr>
            <a:xfrm>
              <a:off x="8008007" y="4254977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0F2A10E-962A-8019-C102-BAB76444F40C}"/>
                </a:ext>
              </a:extLst>
            </p:cNvPr>
            <p:cNvSpPr/>
            <p:nvPr/>
          </p:nvSpPr>
          <p:spPr>
            <a:xfrm>
              <a:off x="8002142" y="489849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1C3B1AA3-27A0-E4DC-54FF-4F99C87F2176}"/>
                </a:ext>
              </a:extLst>
            </p:cNvPr>
            <p:cNvSpPr/>
            <p:nvPr/>
          </p:nvSpPr>
          <p:spPr>
            <a:xfrm>
              <a:off x="8014471" y="553650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A2A9E08F-6FF2-1D53-E6F6-E9F75211E114}"/>
                </a:ext>
              </a:extLst>
            </p:cNvPr>
            <p:cNvSpPr/>
            <p:nvPr/>
          </p:nvSpPr>
          <p:spPr>
            <a:xfrm>
              <a:off x="10967794" y="4479829"/>
              <a:ext cx="425269" cy="3943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B83527F-7959-0840-C9FE-F71C782D69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50" y="4675239"/>
              <a:ext cx="480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1B690305-7FA9-6B37-EC3B-8BC100E5766C}"/>
                    </a:ext>
                  </a:extLst>
                </p:cNvPr>
                <p:cNvSpPr txBox="1"/>
                <p:nvPr/>
              </p:nvSpPr>
              <p:spPr>
                <a:xfrm>
                  <a:off x="11991167" y="4431419"/>
                  <a:ext cx="260165" cy="439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1B690305-7FA9-6B37-EC3B-8BC100E57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1167" y="4431419"/>
                  <a:ext cx="260165" cy="439377"/>
                </a:xfrm>
                <a:prstGeom prst="rect">
                  <a:avLst/>
                </a:prstGeom>
                <a:blipFill>
                  <a:blip r:embed="rId4"/>
                  <a:stretch>
                    <a:fillRect l="-9091" t="-5714" r="-54545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9FDD8D5B-3745-BCB3-B830-9F1E72CE66DB}"/>
                </a:ext>
              </a:extLst>
            </p:cNvPr>
            <p:cNvCxnSpPr>
              <a:cxnSpLocks/>
              <a:stCxn id="398" idx="6"/>
              <a:endCxn id="392" idx="1"/>
            </p:cNvCxnSpPr>
            <p:nvPr/>
          </p:nvCxnSpPr>
          <p:spPr>
            <a:xfrm>
              <a:off x="10650032" y="3992862"/>
              <a:ext cx="380041" cy="544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FF7CB889-8805-6005-9A33-AD11E0358EEF}"/>
                </a:ext>
              </a:extLst>
            </p:cNvPr>
            <p:cNvCxnSpPr>
              <a:cxnSpLocks/>
              <a:stCxn id="399" idx="6"/>
              <a:endCxn id="392" idx="2"/>
            </p:cNvCxnSpPr>
            <p:nvPr/>
          </p:nvCxnSpPr>
          <p:spPr>
            <a:xfrm>
              <a:off x="10654450" y="4676325"/>
              <a:ext cx="313344" cy="6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5960F06E-3B71-2871-1ED0-8ED725C1E7DF}"/>
                </a:ext>
              </a:extLst>
            </p:cNvPr>
            <p:cNvCxnSpPr>
              <a:cxnSpLocks/>
              <a:stCxn id="400" idx="6"/>
              <a:endCxn id="392" idx="3"/>
            </p:cNvCxnSpPr>
            <p:nvPr/>
          </p:nvCxnSpPr>
          <p:spPr>
            <a:xfrm flipV="1">
              <a:off x="10650032" y="4816396"/>
              <a:ext cx="380041" cy="60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BFA8ED3B-DD75-7155-0AE0-45A75E1EA60B}"/>
                </a:ext>
              </a:extLst>
            </p:cNvPr>
            <p:cNvSpPr/>
            <p:nvPr/>
          </p:nvSpPr>
          <p:spPr>
            <a:xfrm>
              <a:off x="10298185" y="3808216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2246800-15A8-2C62-4CEA-2455096DBB9B}"/>
                </a:ext>
              </a:extLst>
            </p:cNvPr>
            <p:cNvSpPr/>
            <p:nvPr/>
          </p:nvSpPr>
          <p:spPr>
            <a:xfrm>
              <a:off x="10302603" y="4479169"/>
              <a:ext cx="351847" cy="3943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4F5F60A5-3E35-FE64-3E30-2F40D02785B6}"/>
                </a:ext>
              </a:extLst>
            </p:cNvPr>
            <p:cNvSpPr/>
            <p:nvPr/>
          </p:nvSpPr>
          <p:spPr>
            <a:xfrm>
              <a:off x="10298185" y="5241453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3FCE4960-8B99-D7E8-4E01-C8983C01004E}"/>
                </a:ext>
              </a:extLst>
            </p:cNvPr>
            <p:cNvCxnSpPr>
              <a:cxnSpLocks/>
              <a:stCxn id="228" idx="6"/>
              <a:endCxn id="347" idx="1"/>
            </p:cNvCxnSpPr>
            <p:nvPr/>
          </p:nvCxnSpPr>
          <p:spPr>
            <a:xfrm flipV="1">
              <a:off x="7573454" y="3666511"/>
              <a:ext cx="480215" cy="1305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D7ED79DA-D8E9-0BEC-5C74-BB3CAC70A9E0}"/>
                </a:ext>
              </a:extLst>
            </p:cNvPr>
            <p:cNvCxnSpPr>
              <a:cxnSpLocks/>
              <a:stCxn id="228" idx="6"/>
              <a:endCxn id="348" idx="1"/>
            </p:cNvCxnSpPr>
            <p:nvPr/>
          </p:nvCxnSpPr>
          <p:spPr>
            <a:xfrm>
              <a:off x="7573454" y="3797075"/>
              <a:ext cx="486080" cy="5119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A60C2409-F672-2F0E-1A05-8122C3ACD57E}"/>
                </a:ext>
              </a:extLst>
            </p:cNvPr>
            <p:cNvCxnSpPr>
              <a:cxnSpLocks/>
              <a:stCxn id="228" idx="6"/>
              <a:endCxn id="349" idx="1"/>
            </p:cNvCxnSpPr>
            <p:nvPr/>
          </p:nvCxnSpPr>
          <p:spPr>
            <a:xfrm>
              <a:off x="7573454" y="3797075"/>
              <a:ext cx="480215" cy="11555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AE98AE1A-9A28-33D0-C293-51515CA7AB89}"/>
                </a:ext>
              </a:extLst>
            </p:cNvPr>
            <p:cNvCxnSpPr>
              <a:cxnSpLocks/>
              <a:stCxn id="228" idx="6"/>
              <a:endCxn id="350" idx="1"/>
            </p:cNvCxnSpPr>
            <p:nvPr/>
          </p:nvCxnSpPr>
          <p:spPr>
            <a:xfrm>
              <a:off x="7573454" y="3797075"/>
              <a:ext cx="492544" cy="1793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A1357A4C-92AF-8BC0-EF81-E303273459B0}"/>
                </a:ext>
              </a:extLst>
            </p:cNvPr>
            <p:cNvCxnSpPr>
              <a:cxnSpLocks/>
              <a:stCxn id="230" idx="6"/>
              <a:endCxn id="347" idx="2"/>
            </p:cNvCxnSpPr>
            <p:nvPr/>
          </p:nvCxnSpPr>
          <p:spPr>
            <a:xfrm flipV="1">
              <a:off x="7579319" y="3797075"/>
              <a:ext cx="422823" cy="6425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1A27B659-0A79-D398-7AAB-27ED24A5F6C6}"/>
                </a:ext>
              </a:extLst>
            </p:cNvPr>
            <p:cNvCxnSpPr>
              <a:cxnSpLocks/>
              <a:stCxn id="230" idx="6"/>
              <a:endCxn id="348" idx="2"/>
            </p:cNvCxnSpPr>
            <p:nvPr/>
          </p:nvCxnSpPr>
          <p:spPr>
            <a:xfrm>
              <a:off x="7579319" y="4439623"/>
              <a:ext cx="428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998B5FF3-44DF-FE33-A63A-8765644DE30E}"/>
                </a:ext>
              </a:extLst>
            </p:cNvPr>
            <p:cNvCxnSpPr>
              <a:cxnSpLocks/>
              <a:stCxn id="230" idx="6"/>
              <a:endCxn id="349" idx="2"/>
            </p:cNvCxnSpPr>
            <p:nvPr/>
          </p:nvCxnSpPr>
          <p:spPr>
            <a:xfrm>
              <a:off x="7579319" y="4439623"/>
              <a:ext cx="422823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F27BC502-C13D-83C6-0C29-A690045EB4A7}"/>
                </a:ext>
              </a:extLst>
            </p:cNvPr>
            <p:cNvCxnSpPr>
              <a:cxnSpLocks/>
              <a:stCxn id="230" idx="6"/>
              <a:endCxn id="350" idx="2"/>
            </p:cNvCxnSpPr>
            <p:nvPr/>
          </p:nvCxnSpPr>
          <p:spPr>
            <a:xfrm>
              <a:off x="7579319" y="4439623"/>
              <a:ext cx="435152" cy="12815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E2C8A4B9-D976-B70D-20C4-CE0EAE2E6162}"/>
                </a:ext>
              </a:extLst>
            </p:cNvPr>
            <p:cNvCxnSpPr>
              <a:cxnSpLocks/>
              <a:stCxn id="231" idx="6"/>
            </p:cNvCxnSpPr>
            <p:nvPr/>
          </p:nvCxnSpPr>
          <p:spPr>
            <a:xfrm flipV="1">
              <a:off x="7573454" y="3834549"/>
              <a:ext cx="245196" cy="12485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BFC9D253-982A-0883-CF6E-315CCCE3A4AC}"/>
                </a:ext>
              </a:extLst>
            </p:cNvPr>
            <p:cNvCxnSpPr>
              <a:cxnSpLocks/>
              <a:stCxn id="231" idx="6"/>
              <a:endCxn id="348" idx="2"/>
            </p:cNvCxnSpPr>
            <p:nvPr/>
          </p:nvCxnSpPr>
          <p:spPr>
            <a:xfrm flipV="1">
              <a:off x="7573454" y="4439623"/>
              <a:ext cx="434553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57434CBF-4B26-B800-47E3-5D7F79208084}"/>
                </a:ext>
              </a:extLst>
            </p:cNvPr>
            <p:cNvCxnSpPr>
              <a:cxnSpLocks/>
              <a:stCxn id="231" idx="6"/>
              <a:endCxn id="349" idx="2"/>
            </p:cNvCxnSpPr>
            <p:nvPr/>
          </p:nvCxnSpPr>
          <p:spPr>
            <a:xfrm>
              <a:off x="7573454" y="5083141"/>
              <a:ext cx="428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381F35F6-FEAC-9D48-A753-747B796F3F39}"/>
                </a:ext>
              </a:extLst>
            </p:cNvPr>
            <p:cNvCxnSpPr>
              <a:cxnSpLocks/>
              <a:stCxn id="231" idx="6"/>
              <a:endCxn id="350" idx="2"/>
            </p:cNvCxnSpPr>
            <p:nvPr/>
          </p:nvCxnSpPr>
          <p:spPr>
            <a:xfrm>
              <a:off x="7573454" y="5083141"/>
              <a:ext cx="441017" cy="6380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3B2964DB-76E3-979E-902C-DEB3B48A38C7}"/>
                </a:ext>
              </a:extLst>
            </p:cNvPr>
            <p:cNvCxnSpPr>
              <a:cxnSpLocks/>
              <a:stCxn id="239" idx="6"/>
              <a:endCxn id="347" idx="3"/>
            </p:cNvCxnSpPr>
            <p:nvPr/>
          </p:nvCxnSpPr>
          <p:spPr>
            <a:xfrm flipV="1">
              <a:off x="7585783" y="3927639"/>
              <a:ext cx="467886" cy="1793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59588984-960F-50C3-347C-0CF061B5F63F}"/>
                </a:ext>
              </a:extLst>
            </p:cNvPr>
            <p:cNvCxnSpPr>
              <a:cxnSpLocks/>
              <a:stCxn id="239" idx="6"/>
              <a:endCxn id="348" idx="3"/>
            </p:cNvCxnSpPr>
            <p:nvPr/>
          </p:nvCxnSpPr>
          <p:spPr>
            <a:xfrm flipV="1">
              <a:off x="7585783" y="4570187"/>
              <a:ext cx="473751" cy="11509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7193530D-B17D-93A2-7006-B9F2DBE2DDD3}"/>
                </a:ext>
              </a:extLst>
            </p:cNvPr>
            <p:cNvCxnSpPr>
              <a:cxnSpLocks/>
              <a:stCxn id="239" idx="6"/>
              <a:endCxn id="349" idx="2"/>
            </p:cNvCxnSpPr>
            <p:nvPr/>
          </p:nvCxnSpPr>
          <p:spPr>
            <a:xfrm flipV="1">
              <a:off x="7585783" y="5083141"/>
              <a:ext cx="416359" cy="6380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5B020004-331B-9BDC-47A6-FF3813CBAEAF}"/>
                </a:ext>
              </a:extLst>
            </p:cNvPr>
            <p:cNvCxnSpPr>
              <a:cxnSpLocks/>
              <a:stCxn id="239" idx="6"/>
              <a:endCxn id="350" idx="2"/>
            </p:cNvCxnSpPr>
            <p:nvPr/>
          </p:nvCxnSpPr>
          <p:spPr>
            <a:xfrm>
              <a:off x="7585783" y="5721151"/>
              <a:ext cx="428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1EA289F-B743-EA68-E1DF-5CC1DF4E3457}"/>
                </a:ext>
              </a:extLst>
            </p:cNvPr>
            <p:cNvSpPr/>
            <p:nvPr/>
          </p:nvSpPr>
          <p:spPr>
            <a:xfrm>
              <a:off x="8789375" y="3612429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E9DC2F8-6873-8CC8-370A-33FD807A581C}"/>
                </a:ext>
              </a:extLst>
            </p:cNvPr>
            <p:cNvSpPr/>
            <p:nvPr/>
          </p:nvSpPr>
          <p:spPr>
            <a:xfrm>
              <a:off x="8795240" y="4254977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F4381191-73B1-718B-0011-C71D47014E57}"/>
                </a:ext>
              </a:extLst>
            </p:cNvPr>
            <p:cNvSpPr/>
            <p:nvPr/>
          </p:nvSpPr>
          <p:spPr>
            <a:xfrm>
              <a:off x="8789375" y="489849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D2590D9-AE8D-3BE0-6699-A41D2C4332B0}"/>
                </a:ext>
              </a:extLst>
            </p:cNvPr>
            <p:cNvSpPr/>
            <p:nvPr/>
          </p:nvSpPr>
          <p:spPr>
            <a:xfrm>
              <a:off x="8801704" y="553650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165D945D-A08C-B11B-4CA0-84033F96F4E6}"/>
                </a:ext>
              </a:extLst>
            </p:cNvPr>
            <p:cNvCxnSpPr>
              <a:cxnSpLocks/>
              <a:endCxn id="457" idx="1"/>
            </p:cNvCxnSpPr>
            <p:nvPr/>
          </p:nvCxnSpPr>
          <p:spPr>
            <a:xfrm flipV="1">
              <a:off x="8360687" y="3666511"/>
              <a:ext cx="480215" cy="1305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5E6CE5D1-108E-D45E-F47E-45100818140A}"/>
                </a:ext>
              </a:extLst>
            </p:cNvPr>
            <p:cNvCxnSpPr>
              <a:cxnSpLocks/>
              <a:endCxn id="458" idx="1"/>
            </p:cNvCxnSpPr>
            <p:nvPr/>
          </p:nvCxnSpPr>
          <p:spPr>
            <a:xfrm>
              <a:off x="8360687" y="3797075"/>
              <a:ext cx="486080" cy="5119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0E8F8A8A-A38D-FC2E-A54E-770BC4DFA394}"/>
                </a:ext>
              </a:extLst>
            </p:cNvPr>
            <p:cNvCxnSpPr>
              <a:cxnSpLocks/>
              <a:endCxn id="459" idx="1"/>
            </p:cNvCxnSpPr>
            <p:nvPr/>
          </p:nvCxnSpPr>
          <p:spPr>
            <a:xfrm>
              <a:off x="8360687" y="3797075"/>
              <a:ext cx="480215" cy="11555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F2CBA320-34B9-5E8F-7D73-DF8B8CCF0808}"/>
                </a:ext>
              </a:extLst>
            </p:cNvPr>
            <p:cNvCxnSpPr>
              <a:cxnSpLocks/>
              <a:endCxn id="460" idx="1"/>
            </p:cNvCxnSpPr>
            <p:nvPr/>
          </p:nvCxnSpPr>
          <p:spPr>
            <a:xfrm>
              <a:off x="8360687" y="3797075"/>
              <a:ext cx="492544" cy="1793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BFA06D68-99DD-8549-902B-1B2801B5040B}"/>
                </a:ext>
              </a:extLst>
            </p:cNvPr>
            <p:cNvCxnSpPr>
              <a:cxnSpLocks/>
              <a:endCxn id="457" idx="2"/>
            </p:cNvCxnSpPr>
            <p:nvPr/>
          </p:nvCxnSpPr>
          <p:spPr>
            <a:xfrm flipV="1">
              <a:off x="8366552" y="3797075"/>
              <a:ext cx="422823" cy="6425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EAA46738-9094-AE74-F459-D675468FAD2E}"/>
                </a:ext>
              </a:extLst>
            </p:cNvPr>
            <p:cNvCxnSpPr>
              <a:cxnSpLocks/>
              <a:endCxn id="458" idx="2"/>
            </p:cNvCxnSpPr>
            <p:nvPr/>
          </p:nvCxnSpPr>
          <p:spPr>
            <a:xfrm>
              <a:off x="8366552" y="4439623"/>
              <a:ext cx="428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8A694ED2-BA9C-3470-B325-F01FA422FDEC}"/>
                </a:ext>
              </a:extLst>
            </p:cNvPr>
            <p:cNvCxnSpPr>
              <a:cxnSpLocks/>
              <a:endCxn id="459" idx="2"/>
            </p:cNvCxnSpPr>
            <p:nvPr/>
          </p:nvCxnSpPr>
          <p:spPr>
            <a:xfrm>
              <a:off x="8366552" y="4439623"/>
              <a:ext cx="422823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B01B6B4A-5486-5799-3CF0-5DB8EFB458A8}"/>
                </a:ext>
              </a:extLst>
            </p:cNvPr>
            <p:cNvCxnSpPr>
              <a:cxnSpLocks/>
              <a:endCxn id="460" idx="2"/>
            </p:cNvCxnSpPr>
            <p:nvPr/>
          </p:nvCxnSpPr>
          <p:spPr>
            <a:xfrm>
              <a:off x="8366552" y="4439623"/>
              <a:ext cx="435152" cy="12815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ECAD3E5A-BC87-4E7A-347F-3E465598C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687" y="3834549"/>
              <a:ext cx="245196" cy="12485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B4385ADD-37C2-2288-6D8E-2F5D8E91BDDE}"/>
                </a:ext>
              </a:extLst>
            </p:cNvPr>
            <p:cNvCxnSpPr>
              <a:cxnSpLocks/>
              <a:endCxn id="458" idx="2"/>
            </p:cNvCxnSpPr>
            <p:nvPr/>
          </p:nvCxnSpPr>
          <p:spPr>
            <a:xfrm flipV="1">
              <a:off x="8360687" y="4439623"/>
              <a:ext cx="434553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>
              <a:extLst>
                <a:ext uri="{FF2B5EF4-FFF2-40B4-BE49-F238E27FC236}">
                  <a16:creationId xmlns:a16="http://schemas.microsoft.com/office/drawing/2014/main" id="{4D512D12-CBC2-925C-1AC8-9FA2EF56E770}"/>
                </a:ext>
              </a:extLst>
            </p:cNvPr>
            <p:cNvCxnSpPr>
              <a:cxnSpLocks/>
              <a:endCxn id="459" idx="2"/>
            </p:cNvCxnSpPr>
            <p:nvPr/>
          </p:nvCxnSpPr>
          <p:spPr>
            <a:xfrm>
              <a:off x="8360687" y="5083141"/>
              <a:ext cx="428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87C3B1A7-DDF1-3293-E706-BEE4C70F6982}"/>
                </a:ext>
              </a:extLst>
            </p:cNvPr>
            <p:cNvCxnSpPr>
              <a:cxnSpLocks/>
              <a:endCxn id="460" idx="2"/>
            </p:cNvCxnSpPr>
            <p:nvPr/>
          </p:nvCxnSpPr>
          <p:spPr>
            <a:xfrm>
              <a:off x="8360687" y="5083141"/>
              <a:ext cx="441017" cy="6380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E93742CC-4C72-D65A-72B9-AD9502FE9C7A}"/>
                </a:ext>
              </a:extLst>
            </p:cNvPr>
            <p:cNvCxnSpPr>
              <a:cxnSpLocks/>
              <a:endCxn id="457" idx="3"/>
            </p:cNvCxnSpPr>
            <p:nvPr/>
          </p:nvCxnSpPr>
          <p:spPr>
            <a:xfrm flipV="1">
              <a:off x="8373016" y="3927639"/>
              <a:ext cx="467886" cy="1793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B937EF97-F945-05ED-CA8E-EEF0278C4125}"/>
                </a:ext>
              </a:extLst>
            </p:cNvPr>
            <p:cNvCxnSpPr>
              <a:cxnSpLocks/>
              <a:endCxn id="458" idx="3"/>
            </p:cNvCxnSpPr>
            <p:nvPr/>
          </p:nvCxnSpPr>
          <p:spPr>
            <a:xfrm flipV="1">
              <a:off x="8373016" y="4570187"/>
              <a:ext cx="473751" cy="11509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B55B3E21-66EE-A993-CEFE-02EB8737A2B2}"/>
                </a:ext>
              </a:extLst>
            </p:cNvPr>
            <p:cNvCxnSpPr>
              <a:cxnSpLocks/>
              <a:endCxn id="459" idx="2"/>
            </p:cNvCxnSpPr>
            <p:nvPr/>
          </p:nvCxnSpPr>
          <p:spPr>
            <a:xfrm flipV="1">
              <a:off x="8373016" y="5083141"/>
              <a:ext cx="416359" cy="6380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B959593B-EAC1-6845-DA41-87C4A9FB7750}"/>
                </a:ext>
              </a:extLst>
            </p:cNvPr>
            <p:cNvCxnSpPr>
              <a:cxnSpLocks/>
              <a:endCxn id="460" idx="2"/>
            </p:cNvCxnSpPr>
            <p:nvPr/>
          </p:nvCxnSpPr>
          <p:spPr>
            <a:xfrm>
              <a:off x="8373016" y="5721151"/>
              <a:ext cx="428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5AB43564-10B0-2A03-9D11-21BF5A567F79}"/>
                </a:ext>
              </a:extLst>
            </p:cNvPr>
            <p:cNvSpPr/>
            <p:nvPr/>
          </p:nvSpPr>
          <p:spPr>
            <a:xfrm>
              <a:off x="9583965" y="3612429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92EE34D9-479D-D70C-7AFE-BBC345752078}"/>
                </a:ext>
              </a:extLst>
            </p:cNvPr>
            <p:cNvSpPr/>
            <p:nvPr/>
          </p:nvSpPr>
          <p:spPr>
            <a:xfrm>
              <a:off x="9589830" y="4254977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4DD5850C-8616-A56F-C69C-DBC7FD91C4DD}"/>
                </a:ext>
              </a:extLst>
            </p:cNvPr>
            <p:cNvSpPr/>
            <p:nvPr/>
          </p:nvSpPr>
          <p:spPr>
            <a:xfrm>
              <a:off x="9583965" y="489849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2ACA499B-5FD7-CE53-51E9-495E831A0326}"/>
                </a:ext>
              </a:extLst>
            </p:cNvPr>
            <p:cNvSpPr/>
            <p:nvPr/>
          </p:nvSpPr>
          <p:spPr>
            <a:xfrm>
              <a:off x="9596294" y="553650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C50DD9B4-8AEA-4763-D1C4-3B368A60FE76}"/>
                </a:ext>
              </a:extLst>
            </p:cNvPr>
            <p:cNvCxnSpPr>
              <a:cxnSpLocks/>
              <a:endCxn id="497" idx="1"/>
            </p:cNvCxnSpPr>
            <p:nvPr/>
          </p:nvCxnSpPr>
          <p:spPr>
            <a:xfrm flipV="1">
              <a:off x="9155277" y="3666511"/>
              <a:ext cx="480215" cy="1305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DD28037D-AD45-1048-9914-D1992E57784A}"/>
                </a:ext>
              </a:extLst>
            </p:cNvPr>
            <p:cNvCxnSpPr>
              <a:cxnSpLocks/>
              <a:endCxn id="498" idx="1"/>
            </p:cNvCxnSpPr>
            <p:nvPr/>
          </p:nvCxnSpPr>
          <p:spPr>
            <a:xfrm>
              <a:off x="9155277" y="3797075"/>
              <a:ext cx="486080" cy="5119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13FBB1DA-B050-4A35-1ACC-47A79C11B41D}"/>
                </a:ext>
              </a:extLst>
            </p:cNvPr>
            <p:cNvCxnSpPr>
              <a:cxnSpLocks/>
              <a:endCxn id="499" idx="1"/>
            </p:cNvCxnSpPr>
            <p:nvPr/>
          </p:nvCxnSpPr>
          <p:spPr>
            <a:xfrm>
              <a:off x="9155277" y="3797075"/>
              <a:ext cx="480215" cy="11555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E6B5104D-E960-4067-FC25-DFE691DE4246}"/>
                </a:ext>
              </a:extLst>
            </p:cNvPr>
            <p:cNvCxnSpPr>
              <a:cxnSpLocks/>
              <a:endCxn id="500" idx="1"/>
            </p:cNvCxnSpPr>
            <p:nvPr/>
          </p:nvCxnSpPr>
          <p:spPr>
            <a:xfrm>
              <a:off x="9155277" y="3797075"/>
              <a:ext cx="492544" cy="1793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A6703A33-5C6E-2296-D5E8-22A008D865F4}"/>
                </a:ext>
              </a:extLst>
            </p:cNvPr>
            <p:cNvCxnSpPr>
              <a:cxnSpLocks/>
              <a:endCxn id="497" idx="2"/>
            </p:cNvCxnSpPr>
            <p:nvPr/>
          </p:nvCxnSpPr>
          <p:spPr>
            <a:xfrm flipV="1">
              <a:off x="9161142" y="3797075"/>
              <a:ext cx="422823" cy="6425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AF7385D5-9A90-66C4-3E8F-334778A92A39}"/>
                </a:ext>
              </a:extLst>
            </p:cNvPr>
            <p:cNvCxnSpPr>
              <a:cxnSpLocks/>
              <a:endCxn id="498" idx="2"/>
            </p:cNvCxnSpPr>
            <p:nvPr/>
          </p:nvCxnSpPr>
          <p:spPr>
            <a:xfrm>
              <a:off x="9161142" y="4439623"/>
              <a:ext cx="428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3C783085-C7DF-4631-2C5B-A31FC0580634}"/>
                </a:ext>
              </a:extLst>
            </p:cNvPr>
            <p:cNvCxnSpPr>
              <a:cxnSpLocks/>
              <a:endCxn id="499" idx="2"/>
            </p:cNvCxnSpPr>
            <p:nvPr/>
          </p:nvCxnSpPr>
          <p:spPr>
            <a:xfrm>
              <a:off x="9161142" y="4439623"/>
              <a:ext cx="422823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82676D52-EBCE-26E4-80BA-C747F36D761A}"/>
                </a:ext>
              </a:extLst>
            </p:cNvPr>
            <p:cNvCxnSpPr>
              <a:cxnSpLocks/>
              <a:endCxn id="500" idx="2"/>
            </p:cNvCxnSpPr>
            <p:nvPr/>
          </p:nvCxnSpPr>
          <p:spPr>
            <a:xfrm>
              <a:off x="9161142" y="4439623"/>
              <a:ext cx="435152" cy="12815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C40CC974-1D10-23D0-99C9-234B1204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277" y="3834549"/>
              <a:ext cx="245196" cy="12485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4D69ACA6-3998-BB50-1C11-6B0B6A87F33F}"/>
                </a:ext>
              </a:extLst>
            </p:cNvPr>
            <p:cNvCxnSpPr>
              <a:cxnSpLocks/>
              <a:endCxn id="498" idx="2"/>
            </p:cNvCxnSpPr>
            <p:nvPr/>
          </p:nvCxnSpPr>
          <p:spPr>
            <a:xfrm flipV="1">
              <a:off x="9155277" y="4439623"/>
              <a:ext cx="434553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63FC6166-46D8-D1A7-B416-FAFC7F58B96E}"/>
                </a:ext>
              </a:extLst>
            </p:cNvPr>
            <p:cNvCxnSpPr>
              <a:cxnSpLocks/>
              <a:endCxn id="499" idx="2"/>
            </p:cNvCxnSpPr>
            <p:nvPr/>
          </p:nvCxnSpPr>
          <p:spPr>
            <a:xfrm>
              <a:off x="9155277" y="5083141"/>
              <a:ext cx="428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D79F65BF-3D57-0D4E-C54A-CD3CD4B11868}"/>
                </a:ext>
              </a:extLst>
            </p:cNvPr>
            <p:cNvCxnSpPr>
              <a:cxnSpLocks/>
              <a:endCxn id="500" idx="2"/>
            </p:cNvCxnSpPr>
            <p:nvPr/>
          </p:nvCxnSpPr>
          <p:spPr>
            <a:xfrm>
              <a:off x="9155277" y="5083141"/>
              <a:ext cx="441017" cy="6380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E796F19A-EE97-AA84-48BD-7886C103FC8E}"/>
                </a:ext>
              </a:extLst>
            </p:cNvPr>
            <p:cNvCxnSpPr>
              <a:cxnSpLocks/>
              <a:endCxn id="497" idx="3"/>
            </p:cNvCxnSpPr>
            <p:nvPr/>
          </p:nvCxnSpPr>
          <p:spPr>
            <a:xfrm flipV="1">
              <a:off x="9167606" y="3927639"/>
              <a:ext cx="467886" cy="1793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E027D508-BD64-C15C-E421-B3E01F60EE1B}"/>
                </a:ext>
              </a:extLst>
            </p:cNvPr>
            <p:cNvCxnSpPr>
              <a:cxnSpLocks/>
              <a:endCxn id="498" idx="3"/>
            </p:cNvCxnSpPr>
            <p:nvPr/>
          </p:nvCxnSpPr>
          <p:spPr>
            <a:xfrm flipV="1">
              <a:off x="9167606" y="4570187"/>
              <a:ext cx="473751" cy="11509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D492D72E-DAD6-4860-62CB-C37CB3D66B1A}"/>
                </a:ext>
              </a:extLst>
            </p:cNvPr>
            <p:cNvCxnSpPr>
              <a:cxnSpLocks/>
              <a:endCxn id="499" idx="2"/>
            </p:cNvCxnSpPr>
            <p:nvPr/>
          </p:nvCxnSpPr>
          <p:spPr>
            <a:xfrm flipV="1">
              <a:off x="9167606" y="5083141"/>
              <a:ext cx="416359" cy="6380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CE301F2A-2001-DA8B-9F83-844026BEDAF4}"/>
                </a:ext>
              </a:extLst>
            </p:cNvPr>
            <p:cNvCxnSpPr>
              <a:cxnSpLocks/>
              <a:endCxn id="500" idx="2"/>
            </p:cNvCxnSpPr>
            <p:nvPr/>
          </p:nvCxnSpPr>
          <p:spPr>
            <a:xfrm>
              <a:off x="9167606" y="5721151"/>
              <a:ext cx="428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98A124AF-F94A-4873-3FD4-71ACD5D424C6}"/>
                </a:ext>
              </a:extLst>
            </p:cNvPr>
            <p:cNvCxnSpPr>
              <a:cxnSpLocks/>
              <a:stCxn id="497" idx="6"/>
              <a:endCxn id="398" idx="2"/>
            </p:cNvCxnSpPr>
            <p:nvPr/>
          </p:nvCxnSpPr>
          <p:spPr>
            <a:xfrm>
              <a:off x="9935812" y="3797075"/>
              <a:ext cx="362373" cy="1957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>
              <a:extLst>
                <a:ext uri="{FF2B5EF4-FFF2-40B4-BE49-F238E27FC236}">
                  <a16:creationId xmlns:a16="http://schemas.microsoft.com/office/drawing/2014/main" id="{20D9EFE9-1F5C-87FD-ACC8-1E3FA0231123}"/>
                </a:ext>
              </a:extLst>
            </p:cNvPr>
            <p:cNvCxnSpPr>
              <a:cxnSpLocks/>
              <a:stCxn id="497" idx="6"/>
              <a:endCxn id="399" idx="2"/>
            </p:cNvCxnSpPr>
            <p:nvPr/>
          </p:nvCxnSpPr>
          <p:spPr>
            <a:xfrm>
              <a:off x="9935812" y="3797075"/>
              <a:ext cx="366791" cy="879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A5808C62-EA6B-40AA-B2CC-2EB38EE21A9D}"/>
                </a:ext>
              </a:extLst>
            </p:cNvPr>
            <p:cNvCxnSpPr>
              <a:cxnSpLocks/>
              <a:stCxn id="497" idx="6"/>
              <a:endCxn id="400" idx="2"/>
            </p:cNvCxnSpPr>
            <p:nvPr/>
          </p:nvCxnSpPr>
          <p:spPr>
            <a:xfrm>
              <a:off x="9935812" y="3797075"/>
              <a:ext cx="362373" cy="16290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89717CEE-638F-DC4D-44B4-648E4CAA6E8B}"/>
                </a:ext>
              </a:extLst>
            </p:cNvPr>
            <p:cNvCxnSpPr>
              <a:cxnSpLocks/>
              <a:stCxn id="498" idx="6"/>
              <a:endCxn id="398" idx="2"/>
            </p:cNvCxnSpPr>
            <p:nvPr/>
          </p:nvCxnSpPr>
          <p:spPr>
            <a:xfrm flipV="1">
              <a:off x="9941677" y="3992862"/>
              <a:ext cx="356508" cy="4467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46E6F57B-7A98-5461-C807-ACE6EB13B9B8}"/>
                </a:ext>
              </a:extLst>
            </p:cNvPr>
            <p:cNvCxnSpPr>
              <a:cxnSpLocks/>
              <a:stCxn id="498" idx="6"/>
              <a:endCxn id="399" idx="2"/>
            </p:cNvCxnSpPr>
            <p:nvPr/>
          </p:nvCxnSpPr>
          <p:spPr>
            <a:xfrm>
              <a:off x="9941677" y="4439623"/>
              <a:ext cx="360926" cy="236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6A4DE046-AC3A-4890-5B92-C14E8C700022}"/>
                </a:ext>
              </a:extLst>
            </p:cNvPr>
            <p:cNvCxnSpPr>
              <a:cxnSpLocks/>
              <a:stCxn id="498" idx="6"/>
              <a:endCxn id="400" idx="2"/>
            </p:cNvCxnSpPr>
            <p:nvPr/>
          </p:nvCxnSpPr>
          <p:spPr>
            <a:xfrm>
              <a:off x="9941677" y="4439623"/>
              <a:ext cx="356508" cy="9864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85484BEB-D7D1-20FB-0317-D0AA76AC722E}"/>
                </a:ext>
              </a:extLst>
            </p:cNvPr>
            <p:cNvCxnSpPr>
              <a:cxnSpLocks/>
              <a:stCxn id="499" idx="6"/>
              <a:endCxn id="398" idx="2"/>
            </p:cNvCxnSpPr>
            <p:nvPr/>
          </p:nvCxnSpPr>
          <p:spPr>
            <a:xfrm flipV="1">
              <a:off x="9935812" y="3992862"/>
              <a:ext cx="362373" cy="10902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AA7747BC-1C03-701D-8307-5FB261D5E92E}"/>
                </a:ext>
              </a:extLst>
            </p:cNvPr>
            <p:cNvCxnSpPr>
              <a:cxnSpLocks/>
              <a:stCxn id="499" idx="6"/>
              <a:endCxn id="399" idx="2"/>
            </p:cNvCxnSpPr>
            <p:nvPr/>
          </p:nvCxnSpPr>
          <p:spPr>
            <a:xfrm flipV="1">
              <a:off x="9935812" y="4676325"/>
              <a:ext cx="366791" cy="406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317B0B56-AD5A-FFEB-E22A-F989640974B9}"/>
                </a:ext>
              </a:extLst>
            </p:cNvPr>
            <p:cNvCxnSpPr>
              <a:cxnSpLocks/>
              <a:stCxn id="499" idx="6"/>
              <a:endCxn id="400" idx="2"/>
            </p:cNvCxnSpPr>
            <p:nvPr/>
          </p:nvCxnSpPr>
          <p:spPr>
            <a:xfrm>
              <a:off x="9935812" y="5083141"/>
              <a:ext cx="362373" cy="3429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1B58A8AB-6F94-C0F4-C628-11F06CC91E82}"/>
                </a:ext>
              </a:extLst>
            </p:cNvPr>
            <p:cNvCxnSpPr>
              <a:cxnSpLocks/>
              <a:stCxn id="500" idx="6"/>
              <a:endCxn id="398" idx="2"/>
            </p:cNvCxnSpPr>
            <p:nvPr/>
          </p:nvCxnSpPr>
          <p:spPr>
            <a:xfrm flipV="1">
              <a:off x="9948141" y="3992862"/>
              <a:ext cx="350044" cy="17282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DEEF53A1-A2D3-1EA8-00B2-9878E705E1B0}"/>
                </a:ext>
              </a:extLst>
            </p:cNvPr>
            <p:cNvCxnSpPr>
              <a:cxnSpLocks/>
              <a:stCxn id="500" idx="6"/>
              <a:endCxn id="399" idx="2"/>
            </p:cNvCxnSpPr>
            <p:nvPr/>
          </p:nvCxnSpPr>
          <p:spPr>
            <a:xfrm flipV="1">
              <a:off x="9948141" y="4676325"/>
              <a:ext cx="354462" cy="10448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2C04046A-4AF3-3750-0367-76E988EA2EBA}"/>
                </a:ext>
              </a:extLst>
            </p:cNvPr>
            <p:cNvCxnSpPr>
              <a:cxnSpLocks/>
              <a:stCxn id="500" idx="6"/>
              <a:endCxn id="400" idx="2"/>
            </p:cNvCxnSpPr>
            <p:nvPr/>
          </p:nvCxnSpPr>
          <p:spPr>
            <a:xfrm flipV="1">
              <a:off x="9948141" y="5426099"/>
              <a:ext cx="350044" cy="2950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6" name="TextBox 555">
            <a:extLst>
              <a:ext uri="{FF2B5EF4-FFF2-40B4-BE49-F238E27FC236}">
                <a16:creationId xmlns:a16="http://schemas.microsoft.com/office/drawing/2014/main" id="{A02B248A-A054-B31E-791F-54B6009E8092}"/>
              </a:ext>
            </a:extLst>
          </p:cNvPr>
          <p:cNvSpPr txBox="1"/>
          <p:nvPr/>
        </p:nvSpPr>
        <p:spPr>
          <a:xfrm>
            <a:off x="7545632" y="2831389"/>
            <a:ext cx="226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43B98C10-EE09-6557-CD7D-57701DAC9539}"/>
              </a:ext>
            </a:extLst>
          </p:cNvPr>
          <p:cNvSpPr txBox="1"/>
          <p:nvPr/>
        </p:nvSpPr>
        <p:spPr>
          <a:xfrm>
            <a:off x="7545632" y="6159082"/>
            <a:ext cx="226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A5172D72-3FB1-F536-AAE0-67A283B44E3F}"/>
              </a:ext>
            </a:extLst>
          </p:cNvPr>
          <p:cNvSpPr txBox="1"/>
          <p:nvPr/>
        </p:nvSpPr>
        <p:spPr>
          <a:xfrm>
            <a:off x="1404012" y="6159082"/>
            <a:ext cx="226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4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0122-7C66-599A-2558-54F1D431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A8BF34DB-D424-A4F3-3BBB-CAE14D43228F}"/>
              </a:ext>
            </a:extLst>
          </p:cNvPr>
          <p:cNvGrpSpPr/>
          <p:nvPr/>
        </p:nvGrpSpPr>
        <p:grpSpPr>
          <a:xfrm>
            <a:off x="2266158" y="1415745"/>
            <a:ext cx="7659683" cy="4396167"/>
            <a:chOff x="1383041" y="1193323"/>
            <a:chExt cx="7659683" cy="43961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6FF06D-4434-1ED1-8B0B-F9AAEE1B0811}"/>
                </a:ext>
              </a:extLst>
            </p:cNvPr>
            <p:cNvSpPr txBox="1"/>
            <p:nvPr/>
          </p:nvSpPr>
          <p:spPr>
            <a:xfrm>
              <a:off x="1960380" y="1193323"/>
              <a:ext cx="7711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Size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E9BB52E-D1D8-882A-997C-0809B4E246AD}"/>
                </a:ext>
              </a:extLst>
            </p:cNvPr>
            <p:cNvCxnSpPr>
              <a:cxnSpLocks/>
            </p:cNvCxnSpPr>
            <p:nvPr/>
          </p:nvCxnSpPr>
          <p:spPr>
            <a:xfrm>
              <a:off x="3416285" y="1449822"/>
              <a:ext cx="1007434" cy="4160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DC7BF8-5099-472A-ECD5-E29AFAA649BE}"/>
                </a:ext>
              </a:extLst>
            </p:cNvPr>
            <p:cNvSpPr/>
            <p:nvPr/>
          </p:nvSpPr>
          <p:spPr>
            <a:xfrm>
              <a:off x="6917509" y="2791086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446769F-4C17-23D2-3E00-608B778D45CD}"/>
                </a:ext>
              </a:extLst>
            </p:cNvPr>
            <p:cNvCxnSpPr>
              <a:cxnSpLocks/>
            </p:cNvCxnSpPr>
            <p:nvPr/>
          </p:nvCxnSpPr>
          <p:spPr>
            <a:xfrm>
              <a:off x="7503450" y="3041425"/>
              <a:ext cx="53042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B05186-1EAE-27A0-1866-DDC7ECC9BC12}"/>
                </a:ext>
              </a:extLst>
            </p:cNvPr>
            <p:cNvSpPr txBox="1"/>
            <p:nvPr/>
          </p:nvSpPr>
          <p:spPr>
            <a:xfrm>
              <a:off x="8125550" y="2787344"/>
              <a:ext cx="91717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Price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34C1F5-95CB-98D5-B9FE-FC3BAFE62552}"/>
                </a:ext>
              </a:extLst>
            </p:cNvPr>
            <p:cNvSpPr txBox="1"/>
            <p:nvPr/>
          </p:nvSpPr>
          <p:spPr>
            <a:xfrm>
              <a:off x="2151251" y="5066270"/>
              <a:ext cx="287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BB6B4-4A4A-35E9-9441-CB9D038808D7}"/>
                </a:ext>
              </a:extLst>
            </p:cNvPr>
            <p:cNvSpPr txBox="1"/>
            <p:nvPr/>
          </p:nvSpPr>
          <p:spPr>
            <a:xfrm>
              <a:off x="8440507" y="3353800"/>
              <a:ext cx="287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E66332F8-1877-79E5-4D26-D33AD130F7B4}"/>
                </a:ext>
              </a:extLst>
            </p:cNvPr>
            <p:cNvSpPr/>
            <p:nvPr/>
          </p:nvSpPr>
          <p:spPr>
            <a:xfrm rot="5400000">
              <a:off x="8509531" y="2895214"/>
              <a:ext cx="149211" cy="917173"/>
            </a:xfrm>
            <a:prstGeom prst="rightBrace">
              <a:avLst>
                <a:gd name="adj1" fmla="val 67943"/>
                <a:gd name="adj2" fmla="val 5176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1AE99A-2CB3-3B2C-DD4B-CFF0EC76FCB7}"/>
                </a:ext>
              </a:extLst>
            </p:cNvPr>
            <p:cNvSpPr txBox="1"/>
            <p:nvPr/>
          </p:nvSpPr>
          <p:spPr>
            <a:xfrm>
              <a:off x="1419911" y="2214827"/>
              <a:ext cx="18520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#Bedrooms</a:t>
              </a:r>
              <a:endParaRPr lang="en-US" sz="2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675795-0689-D02C-BB2E-6F53EBB70FEA}"/>
                </a:ext>
              </a:extLst>
            </p:cNvPr>
            <p:cNvSpPr txBox="1"/>
            <p:nvPr/>
          </p:nvSpPr>
          <p:spPr>
            <a:xfrm>
              <a:off x="1383041" y="3236331"/>
              <a:ext cx="19257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Postal</a:t>
              </a:r>
              <a:r>
                <a:rPr lang="zh-CN" altLang="en-US" sz="2600" dirty="0"/>
                <a:t> </a:t>
              </a:r>
              <a:r>
                <a:rPr lang="en-US" altLang="zh-CN" sz="2600" dirty="0"/>
                <a:t>Code</a:t>
              </a:r>
              <a:endParaRPr lang="en-US" sz="2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48B4C4-47D4-AA03-52C3-5B9CBFD1CD24}"/>
                </a:ext>
              </a:extLst>
            </p:cNvPr>
            <p:cNvSpPr txBox="1"/>
            <p:nvPr/>
          </p:nvSpPr>
          <p:spPr>
            <a:xfrm>
              <a:off x="1742370" y="4257835"/>
              <a:ext cx="12071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Wealth</a:t>
              </a:r>
              <a:endParaRPr lang="en-US" sz="2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E12CB5-4A5A-1D95-AE1C-8FEB7FFDBCA8}"/>
                </a:ext>
              </a:extLst>
            </p:cNvPr>
            <p:cNvSpPr/>
            <p:nvPr/>
          </p:nvSpPr>
          <p:spPr>
            <a:xfrm>
              <a:off x="4638959" y="1745271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7262C5-9CFB-2EB2-4B0E-2322D876D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285" y="2088292"/>
              <a:ext cx="1007434" cy="37275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9AEBD9-047C-FC3D-ABB6-82D8DC13F562}"/>
                </a:ext>
              </a:extLst>
            </p:cNvPr>
            <p:cNvSpPr/>
            <p:nvPr/>
          </p:nvSpPr>
          <p:spPr>
            <a:xfrm>
              <a:off x="4638959" y="2787344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4AA46D6-FBC2-08D6-6116-209E24FB8408}"/>
                </a:ext>
              </a:extLst>
            </p:cNvPr>
            <p:cNvSpPr/>
            <p:nvPr/>
          </p:nvSpPr>
          <p:spPr>
            <a:xfrm>
              <a:off x="4638959" y="3877020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F2005C-7CA7-74D8-66AA-551CB937ACB7}"/>
                </a:ext>
              </a:extLst>
            </p:cNvPr>
            <p:cNvCxnSpPr>
              <a:cxnSpLocks/>
            </p:cNvCxnSpPr>
            <p:nvPr/>
          </p:nvCxnSpPr>
          <p:spPr>
            <a:xfrm>
              <a:off x="3416285" y="3521728"/>
              <a:ext cx="1007434" cy="4160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CEB075-C139-B8A4-7802-269F630A1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285" y="4160198"/>
              <a:ext cx="1007434" cy="37275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25A93A5-3E33-8066-F92C-FCD423A4D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285" y="3041425"/>
              <a:ext cx="1007434" cy="37275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86AA4D-0674-2B6D-153E-69694B449329}"/>
                </a:ext>
              </a:extLst>
            </p:cNvPr>
            <p:cNvCxnSpPr>
              <a:cxnSpLocks/>
            </p:cNvCxnSpPr>
            <p:nvPr/>
          </p:nvCxnSpPr>
          <p:spPr>
            <a:xfrm>
              <a:off x="5248934" y="2088292"/>
              <a:ext cx="1552190" cy="71134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7724604-6D28-E37A-583D-F74CCC0CC1DF}"/>
                </a:ext>
              </a:extLst>
            </p:cNvPr>
            <p:cNvCxnSpPr>
              <a:cxnSpLocks/>
            </p:cNvCxnSpPr>
            <p:nvPr/>
          </p:nvCxnSpPr>
          <p:spPr>
            <a:xfrm>
              <a:off x="5245817" y="3041425"/>
              <a:ext cx="15553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6D3162C-86EB-F1B4-3231-F9FC674C2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5816" y="3279195"/>
              <a:ext cx="1555308" cy="8013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1DFD4B-836C-E936-923F-FF211DFE5E00}"/>
                </a:ext>
              </a:extLst>
            </p:cNvPr>
            <p:cNvSpPr txBox="1"/>
            <p:nvPr/>
          </p:nvSpPr>
          <p:spPr>
            <a:xfrm>
              <a:off x="5735553" y="1938135"/>
              <a:ext cx="1416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Family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Size</a:t>
              </a:r>
              <a:endParaRPr lang="en-US" sz="2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78C84B-CF81-8D55-D4CD-58392B2EFFC7}"/>
                </a:ext>
              </a:extLst>
            </p:cNvPr>
            <p:cNvSpPr txBox="1"/>
            <p:nvPr/>
          </p:nvSpPr>
          <p:spPr>
            <a:xfrm>
              <a:off x="5132549" y="2622012"/>
              <a:ext cx="1397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Walkability</a:t>
              </a:r>
              <a:endParaRPr lang="en-US" sz="2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B6E731-EBF0-0A35-B2C1-7855629D44CE}"/>
                </a:ext>
              </a:extLst>
            </p:cNvPr>
            <p:cNvSpPr txBox="1"/>
            <p:nvPr/>
          </p:nvSpPr>
          <p:spPr>
            <a:xfrm>
              <a:off x="5735553" y="3857725"/>
              <a:ext cx="1758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School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quality</a:t>
              </a:r>
              <a:endParaRPr lang="en-US" sz="2000" dirty="0"/>
            </a:p>
          </p:txBody>
        </p:sp>
        <p:sp>
          <p:nvSpPr>
            <p:cNvPr id="56" name="Right Brace 55">
              <a:extLst>
                <a:ext uri="{FF2B5EF4-FFF2-40B4-BE49-F238E27FC236}">
                  <a16:creationId xmlns:a16="http://schemas.microsoft.com/office/drawing/2014/main" id="{8C05A831-F9C3-9B85-607E-4D783EA77BE6}"/>
                </a:ext>
              </a:extLst>
            </p:cNvPr>
            <p:cNvSpPr/>
            <p:nvPr/>
          </p:nvSpPr>
          <p:spPr>
            <a:xfrm rot="5400000">
              <a:off x="2258379" y="4015825"/>
              <a:ext cx="211976" cy="1888914"/>
            </a:xfrm>
            <a:prstGeom prst="rightBrace">
              <a:avLst>
                <a:gd name="adj1" fmla="val 67943"/>
                <a:gd name="adj2" fmla="val 5176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91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>
            <a:extLst>
              <a:ext uri="{FF2B5EF4-FFF2-40B4-BE49-F238E27FC236}">
                <a16:creationId xmlns:a16="http://schemas.microsoft.com/office/drawing/2014/main" id="{666F59EA-5AB5-F8A2-0395-D51277D3E0A3}"/>
              </a:ext>
            </a:extLst>
          </p:cNvPr>
          <p:cNvGrpSpPr/>
          <p:nvPr/>
        </p:nvGrpSpPr>
        <p:grpSpPr>
          <a:xfrm>
            <a:off x="3196403" y="934390"/>
            <a:ext cx="5670028" cy="4039659"/>
            <a:chOff x="3053280" y="703803"/>
            <a:chExt cx="5670028" cy="4039659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5D4F4C8-263F-9CAC-5C75-3663BA451E11}"/>
                </a:ext>
              </a:extLst>
            </p:cNvPr>
            <p:cNvGrpSpPr/>
            <p:nvPr/>
          </p:nvGrpSpPr>
          <p:grpSpPr>
            <a:xfrm>
              <a:off x="3053280" y="1146969"/>
              <a:ext cx="5670028" cy="2949163"/>
              <a:chOff x="3053280" y="1146969"/>
              <a:chExt cx="5670028" cy="294916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E072386-48EF-A5A5-97D4-A8442E5ADA00}"/>
                  </a:ext>
                </a:extLst>
              </p:cNvPr>
              <p:cNvCxnSpPr>
                <a:cxnSpLocks/>
                <a:stCxn id="21" idx="3"/>
                <a:endCxn id="6" idx="2"/>
              </p:cNvCxnSpPr>
              <p:nvPr/>
            </p:nvCxnSpPr>
            <p:spPr>
              <a:xfrm flipV="1">
                <a:off x="3478549" y="1357651"/>
                <a:ext cx="809199" cy="3637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556EA07-9177-B41F-C382-F131428635C4}"/>
                  </a:ext>
                </a:extLst>
              </p:cNvPr>
              <p:cNvSpPr/>
              <p:nvPr/>
            </p:nvSpPr>
            <p:spPr>
              <a:xfrm>
                <a:off x="4287748" y="1173005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5FDA74A-B5DF-CF76-552A-89C2EB8F9A1C}"/>
                  </a:ext>
                </a:extLst>
              </p:cNvPr>
              <p:cNvCxnSpPr>
                <a:cxnSpLocks/>
                <a:stCxn id="21" idx="3"/>
                <a:endCxn id="8" idx="2"/>
              </p:cNvCxnSpPr>
              <p:nvPr/>
            </p:nvCxnSpPr>
            <p:spPr>
              <a:xfrm>
                <a:off x="3478549" y="1721395"/>
                <a:ext cx="815064" cy="278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2DD849-A5E6-E911-80B4-1AC6998DA5FB}"/>
                  </a:ext>
                </a:extLst>
              </p:cNvPr>
              <p:cNvSpPr/>
              <p:nvPr/>
            </p:nvSpPr>
            <p:spPr>
              <a:xfrm>
                <a:off x="4293613" y="1815553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F1DEECA-BE7A-5563-F1B4-D1088340C6DB}"/>
                  </a:ext>
                </a:extLst>
              </p:cNvPr>
              <p:cNvSpPr/>
              <p:nvPr/>
            </p:nvSpPr>
            <p:spPr>
              <a:xfrm>
                <a:off x="4287748" y="2459071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A3F2872-852A-4E36-AA8E-D0BDA403973F}"/>
                  </a:ext>
                </a:extLst>
              </p:cNvPr>
              <p:cNvCxnSpPr>
                <a:cxnSpLocks/>
                <a:stCxn id="21" idx="3"/>
                <a:endCxn id="9" idx="2"/>
              </p:cNvCxnSpPr>
              <p:nvPr/>
            </p:nvCxnSpPr>
            <p:spPr>
              <a:xfrm>
                <a:off x="3478549" y="1721395"/>
                <a:ext cx="809199" cy="9223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71A865E-5128-6A4B-8A0F-89DA3B08AD8B}"/>
                  </a:ext>
                </a:extLst>
              </p:cNvPr>
              <p:cNvCxnSpPr>
                <a:cxnSpLocks/>
                <a:stCxn id="22" idx="3"/>
                <a:endCxn id="6" idx="2"/>
              </p:cNvCxnSpPr>
              <p:nvPr/>
            </p:nvCxnSpPr>
            <p:spPr>
              <a:xfrm flipV="1">
                <a:off x="3500218" y="1357651"/>
                <a:ext cx="787530" cy="11495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813D0E3-5A04-F416-38FD-131DA4B20CFD}"/>
                  </a:ext>
                </a:extLst>
              </p:cNvPr>
              <p:cNvCxnSpPr>
                <a:cxnSpLocks/>
                <a:stCxn id="22" idx="3"/>
                <a:endCxn id="8" idx="2"/>
              </p:cNvCxnSpPr>
              <p:nvPr/>
            </p:nvCxnSpPr>
            <p:spPr>
              <a:xfrm flipV="1">
                <a:off x="3500218" y="2000199"/>
                <a:ext cx="793395" cy="5069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EA289C3-1A70-9513-A56C-1364AA311646}"/>
                  </a:ext>
                </a:extLst>
              </p:cNvPr>
              <p:cNvCxnSpPr>
                <a:cxnSpLocks/>
                <a:stCxn id="22" idx="3"/>
                <a:endCxn id="9" idx="2"/>
              </p:cNvCxnSpPr>
              <p:nvPr/>
            </p:nvCxnSpPr>
            <p:spPr>
              <a:xfrm>
                <a:off x="3500218" y="2507181"/>
                <a:ext cx="787530" cy="1365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D65D6DF-15E4-6B1F-CBA2-DFEB7BDD8ABC}"/>
                  </a:ext>
                </a:extLst>
              </p:cNvPr>
              <p:cNvCxnSpPr>
                <a:cxnSpLocks/>
                <a:stCxn id="23" idx="3"/>
                <a:endCxn id="6" idx="2"/>
              </p:cNvCxnSpPr>
              <p:nvPr/>
            </p:nvCxnSpPr>
            <p:spPr>
              <a:xfrm flipV="1">
                <a:off x="3509557" y="1357651"/>
                <a:ext cx="778191" cy="19989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DC01446-04C2-13B7-91DC-A55B0C938F8F}"/>
                  </a:ext>
                </a:extLst>
              </p:cNvPr>
              <p:cNvCxnSpPr>
                <a:cxnSpLocks/>
                <a:stCxn id="23" idx="3"/>
                <a:endCxn id="8" idx="2"/>
              </p:cNvCxnSpPr>
              <p:nvPr/>
            </p:nvCxnSpPr>
            <p:spPr>
              <a:xfrm flipV="1">
                <a:off x="3509557" y="2000199"/>
                <a:ext cx="784056" cy="13564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7C414DB-CBD7-B7C7-5E2A-46D414422C2D}"/>
                  </a:ext>
                </a:extLst>
              </p:cNvPr>
              <p:cNvCxnSpPr>
                <a:cxnSpLocks/>
                <a:stCxn id="23" idx="3"/>
                <a:endCxn id="9" idx="2"/>
              </p:cNvCxnSpPr>
              <p:nvPr/>
            </p:nvCxnSpPr>
            <p:spPr>
              <a:xfrm flipV="1">
                <a:off x="3509557" y="2643717"/>
                <a:ext cx="778191" cy="712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A019B2B-A22D-B0B5-E4D4-A5FBB51A63B4}"/>
                  </a:ext>
                </a:extLst>
              </p:cNvPr>
              <p:cNvSpPr/>
              <p:nvPr/>
            </p:nvSpPr>
            <p:spPr>
              <a:xfrm>
                <a:off x="4300077" y="3097081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27AEF43-DF93-6DC8-3517-4720E084E0AD}"/>
                  </a:ext>
                </a:extLst>
              </p:cNvPr>
              <p:cNvCxnSpPr>
                <a:cxnSpLocks/>
                <a:stCxn id="21" idx="3"/>
                <a:endCxn id="17" idx="2"/>
              </p:cNvCxnSpPr>
              <p:nvPr/>
            </p:nvCxnSpPr>
            <p:spPr>
              <a:xfrm>
                <a:off x="3478549" y="1721395"/>
                <a:ext cx="821528" cy="15603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EB8C0C6-E7FB-FB30-68CF-E93E96C9ACCC}"/>
                  </a:ext>
                </a:extLst>
              </p:cNvPr>
              <p:cNvCxnSpPr>
                <a:cxnSpLocks/>
                <a:stCxn id="22" idx="3"/>
                <a:endCxn id="17" idx="2"/>
              </p:cNvCxnSpPr>
              <p:nvPr/>
            </p:nvCxnSpPr>
            <p:spPr>
              <a:xfrm>
                <a:off x="3500218" y="2507181"/>
                <a:ext cx="799859" cy="7745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076491E-B696-3C98-56B5-0B80F743B6FB}"/>
                  </a:ext>
                </a:extLst>
              </p:cNvPr>
              <p:cNvCxnSpPr>
                <a:cxnSpLocks/>
                <a:stCxn id="23" idx="3"/>
                <a:endCxn id="17" idx="2"/>
              </p:cNvCxnSpPr>
              <p:nvPr/>
            </p:nvCxnSpPr>
            <p:spPr>
              <a:xfrm flipV="1">
                <a:off x="3509557" y="3281727"/>
                <a:ext cx="790520" cy="748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2D8DE9-7B07-4BDE-F04F-25E79CD14413}"/>
                  </a:ext>
                </a:extLst>
              </p:cNvPr>
              <p:cNvSpPr txBox="1"/>
              <p:nvPr/>
            </p:nvSpPr>
            <p:spPr>
              <a:xfrm>
                <a:off x="3053280" y="1527552"/>
                <a:ext cx="425269" cy="38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D61958-D6E3-FC53-37F1-052426D15729}"/>
                  </a:ext>
                </a:extLst>
              </p:cNvPr>
              <p:cNvSpPr txBox="1"/>
              <p:nvPr/>
            </p:nvSpPr>
            <p:spPr>
              <a:xfrm>
                <a:off x="3074949" y="2313338"/>
                <a:ext cx="425269" cy="38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0D39DC-006C-6742-2E01-4B0F3D925762}"/>
                  </a:ext>
                </a:extLst>
              </p:cNvPr>
              <p:cNvSpPr txBox="1"/>
              <p:nvPr/>
            </p:nvSpPr>
            <p:spPr>
              <a:xfrm>
                <a:off x="3084288" y="3162759"/>
                <a:ext cx="425269" cy="38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B2A1294-5AC3-DF9E-30BD-C3D75CF5517F}"/>
                  </a:ext>
                </a:extLst>
              </p:cNvPr>
              <p:cNvSpPr/>
              <p:nvPr/>
            </p:nvSpPr>
            <p:spPr>
              <a:xfrm>
                <a:off x="5533462" y="1146969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0B96B23-C2F4-A331-E1E8-CE8B626A11BB}"/>
                  </a:ext>
                </a:extLst>
              </p:cNvPr>
              <p:cNvSpPr/>
              <p:nvPr/>
            </p:nvSpPr>
            <p:spPr>
              <a:xfrm>
                <a:off x="5539327" y="1789517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D3E1B5F-689F-0981-441B-B8E282342E9D}"/>
                  </a:ext>
                </a:extLst>
              </p:cNvPr>
              <p:cNvSpPr/>
              <p:nvPr/>
            </p:nvSpPr>
            <p:spPr>
              <a:xfrm>
                <a:off x="5533462" y="2433035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EDF0296-903B-7A59-4A9B-B2E3EF2E90C8}"/>
                  </a:ext>
                </a:extLst>
              </p:cNvPr>
              <p:cNvSpPr/>
              <p:nvPr/>
            </p:nvSpPr>
            <p:spPr>
              <a:xfrm>
                <a:off x="5545791" y="3071045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9A9717-F707-8CE8-55DE-E1BB22E8DFB1}"/>
                  </a:ext>
                </a:extLst>
              </p:cNvPr>
              <p:cNvSpPr/>
              <p:nvPr/>
            </p:nvSpPr>
            <p:spPr>
              <a:xfrm>
                <a:off x="7439770" y="2408014"/>
                <a:ext cx="425269" cy="3943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7ECDA85-B8B4-AD93-E3F6-26FC9FC9F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8926" y="2603424"/>
                <a:ext cx="480400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76E50F2-FAA5-B298-06C0-49C6A5513C67}"/>
                      </a:ext>
                    </a:extLst>
                  </p:cNvPr>
                  <p:cNvSpPr txBox="1"/>
                  <p:nvPr/>
                </p:nvSpPr>
                <p:spPr>
                  <a:xfrm>
                    <a:off x="8463143" y="2359604"/>
                    <a:ext cx="260165" cy="439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76E50F2-FAA5-B298-06C0-49C6A5513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3143" y="2359604"/>
                    <a:ext cx="260165" cy="4393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t="-5714" r="-61905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12ED1D9-34B8-0241-C7FD-3C9608D8E5EE}"/>
                  </a:ext>
                </a:extLst>
              </p:cNvPr>
              <p:cNvCxnSpPr>
                <a:cxnSpLocks/>
                <a:stCxn id="34" idx="6"/>
                <a:endCxn id="28" idx="1"/>
              </p:cNvCxnSpPr>
              <p:nvPr/>
            </p:nvCxnSpPr>
            <p:spPr>
              <a:xfrm>
                <a:off x="7122008" y="1921047"/>
                <a:ext cx="380041" cy="5447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4B1B198-5364-C02A-9835-8D1AB982ADD9}"/>
                  </a:ext>
                </a:extLst>
              </p:cNvPr>
              <p:cNvCxnSpPr>
                <a:cxnSpLocks/>
                <a:stCxn id="35" idx="6"/>
                <a:endCxn id="28" idx="2"/>
              </p:cNvCxnSpPr>
              <p:nvPr/>
            </p:nvCxnSpPr>
            <p:spPr>
              <a:xfrm>
                <a:off x="7126426" y="2604510"/>
                <a:ext cx="313344" cy="6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AC748D7-BC30-5122-5DBD-18888512D631}"/>
                  </a:ext>
                </a:extLst>
              </p:cNvPr>
              <p:cNvCxnSpPr>
                <a:cxnSpLocks/>
                <a:stCxn id="36" idx="6"/>
                <a:endCxn id="28" idx="3"/>
              </p:cNvCxnSpPr>
              <p:nvPr/>
            </p:nvCxnSpPr>
            <p:spPr>
              <a:xfrm flipV="1">
                <a:off x="7122008" y="2744581"/>
                <a:ext cx="380041" cy="6097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C0ECB66-C42E-2F9D-DE86-EEB4FF6FAE74}"/>
                  </a:ext>
                </a:extLst>
              </p:cNvPr>
              <p:cNvSpPr/>
              <p:nvPr/>
            </p:nvSpPr>
            <p:spPr>
              <a:xfrm>
                <a:off x="6770161" y="1736401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B354A16-B9F9-4CEF-2BCC-FA34474B16E6}"/>
                  </a:ext>
                </a:extLst>
              </p:cNvPr>
              <p:cNvSpPr/>
              <p:nvPr/>
            </p:nvSpPr>
            <p:spPr>
              <a:xfrm>
                <a:off x="6774579" y="2407354"/>
                <a:ext cx="351847" cy="39431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6B7D822-49D5-60B0-C4D3-E40413DD9529}"/>
                  </a:ext>
                </a:extLst>
              </p:cNvPr>
              <p:cNvSpPr/>
              <p:nvPr/>
            </p:nvSpPr>
            <p:spPr>
              <a:xfrm>
                <a:off x="6770161" y="3169638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06E8B60-3749-13FD-111D-790B7B7A8A5D}"/>
                  </a:ext>
                </a:extLst>
              </p:cNvPr>
              <p:cNvCxnSpPr>
                <a:cxnSpLocks/>
                <a:stCxn id="6" idx="6"/>
                <a:endCxn id="24" idx="2"/>
              </p:cNvCxnSpPr>
              <p:nvPr/>
            </p:nvCxnSpPr>
            <p:spPr>
              <a:xfrm flipV="1">
                <a:off x="4639595" y="1331615"/>
                <a:ext cx="893867" cy="26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EC82FAA-DC2F-4906-1991-C0D326A432EB}"/>
                  </a:ext>
                </a:extLst>
              </p:cNvPr>
              <p:cNvCxnSpPr>
                <a:cxnSpLocks/>
                <a:stCxn id="6" idx="6"/>
                <a:endCxn id="25" idx="2"/>
              </p:cNvCxnSpPr>
              <p:nvPr/>
            </p:nvCxnSpPr>
            <p:spPr>
              <a:xfrm>
                <a:off x="4639595" y="1357651"/>
                <a:ext cx="899732" cy="616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9B5A9C5-4E4E-9755-0A5A-BE4F5860F68B}"/>
                  </a:ext>
                </a:extLst>
              </p:cNvPr>
              <p:cNvCxnSpPr>
                <a:cxnSpLocks/>
                <a:stCxn id="6" idx="6"/>
                <a:endCxn id="26" idx="2"/>
              </p:cNvCxnSpPr>
              <p:nvPr/>
            </p:nvCxnSpPr>
            <p:spPr>
              <a:xfrm>
                <a:off x="4639595" y="1357651"/>
                <a:ext cx="893867" cy="12600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2DFB0F4-6AA3-1301-00DA-571B6FE6B5AE}"/>
                  </a:ext>
                </a:extLst>
              </p:cNvPr>
              <p:cNvCxnSpPr>
                <a:cxnSpLocks/>
                <a:stCxn id="6" idx="6"/>
                <a:endCxn id="27" idx="2"/>
              </p:cNvCxnSpPr>
              <p:nvPr/>
            </p:nvCxnSpPr>
            <p:spPr>
              <a:xfrm>
                <a:off x="4639595" y="1357651"/>
                <a:ext cx="906196" cy="1898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7A95B4E-CE2F-1FA8-9623-4FB3C9AAC389}"/>
                  </a:ext>
                </a:extLst>
              </p:cNvPr>
              <p:cNvCxnSpPr>
                <a:cxnSpLocks/>
                <a:stCxn id="8" idx="6"/>
                <a:endCxn id="24" idx="2"/>
              </p:cNvCxnSpPr>
              <p:nvPr/>
            </p:nvCxnSpPr>
            <p:spPr>
              <a:xfrm flipV="1">
                <a:off x="4645460" y="1331615"/>
                <a:ext cx="888002" cy="6685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1FC5316-28AC-AF88-6C0B-F5A1AA93C95D}"/>
                  </a:ext>
                </a:extLst>
              </p:cNvPr>
              <p:cNvCxnSpPr>
                <a:cxnSpLocks/>
                <a:stCxn id="8" idx="6"/>
                <a:endCxn id="25" idx="2"/>
              </p:cNvCxnSpPr>
              <p:nvPr/>
            </p:nvCxnSpPr>
            <p:spPr>
              <a:xfrm flipV="1">
                <a:off x="4645460" y="1974163"/>
                <a:ext cx="893867" cy="26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41A1603-1D15-65FA-DF2D-6F2546920942}"/>
                  </a:ext>
                </a:extLst>
              </p:cNvPr>
              <p:cNvCxnSpPr>
                <a:cxnSpLocks/>
                <a:stCxn id="8" idx="6"/>
                <a:endCxn id="26" idx="2"/>
              </p:cNvCxnSpPr>
              <p:nvPr/>
            </p:nvCxnSpPr>
            <p:spPr>
              <a:xfrm>
                <a:off x="4645460" y="2000199"/>
                <a:ext cx="888002" cy="6174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7BB1CEC-3D55-D1C8-6AA9-194D16FF59D4}"/>
                  </a:ext>
                </a:extLst>
              </p:cNvPr>
              <p:cNvCxnSpPr>
                <a:cxnSpLocks/>
                <a:stCxn id="8" idx="6"/>
                <a:endCxn id="27" idx="2"/>
              </p:cNvCxnSpPr>
              <p:nvPr/>
            </p:nvCxnSpPr>
            <p:spPr>
              <a:xfrm>
                <a:off x="4645460" y="2000199"/>
                <a:ext cx="900331" cy="12554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322CCFA-FF64-1DFD-7FF5-1D9A47BA4946}"/>
                  </a:ext>
                </a:extLst>
              </p:cNvPr>
              <p:cNvCxnSpPr>
                <a:cxnSpLocks/>
                <a:stCxn id="9" idx="6"/>
                <a:endCxn id="24" idx="2"/>
              </p:cNvCxnSpPr>
              <p:nvPr/>
            </p:nvCxnSpPr>
            <p:spPr>
              <a:xfrm flipV="1">
                <a:off x="4639595" y="1331615"/>
                <a:ext cx="893867" cy="13121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23EE208-F47B-ACC4-4A1D-587DE2B24D43}"/>
                  </a:ext>
                </a:extLst>
              </p:cNvPr>
              <p:cNvCxnSpPr>
                <a:cxnSpLocks/>
                <a:stCxn id="9" idx="6"/>
                <a:endCxn id="25" idx="2"/>
              </p:cNvCxnSpPr>
              <p:nvPr/>
            </p:nvCxnSpPr>
            <p:spPr>
              <a:xfrm flipV="1">
                <a:off x="4639595" y="1974163"/>
                <a:ext cx="899732" cy="6695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4D4B0D8-5EB8-AF74-3D09-42E0CD03F731}"/>
                  </a:ext>
                </a:extLst>
              </p:cNvPr>
              <p:cNvCxnSpPr>
                <a:cxnSpLocks/>
                <a:stCxn id="9" idx="6"/>
                <a:endCxn id="26" idx="2"/>
              </p:cNvCxnSpPr>
              <p:nvPr/>
            </p:nvCxnSpPr>
            <p:spPr>
              <a:xfrm flipV="1">
                <a:off x="4639595" y="2617681"/>
                <a:ext cx="893867" cy="26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4D19B9F-F08E-10ED-E23F-E19D293B92B7}"/>
                  </a:ext>
                </a:extLst>
              </p:cNvPr>
              <p:cNvCxnSpPr>
                <a:cxnSpLocks/>
                <a:stCxn id="9" idx="6"/>
                <a:endCxn id="27" idx="2"/>
              </p:cNvCxnSpPr>
              <p:nvPr/>
            </p:nvCxnSpPr>
            <p:spPr>
              <a:xfrm>
                <a:off x="4639595" y="2643717"/>
                <a:ext cx="906196" cy="6119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8D6EDFB-BC64-CD85-D352-AE4D6ABF9331}"/>
                  </a:ext>
                </a:extLst>
              </p:cNvPr>
              <p:cNvCxnSpPr>
                <a:cxnSpLocks/>
                <a:stCxn id="17" idx="6"/>
                <a:endCxn id="24" idx="2"/>
              </p:cNvCxnSpPr>
              <p:nvPr/>
            </p:nvCxnSpPr>
            <p:spPr>
              <a:xfrm flipV="1">
                <a:off x="4651924" y="1331615"/>
                <a:ext cx="881538" cy="1950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74D648A-C803-9B0B-4F4B-E1BDF7874F6E}"/>
                  </a:ext>
                </a:extLst>
              </p:cNvPr>
              <p:cNvCxnSpPr>
                <a:cxnSpLocks/>
                <a:stCxn id="17" idx="6"/>
                <a:endCxn id="25" idx="2"/>
              </p:cNvCxnSpPr>
              <p:nvPr/>
            </p:nvCxnSpPr>
            <p:spPr>
              <a:xfrm flipV="1">
                <a:off x="4651924" y="1974163"/>
                <a:ext cx="887403" cy="1307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0725270-D53F-6283-27DA-4B6ED9D5B540}"/>
                  </a:ext>
                </a:extLst>
              </p:cNvPr>
              <p:cNvCxnSpPr>
                <a:cxnSpLocks/>
                <a:stCxn id="17" idx="6"/>
                <a:endCxn id="26" idx="2"/>
              </p:cNvCxnSpPr>
              <p:nvPr/>
            </p:nvCxnSpPr>
            <p:spPr>
              <a:xfrm flipV="1">
                <a:off x="4651924" y="2617681"/>
                <a:ext cx="881538" cy="6640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80CAA59-B043-CC98-287C-E33CB98025EA}"/>
                  </a:ext>
                </a:extLst>
              </p:cNvPr>
              <p:cNvCxnSpPr>
                <a:cxnSpLocks/>
                <a:stCxn id="17" idx="6"/>
                <a:endCxn id="27" idx="2"/>
              </p:cNvCxnSpPr>
              <p:nvPr/>
            </p:nvCxnSpPr>
            <p:spPr>
              <a:xfrm flipV="1">
                <a:off x="4651924" y="3255691"/>
                <a:ext cx="893867" cy="26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661ED3-D885-F172-1087-AF83596FB176}"/>
                  </a:ext>
                </a:extLst>
              </p:cNvPr>
              <p:cNvSpPr/>
              <p:nvPr/>
            </p:nvSpPr>
            <p:spPr>
              <a:xfrm>
                <a:off x="4300077" y="3726840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BCE5D7A6-9D0B-127E-E172-2F6D107F2BA8}"/>
                  </a:ext>
                </a:extLst>
              </p:cNvPr>
              <p:cNvCxnSpPr>
                <a:cxnSpLocks/>
                <a:stCxn id="21" idx="3"/>
                <a:endCxn id="151" idx="2"/>
              </p:cNvCxnSpPr>
              <p:nvPr/>
            </p:nvCxnSpPr>
            <p:spPr>
              <a:xfrm>
                <a:off x="3478549" y="1721395"/>
                <a:ext cx="821528" cy="21900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A2257B8-F8BB-91E6-D2D0-00B11E30381E}"/>
                  </a:ext>
                </a:extLst>
              </p:cNvPr>
              <p:cNvCxnSpPr>
                <a:cxnSpLocks/>
                <a:stCxn id="22" idx="3"/>
                <a:endCxn id="151" idx="2"/>
              </p:cNvCxnSpPr>
              <p:nvPr/>
            </p:nvCxnSpPr>
            <p:spPr>
              <a:xfrm>
                <a:off x="3500218" y="2507181"/>
                <a:ext cx="799859" cy="14043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CC351F35-93C1-7695-B105-E3EF2AF0A790}"/>
                  </a:ext>
                </a:extLst>
              </p:cNvPr>
              <p:cNvCxnSpPr>
                <a:cxnSpLocks/>
                <a:stCxn id="23" idx="3"/>
                <a:endCxn id="151" idx="2"/>
              </p:cNvCxnSpPr>
              <p:nvPr/>
            </p:nvCxnSpPr>
            <p:spPr>
              <a:xfrm>
                <a:off x="3509557" y="3356602"/>
                <a:ext cx="790520" cy="5548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821AF38-2077-33DF-77C8-F68CAD3CFCCA}"/>
                  </a:ext>
                </a:extLst>
              </p:cNvPr>
              <p:cNvSpPr/>
              <p:nvPr/>
            </p:nvSpPr>
            <p:spPr>
              <a:xfrm>
                <a:off x="5530299" y="3726840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E0510B4F-9DE5-5517-AE7C-4F0C06541AA4}"/>
                  </a:ext>
                </a:extLst>
              </p:cNvPr>
              <p:cNvCxnSpPr>
                <a:cxnSpLocks/>
                <a:stCxn id="6" idx="6"/>
                <a:endCxn id="183" idx="2"/>
              </p:cNvCxnSpPr>
              <p:nvPr/>
            </p:nvCxnSpPr>
            <p:spPr>
              <a:xfrm>
                <a:off x="4639595" y="1357651"/>
                <a:ext cx="890704" cy="2553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08DD053B-A8BF-97CC-45BD-0785F4B5D16E}"/>
                  </a:ext>
                </a:extLst>
              </p:cNvPr>
              <p:cNvCxnSpPr>
                <a:cxnSpLocks/>
                <a:stCxn id="8" idx="6"/>
                <a:endCxn id="183" idx="2"/>
              </p:cNvCxnSpPr>
              <p:nvPr/>
            </p:nvCxnSpPr>
            <p:spPr>
              <a:xfrm>
                <a:off x="4645460" y="2000199"/>
                <a:ext cx="884839" cy="19112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D762DC1F-8E3F-2890-CA0D-547EACD4A6CA}"/>
                  </a:ext>
                </a:extLst>
              </p:cNvPr>
              <p:cNvCxnSpPr>
                <a:cxnSpLocks/>
                <a:stCxn id="9" idx="6"/>
                <a:endCxn id="183" idx="2"/>
              </p:cNvCxnSpPr>
              <p:nvPr/>
            </p:nvCxnSpPr>
            <p:spPr>
              <a:xfrm>
                <a:off x="4639595" y="2643717"/>
                <a:ext cx="890704" cy="12677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30633DF6-19C1-5CB8-ECCD-2D95032C4E3E}"/>
                  </a:ext>
                </a:extLst>
              </p:cNvPr>
              <p:cNvCxnSpPr>
                <a:cxnSpLocks/>
                <a:stCxn id="17" idx="6"/>
                <a:endCxn id="183" idx="2"/>
              </p:cNvCxnSpPr>
              <p:nvPr/>
            </p:nvCxnSpPr>
            <p:spPr>
              <a:xfrm>
                <a:off x="4651924" y="3281727"/>
                <a:ext cx="878375" cy="6297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C13C6FCF-5773-71AB-49EF-731A953A2577}"/>
                  </a:ext>
                </a:extLst>
              </p:cNvPr>
              <p:cNvCxnSpPr>
                <a:cxnSpLocks/>
                <a:stCxn id="151" idx="6"/>
                <a:endCxn id="24" idx="2"/>
              </p:cNvCxnSpPr>
              <p:nvPr/>
            </p:nvCxnSpPr>
            <p:spPr>
              <a:xfrm flipV="1">
                <a:off x="4651924" y="1331615"/>
                <a:ext cx="881538" cy="25798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ACF4B3F5-14D9-98D4-DEF4-4B4DB7E0929C}"/>
                  </a:ext>
                </a:extLst>
              </p:cNvPr>
              <p:cNvCxnSpPr>
                <a:cxnSpLocks/>
                <a:stCxn id="151" idx="6"/>
                <a:endCxn id="25" idx="2"/>
              </p:cNvCxnSpPr>
              <p:nvPr/>
            </p:nvCxnSpPr>
            <p:spPr>
              <a:xfrm flipV="1">
                <a:off x="4651924" y="1974163"/>
                <a:ext cx="887403" cy="19373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321E157-0F46-9287-0D5C-D79B09E8D4E0}"/>
                  </a:ext>
                </a:extLst>
              </p:cNvPr>
              <p:cNvCxnSpPr>
                <a:cxnSpLocks/>
                <a:stCxn id="151" idx="6"/>
                <a:endCxn id="26" idx="2"/>
              </p:cNvCxnSpPr>
              <p:nvPr/>
            </p:nvCxnSpPr>
            <p:spPr>
              <a:xfrm flipV="1">
                <a:off x="4651924" y="2617681"/>
                <a:ext cx="881538" cy="1293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347732FE-42EC-4B78-7959-6A9AB15B76D2}"/>
                  </a:ext>
                </a:extLst>
              </p:cNvPr>
              <p:cNvCxnSpPr>
                <a:cxnSpLocks/>
                <a:stCxn id="151" idx="6"/>
                <a:endCxn id="27" idx="2"/>
              </p:cNvCxnSpPr>
              <p:nvPr/>
            </p:nvCxnSpPr>
            <p:spPr>
              <a:xfrm flipV="1">
                <a:off x="4651924" y="3255691"/>
                <a:ext cx="893867" cy="6557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5968D605-646D-3AD3-E599-2BD7836704B3}"/>
                  </a:ext>
                </a:extLst>
              </p:cNvPr>
              <p:cNvCxnSpPr>
                <a:cxnSpLocks/>
                <a:stCxn id="151" idx="6"/>
                <a:endCxn id="183" idx="2"/>
              </p:cNvCxnSpPr>
              <p:nvPr/>
            </p:nvCxnSpPr>
            <p:spPr>
              <a:xfrm>
                <a:off x="4651924" y="3911486"/>
                <a:ext cx="8783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DFD77EE9-5B46-59D0-3628-CAAD57FE7188}"/>
                  </a:ext>
                </a:extLst>
              </p:cNvPr>
              <p:cNvCxnSpPr>
                <a:cxnSpLocks/>
                <a:stCxn id="24" idx="6"/>
                <a:endCxn id="34" idx="2"/>
              </p:cNvCxnSpPr>
              <p:nvPr/>
            </p:nvCxnSpPr>
            <p:spPr>
              <a:xfrm>
                <a:off x="5885309" y="1331615"/>
                <a:ext cx="884852" cy="5894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8C406210-18AF-6B64-440F-FC8F684621DD}"/>
                  </a:ext>
                </a:extLst>
              </p:cNvPr>
              <p:cNvCxnSpPr>
                <a:cxnSpLocks/>
                <a:stCxn id="24" idx="6"/>
                <a:endCxn id="35" idx="2"/>
              </p:cNvCxnSpPr>
              <p:nvPr/>
            </p:nvCxnSpPr>
            <p:spPr>
              <a:xfrm>
                <a:off x="5885309" y="1331615"/>
                <a:ext cx="889270" cy="12728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4FDDDAF8-4AB5-06A5-E45D-9161632681BA}"/>
                  </a:ext>
                </a:extLst>
              </p:cNvPr>
              <p:cNvCxnSpPr>
                <a:cxnSpLocks/>
                <a:stCxn id="24" idx="6"/>
                <a:endCxn id="36" idx="2"/>
              </p:cNvCxnSpPr>
              <p:nvPr/>
            </p:nvCxnSpPr>
            <p:spPr>
              <a:xfrm>
                <a:off x="5885309" y="1331615"/>
                <a:ext cx="884852" cy="20226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2FB6A585-3843-489C-E766-B609A455C0EA}"/>
                  </a:ext>
                </a:extLst>
              </p:cNvPr>
              <p:cNvCxnSpPr>
                <a:cxnSpLocks/>
                <a:stCxn id="25" idx="6"/>
                <a:endCxn id="34" idx="2"/>
              </p:cNvCxnSpPr>
              <p:nvPr/>
            </p:nvCxnSpPr>
            <p:spPr>
              <a:xfrm flipV="1">
                <a:off x="5891174" y="1921047"/>
                <a:ext cx="878987" cy="531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7C34CC72-B499-A3E0-5B3B-18A87B716504}"/>
                  </a:ext>
                </a:extLst>
              </p:cNvPr>
              <p:cNvCxnSpPr>
                <a:cxnSpLocks/>
                <a:stCxn id="25" idx="6"/>
                <a:endCxn id="35" idx="2"/>
              </p:cNvCxnSpPr>
              <p:nvPr/>
            </p:nvCxnSpPr>
            <p:spPr>
              <a:xfrm>
                <a:off x="5891174" y="1974163"/>
                <a:ext cx="883405" cy="6303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D0D496B3-B8D0-F62A-2A5A-B8FF839EE14F}"/>
                  </a:ext>
                </a:extLst>
              </p:cNvPr>
              <p:cNvCxnSpPr>
                <a:cxnSpLocks/>
                <a:stCxn id="25" idx="6"/>
                <a:endCxn id="36" idx="2"/>
              </p:cNvCxnSpPr>
              <p:nvPr/>
            </p:nvCxnSpPr>
            <p:spPr>
              <a:xfrm>
                <a:off x="5891174" y="1974163"/>
                <a:ext cx="878987" cy="13801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BD383D81-81E8-A54A-DD33-1E87BB43E6E4}"/>
                  </a:ext>
                </a:extLst>
              </p:cNvPr>
              <p:cNvCxnSpPr>
                <a:cxnSpLocks/>
                <a:stCxn id="26" idx="6"/>
                <a:endCxn id="34" idx="2"/>
              </p:cNvCxnSpPr>
              <p:nvPr/>
            </p:nvCxnSpPr>
            <p:spPr>
              <a:xfrm flipV="1">
                <a:off x="5885309" y="1921047"/>
                <a:ext cx="884852" cy="6966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>
                <a:extLst>
                  <a:ext uri="{FF2B5EF4-FFF2-40B4-BE49-F238E27FC236}">
                    <a16:creationId xmlns:a16="http://schemas.microsoft.com/office/drawing/2014/main" id="{979B7F01-8CEC-D1F5-59EC-39462C712B78}"/>
                  </a:ext>
                </a:extLst>
              </p:cNvPr>
              <p:cNvCxnSpPr>
                <a:cxnSpLocks/>
                <a:stCxn id="26" idx="6"/>
                <a:endCxn id="35" idx="2"/>
              </p:cNvCxnSpPr>
              <p:nvPr/>
            </p:nvCxnSpPr>
            <p:spPr>
              <a:xfrm flipV="1">
                <a:off x="5885309" y="2604510"/>
                <a:ext cx="889270" cy="13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>
                <a:extLst>
                  <a:ext uri="{FF2B5EF4-FFF2-40B4-BE49-F238E27FC236}">
                    <a16:creationId xmlns:a16="http://schemas.microsoft.com/office/drawing/2014/main" id="{1848A630-B763-9C66-3B4D-9E94B7C03299}"/>
                  </a:ext>
                </a:extLst>
              </p:cNvPr>
              <p:cNvCxnSpPr>
                <a:cxnSpLocks/>
                <a:stCxn id="26" idx="6"/>
                <a:endCxn id="36" idx="2"/>
              </p:cNvCxnSpPr>
              <p:nvPr/>
            </p:nvCxnSpPr>
            <p:spPr>
              <a:xfrm>
                <a:off x="5885309" y="2617681"/>
                <a:ext cx="884852" cy="7366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>
                <a:extLst>
                  <a:ext uri="{FF2B5EF4-FFF2-40B4-BE49-F238E27FC236}">
                    <a16:creationId xmlns:a16="http://schemas.microsoft.com/office/drawing/2014/main" id="{22294933-1AFA-2C1F-06D3-62C0C67E26F9}"/>
                  </a:ext>
                </a:extLst>
              </p:cNvPr>
              <p:cNvCxnSpPr>
                <a:cxnSpLocks/>
                <a:stCxn id="27" idx="6"/>
                <a:endCxn id="34" idx="2"/>
              </p:cNvCxnSpPr>
              <p:nvPr/>
            </p:nvCxnSpPr>
            <p:spPr>
              <a:xfrm flipV="1">
                <a:off x="5897638" y="1921047"/>
                <a:ext cx="872523" cy="13346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>
                <a:extLst>
                  <a:ext uri="{FF2B5EF4-FFF2-40B4-BE49-F238E27FC236}">
                    <a16:creationId xmlns:a16="http://schemas.microsoft.com/office/drawing/2014/main" id="{FC67FF97-71E7-AC18-8B2A-3CC5102A4BBE}"/>
                  </a:ext>
                </a:extLst>
              </p:cNvPr>
              <p:cNvCxnSpPr>
                <a:cxnSpLocks/>
                <a:stCxn id="27" idx="6"/>
                <a:endCxn id="35" idx="2"/>
              </p:cNvCxnSpPr>
              <p:nvPr/>
            </p:nvCxnSpPr>
            <p:spPr>
              <a:xfrm flipV="1">
                <a:off x="5897638" y="2604510"/>
                <a:ext cx="876941" cy="6511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Arrow Connector 358">
                <a:extLst>
                  <a:ext uri="{FF2B5EF4-FFF2-40B4-BE49-F238E27FC236}">
                    <a16:creationId xmlns:a16="http://schemas.microsoft.com/office/drawing/2014/main" id="{D21EBCF8-5FA3-F9F4-8406-B2A18453645E}"/>
                  </a:ext>
                </a:extLst>
              </p:cNvPr>
              <p:cNvCxnSpPr>
                <a:cxnSpLocks/>
                <a:stCxn id="27" idx="6"/>
                <a:endCxn id="36" idx="2"/>
              </p:cNvCxnSpPr>
              <p:nvPr/>
            </p:nvCxnSpPr>
            <p:spPr>
              <a:xfrm>
                <a:off x="5897638" y="3255691"/>
                <a:ext cx="872523" cy="985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>
                <a:extLst>
                  <a:ext uri="{FF2B5EF4-FFF2-40B4-BE49-F238E27FC236}">
                    <a16:creationId xmlns:a16="http://schemas.microsoft.com/office/drawing/2014/main" id="{10B16C66-5CAA-31D8-079A-2961B421900F}"/>
                  </a:ext>
                </a:extLst>
              </p:cNvPr>
              <p:cNvCxnSpPr>
                <a:cxnSpLocks/>
                <a:stCxn id="183" idx="6"/>
                <a:endCxn id="34" idx="2"/>
              </p:cNvCxnSpPr>
              <p:nvPr/>
            </p:nvCxnSpPr>
            <p:spPr>
              <a:xfrm flipV="1">
                <a:off x="5882146" y="1921047"/>
                <a:ext cx="888015" cy="19904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A926A4A2-9E06-A515-3E9F-05FA3083157C}"/>
                  </a:ext>
                </a:extLst>
              </p:cNvPr>
              <p:cNvCxnSpPr>
                <a:cxnSpLocks/>
                <a:stCxn id="183" idx="6"/>
                <a:endCxn id="35" idx="2"/>
              </p:cNvCxnSpPr>
              <p:nvPr/>
            </p:nvCxnSpPr>
            <p:spPr>
              <a:xfrm flipV="1">
                <a:off x="5882146" y="2604510"/>
                <a:ext cx="892433" cy="13069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>
                <a:extLst>
                  <a:ext uri="{FF2B5EF4-FFF2-40B4-BE49-F238E27FC236}">
                    <a16:creationId xmlns:a16="http://schemas.microsoft.com/office/drawing/2014/main" id="{EA0AA64D-C6C8-85EC-D370-FE72190A8B2D}"/>
                  </a:ext>
                </a:extLst>
              </p:cNvPr>
              <p:cNvCxnSpPr>
                <a:cxnSpLocks/>
                <a:stCxn id="183" idx="6"/>
                <a:endCxn id="36" idx="2"/>
              </p:cNvCxnSpPr>
              <p:nvPr/>
            </p:nvCxnSpPr>
            <p:spPr>
              <a:xfrm flipV="1">
                <a:off x="5882146" y="3354284"/>
                <a:ext cx="888015" cy="5572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2E152780-03F4-E366-DBBC-A550A3220FED}"/>
                </a:ext>
              </a:extLst>
            </p:cNvPr>
            <p:cNvSpPr txBox="1"/>
            <p:nvPr/>
          </p:nvSpPr>
          <p:spPr>
            <a:xfrm>
              <a:off x="4959268" y="4343352"/>
              <a:ext cx="1411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6F8E50AB-3F29-7C2F-E35F-38AA44553653}"/>
                </a:ext>
              </a:extLst>
            </p:cNvPr>
            <p:cNvSpPr txBox="1"/>
            <p:nvPr/>
          </p:nvSpPr>
          <p:spPr>
            <a:xfrm>
              <a:off x="4232091" y="703803"/>
              <a:ext cx="590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FD1566CC-9EF2-1798-8BE1-4ACF93198260}"/>
                </a:ext>
              </a:extLst>
            </p:cNvPr>
            <p:cNvSpPr txBox="1"/>
            <p:nvPr/>
          </p:nvSpPr>
          <p:spPr>
            <a:xfrm>
              <a:off x="5505436" y="703803"/>
              <a:ext cx="590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D8A3660B-D534-9C96-E7C8-852CF44D7E35}"/>
                </a:ext>
              </a:extLst>
            </p:cNvPr>
            <p:cNvSpPr txBox="1"/>
            <p:nvPr/>
          </p:nvSpPr>
          <p:spPr>
            <a:xfrm>
              <a:off x="6692534" y="1250554"/>
              <a:ext cx="590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[3]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4734004E-1CE3-B1AA-B6A1-03DC17ED635A}"/>
                </a:ext>
              </a:extLst>
            </p:cNvPr>
            <p:cNvSpPr txBox="1"/>
            <p:nvPr/>
          </p:nvSpPr>
          <p:spPr>
            <a:xfrm>
              <a:off x="7431522" y="1928403"/>
              <a:ext cx="590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[4]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0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692AB-CC5C-4ABC-F5E9-F43AD7B4D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481">
            <a:extLst>
              <a:ext uri="{FF2B5EF4-FFF2-40B4-BE49-F238E27FC236}">
                <a16:creationId xmlns:a16="http://schemas.microsoft.com/office/drawing/2014/main" id="{0BB491F1-8F08-32B0-DA99-97A8E56B6ADE}"/>
              </a:ext>
            </a:extLst>
          </p:cNvPr>
          <p:cNvGrpSpPr/>
          <p:nvPr/>
        </p:nvGrpSpPr>
        <p:grpSpPr>
          <a:xfrm>
            <a:off x="2428544" y="1346382"/>
            <a:ext cx="7217114" cy="3415560"/>
            <a:chOff x="2428544" y="1346382"/>
            <a:chExt cx="7217114" cy="34155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821E86-0E6F-0AC0-B433-CE7437D9F983}"/>
                </a:ext>
              </a:extLst>
            </p:cNvPr>
            <p:cNvSpPr/>
            <p:nvPr/>
          </p:nvSpPr>
          <p:spPr>
            <a:xfrm>
              <a:off x="5074926" y="183881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A6C6F7-8F29-CADC-786F-738ECBBA0002}"/>
                </a:ext>
              </a:extLst>
            </p:cNvPr>
            <p:cNvSpPr/>
            <p:nvPr/>
          </p:nvSpPr>
          <p:spPr>
            <a:xfrm>
              <a:off x="5080791" y="2481363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F7D340-FBA8-0FE9-B76B-615F55440BA4}"/>
                </a:ext>
              </a:extLst>
            </p:cNvPr>
            <p:cNvSpPr/>
            <p:nvPr/>
          </p:nvSpPr>
          <p:spPr>
            <a:xfrm>
              <a:off x="5074926" y="3124881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9D103E-5A21-487D-4BA1-81A77B962087}"/>
                </a:ext>
              </a:extLst>
            </p:cNvPr>
            <p:cNvSpPr/>
            <p:nvPr/>
          </p:nvSpPr>
          <p:spPr>
            <a:xfrm>
              <a:off x="5087255" y="3762891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C03389-2A3C-54E3-3787-FCB2284AAE52}"/>
                </a:ext>
              </a:extLst>
            </p:cNvPr>
            <p:cNvSpPr txBox="1"/>
            <p:nvPr/>
          </p:nvSpPr>
          <p:spPr>
            <a:xfrm>
              <a:off x="2428544" y="2630776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5410CA-F330-6134-8801-DDA0BF45E05D}"/>
                </a:ext>
              </a:extLst>
            </p:cNvPr>
            <p:cNvSpPr txBox="1"/>
            <p:nvPr/>
          </p:nvSpPr>
          <p:spPr>
            <a:xfrm>
              <a:off x="2450213" y="3665242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82617B3-0DDA-B7DB-8A9E-C920B63AE5F2}"/>
                </a:ext>
              </a:extLst>
            </p:cNvPr>
            <p:cNvSpPr/>
            <p:nvPr/>
          </p:nvSpPr>
          <p:spPr>
            <a:xfrm>
              <a:off x="6320640" y="2208107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A6B490-89A7-7A33-C594-C10B509D198C}"/>
                </a:ext>
              </a:extLst>
            </p:cNvPr>
            <p:cNvSpPr/>
            <p:nvPr/>
          </p:nvSpPr>
          <p:spPr>
            <a:xfrm>
              <a:off x="6326505" y="2850655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151A8-A58E-CDF5-3687-2B938EADF1C3}"/>
                </a:ext>
              </a:extLst>
            </p:cNvPr>
            <p:cNvSpPr/>
            <p:nvPr/>
          </p:nvSpPr>
          <p:spPr>
            <a:xfrm>
              <a:off x="6320640" y="3494173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F91A54-EEDB-62BF-1E39-9F75D0147B1D}"/>
                </a:ext>
              </a:extLst>
            </p:cNvPr>
            <p:cNvSpPr/>
            <p:nvPr/>
          </p:nvSpPr>
          <p:spPr>
            <a:xfrm>
              <a:off x="6332969" y="4132183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6372DC-B14A-9F9F-BA7D-1E8DAFDE7CB3}"/>
                </a:ext>
              </a:extLst>
            </p:cNvPr>
            <p:cNvSpPr/>
            <p:nvPr/>
          </p:nvSpPr>
          <p:spPr>
            <a:xfrm>
              <a:off x="8226948" y="3206017"/>
              <a:ext cx="425269" cy="3943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47DA33-CACC-6308-12C1-9E32656CC14B}"/>
                </a:ext>
              </a:extLst>
            </p:cNvPr>
            <p:cNvCxnSpPr>
              <a:cxnSpLocks/>
            </p:cNvCxnSpPr>
            <p:nvPr/>
          </p:nvCxnSpPr>
          <p:spPr>
            <a:xfrm>
              <a:off x="8821276" y="3368701"/>
              <a:ext cx="480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9B03709-EAA2-7DEC-0E06-1A0A28674E7F}"/>
                    </a:ext>
                  </a:extLst>
                </p:cNvPr>
                <p:cNvSpPr txBox="1"/>
                <p:nvPr/>
              </p:nvSpPr>
              <p:spPr>
                <a:xfrm>
                  <a:off x="9385493" y="3124881"/>
                  <a:ext cx="260165" cy="439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9B03709-EAA2-7DEC-0E06-1A0A28674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493" y="3124881"/>
                  <a:ext cx="260165" cy="439377"/>
                </a:xfrm>
                <a:prstGeom prst="rect">
                  <a:avLst/>
                </a:prstGeom>
                <a:blipFill>
                  <a:blip r:embed="rId2"/>
                  <a:stretch>
                    <a:fillRect l="-14286" t="-5714" r="-57143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A00C241-C707-724B-F58D-C5A0C8D8B1F8}"/>
                </a:ext>
              </a:extLst>
            </p:cNvPr>
            <p:cNvCxnSpPr>
              <a:cxnSpLocks/>
              <a:stCxn id="34" idx="6"/>
              <a:endCxn id="28" idx="2"/>
            </p:cNvCxnSpPr>
            <p:nvPr/>
          </p:nvCxnSpPr>
          <p:spPr>
            <a:xfrm>
              <a:off x="7909186" y="3040950"/>
              <a:ext cx="317762" cy="362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8DB11E1-76BA-22E1-CF83-B2F2DD91D768}"/>
                </a:ext>
              </a:extLst>
            </p:cNvPr>
            <p:cNvCxnSpPr>
              <a:cxnSpLocks/>
              <a:stCxn id="35" idx="6"/>
              <a:endCxn id="28" idx="2"/>
            </p:cNvCxnSpPr>
            <p:nvPr/>
          </p:nvCxnSpPr>
          <p:spPr>
            <a:xfrm flipV="1">
              <a:off x="7913604" y="3403174"/>
              <a:ext cx="313344" cy="321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98825D-2FFF-0B11-E860-CFACF84A98BC}"/>
                </a:ext>
              </a:extLst>
            </p:cNvPr>
            <p:cNvSpPr/>
            <p:nvPr/>
          </p:nvSpPr>
          <p:spPr>
            <a:xfrm>
              <a:off x="7557339" y="2856304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2EBFE3-DEAA-7A49-B9F3-25C93692CA31}"/>
                </a:ext>
              </a:extLst>
            </p:cNvPr>
            <p:cNvSpPr/>
            <p:nvPr/>
          </p:nvSpPr>
          <p:spPr>
            <a:xfrm>
              <a:off x="7561757" y="3527257"/>
              <a:ext cx="351847" cy="3943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2E57C4-8782-3E18-94B0-BC6C82A04A23}"/>
                </a:ext>
              </a:extLst>
            </p:cNvPr>
            <p:cNvCxnSpPr>
              <a:cxnSpLocks/>
              <a:stCxn id="6" idx="6"/>
              <a:endCxn id="24" idx="2"/>
            </p:cNvCxnSpPr>
            <p:nvPr/>
          </p:nvCxnSpPr>
          <p:spPr>
            <a:xfrm>
              <a:off x="5426773" y="2023461"/>
              <a:ext cx="893867" cy="369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ABB4B11-4F59-8089-E193-EFAFA34D4629}"/>
                </a:ext>
              </a:extLst>
            </p:cNvPr>
            <p:cNvCxnSpPr>
              <a:cxnSpLocks/>
              <a:stCxn id="6" idx="6"/>
              <a:endCxn id="25" idx="2"/>
            </p:cNvCxnSpPr>
            <p:nvPr/>
          </p:nvCxnSpPr>
          <p:spPr>
            <a:xfrm>
              <a:off x="5426773" y="2023461"/>
              <a:ext cx="899732" cy="10118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6CD7B17-9B2F-CB2B-1015-ACA12961E92E}"/>
                </a:ext>
              </a:extLst>
            </p:cNvPr>
            <p:cNvCxnSpPr>
              <a:cxnSpLocks/>
              <a:stCxn id="6" idx="6"/>
              <a:endCxn id="26" idx="2"/>
            </p:cNvCxnSpPr>
            <p:nvPr/>
          </p:nvCxnSpPr>
          <p:spPr>
            <a:xfrm>
              <a:off x="5426773" y="2023461"/>
              <a:ext cx="893867" cy="16553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6DAD3D-6522-C0D7-B719-F1E36CA2BD1B}"/>
                </a:ext>
              </a:extLst>
            </p:cNvPr>
            <p:cNvCxnSpPr>
              <a:cxnSpLocks/>
              <a:stCxn id="6" idx="6"/>
              <a:endCxn id="27" idx="2"/>
            </p:cNvCxnSpPr>
            <p:nvPr/>
          </p:nvCxnSpPr>
          <p:spPr>
            <a:xfrm>
              <a:off x="5426773" y="2023461"/>
              <a:ext cx="906196" cy="22933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7799FBD-6801-E440-E883-D8E27434E37F}"/>
                </a:ext>
              </a:extLst>
            </p:cNvPr>
            <p:cNvCxnSpPr>
              <a:cxnSpLocks/>
              <a:stCxn id="8" idx="6"/>
              <a:endCxn id="24" idx="2"/>
            </p:cNvCxnSpPr>
            <p:nvPr/>
          </p:nvCxnSpPr>
          <p:spPr>
            <a:xfrm flipV="1">
              <a:off x="5432638" y="2392753"/>
              <a:ext cx="888002" cy="2732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54D690-A906-BAA2-AB53-142672EA9C49}"/>
                </a:ext>
              </a:extLst>
            </p:cNvPr>
            <p:cNvCxnSpPr>
              <a:cxnSpLocks/>
              <a:stCxn id="8" idx="6"/>
              <a:endCxn id="25" idx="2"/>
            </p:cNvCxnSpPr>
            <p:nvPr/>
          </p:nvCxnSpPr>
          <p:spPr>
            <a:xfrm>
              <a:off x="5432638" y="2666009"/>
              <a:ext cx="893867" cy="369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CA9EB2D-FD55-1CEB-8A87-918BAD17E29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5432638" y="2666009"/>
              <a:ext cx="888002" cy="1012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E5178F-A9A3-3D83-60FA-A969206A3A85}"/>
                </a:ext>
              </a:extLst>
            </p:cNvPr>
            <p:cNvCxnSpPr>
              <a:cxnSpLocks/>
              <a:stCxn id="8" idx="6"/>
              <a:endCxn id="27" idx="2"/>
            </p:cNvCxnSpPr>
            <p:nvPr/>
          </p:nvCxnSpPr>
          <p:spPr>
            <a:xfrm>
              <a:off x="5432638" y="2666009"/>
              <a:ext cx="900331" cy="16508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FC0946E-21D5-76BE-1E2D-10C0410E3C97}"/>
                </a:ext>
              </a:extLst>
            </p:cNvPr>
            <p:cNvCxnSpPr>
              <a:cxnSpLocks/>
              <a:stCxn id="9" idx="6"/>
              <a:endCxn id="24" idx="2"/>
            </p:cNvCxnSpPr>
            <p:nvPr/>
          </p:nvCxnSpPr>
          <p:spPr>
            <a:xfrm flipV="1">
              <a:off x="5426773" y="2392753"/>
              <a:ext cx="893867" cy="9167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367CB2F-0E3F-F84C-5D14-61715A6D41E2}"/>
                </a:ext>
              </a:extLst>
            </p:cNvPr>
            <p:cNvCxnSpPr>
              <a:cxnSpLocks/>
              <a:stCxn id="9" idx="6"/>
              <a:endCxn id="25" idx="2"/>
            </p:cNvCxnSpPr>
            <p:nvPr/>
          </p:nvCxnSpPr>
          <p:spPr>
            <a:xfrm flipV="1">
              <a:off x="5426773" y="3035301"/>
              <a:ext cx="899732" cy="2742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1B80EF4-13EA-7BF7-4F05-6EC42082E648}"/>
                </a:ext>
              </a:extLst>
            </p:cNvPr>
            <p:cNvCxnSpPr>
              <a:cxnSpLocks/>
              <a:stCxn id="9" idx="6"/>
              <a:endCxn id="26" idx="2"/>
            </p:cNvCxnSpPr>
            <p:nvPr/>
          </p:nvCxnSpPr>
          <p:spPr>
            <a:xfrm>
              <a:off x="5426773" y="3309527"/>
              <a:ext cx="893867" cy="369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84A866B-0E53-9B49-1110-6F570C1AE003}"/>
                </a:ext>
              </a:extLst>
            </p:cNvPr>
            <p:cNvCxnSpPr>
              <a:cxnSpLocks/>
              <a:stCxn id="9" idx="6"/>
              <a:endCxn id="27" idx="2"/>
            </p:cNvCxnSpPr>
            <p:nvPr/>
          </p:nvCxnSpPr>
          <p:spPr>
            <a:xfrm>
              <a:off x="5426773" y="3309527"/>
              <a:ext cx="906196" cy="10073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3D1BB82-5EBF-CAAF-EB40-7473EE5D8121}"/>
                </a:ext>
              </a:extLst>
            </p:cNvPr>
            <p:cNvCxnSpPr>
              <a:cxnSpLocks/>
              <a:stCxn id="17" idx="6"/>
              <a:endCxn id="24" idx="2"/>
            </p:cNvCxnSpPr>
            <p:nvPr/>
          </p:nvCxnSpPr>
          <p:spPr>
            <a:xfrm flipV="1">
              <a:off x="5439102" y="2392753"/>
              <a:ext cx="881538" cy="1554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855642-031B-A6E2-8950-946DB304CD5E}"/>
                </a:ext>
              </a:extLst>
            </p:cNvPr>
            <p:cNvCxnSpPr>
              <a:cxnSpLocks/>
              <a:stCxn id="17" idx="6"/>
              <a:endCxn id="25" idx="2"/>
            </p:cNvCxnSpPr>
            <p:nvPr/>
          </p:nvCxnSpPr>
          <p:spPr>
            <a:xfrm flipV="1">
              <a:off x="5439102" y="3035301"/>
              <a:ext cx="887403" cy="9122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816AB44-A00D-B80A-B11A-1B285B8E0835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 flipV="1">
              <a:off x="5439102" y="3678819"/>
              <a:ext cx="881538" cy="2687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040501-596E-A24D-87B9-766995F4F2BE}"/>
                </a:ext>
              </a:extLst>
            </p:cNvPr>
            <p:cNvCxnSpPr>
              <a:cxnSpLocks/>
              <a:stCxn id="17" idx="6"/>
              <a:endCxn id="27" idx="2"/>
            </p:cNvCxnSpPr>
            <p:nvPr/>
          </p:nvCxnSpPr>
          <p:spPr>
            <a:xfrm>
              <a:off x="5439102" y="3947537"/>
              <a:ext cx="893867" cy="369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ED717A6-9A7F-0F84-AAFE-652791116377}"/>
                </a:ext>
              </a:extLst>
            </p:cNvPr>
            <p:cNvSpPr/>
            <p:nvPr/>
          </p:nvSpPr>
          <p:spPr>
            <a:xfrm>
              <a:off x="5087255" y="4392650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801A448C-81A2-1457-9374-F6D079775743}"/>
                </a:ext>
              </a:extLst>
            </p:cNvPr>
            <p:cNvCxnSpPr>
              <a:cxnSpLocks/>
              <a:stCxn id="151" idx="6"/>
              <a:endCxn id="24" idx="2"/>
            </p:cNvCxnSpPr>
            <p:nvPr/>
          </p:nvCxnSpPr>
          <p:spPr>
            <a:xfrm flipV="1">
              <a:off x="5439102" y="2392753"/>
              <a:ext cx="881538" cy="21845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50BFB11-439A-E3D2-5DEB-C0343AD6778C}"/>
                </a:ext>
              </a:extLst>
            </p:cNvPr>
            <p:cNvCxnSpPr>
              <a:cxnSpLocks/>
              <a:stCxn id="151" idx="6"/>
              <a:endCxn id="25" idx="2"/>
            </p:cNvCxnSpPr>
            <p:nvPr/>
          </p:nvCxnSpPr>
          <p:spPr>
            <a:xfrm flipV="1">
              <a:off x="5439102" y="3035301"/>
              <a:ext cx="887403" cy="1541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DF81397-49B7-82C0-E46A-8BBE11678B7C}"/>
                </a:ext>
              </a:extLst>
            </p:cNvPr>
            <p:cNvCxnSpPr>
              <a:cxnSpLocks/>
              <a:stCxn id="151" idx="6"/>
              <a:endCxn id="26" idx="2"/>
            </p:cNvCxnSpPr>
            <p:nvPr/>
          </p:nvCxnSpPr>
          <p:spPr>
            <a:xfrm flipV="1">
              <a:off x="5439102" y="3678819"/>
              <a:ext cx="881538" cy="8984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07063B2-B807-EBEB-6F0A-29C2DC9859B0}"/>
                </a:ext>
              </a:extLst>
            </p:cNvPr>
            <p:cNvCxnSpPr>
              <a:cxnSpLocks/>
              <a:stCxn id="151" idx="6"/>
              <a:endCxn id="27" idx="2"/>
            </p:cNvCxnSpPr>
            <p:nvPr/>
          </p:nvCxnSpPr>
          <p:spPr>
            <a:xfrm flipV="1">
              <a:off x="5439102" y="4316829"/>
              <a:ext cx="893867" cy="2604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661DE2CE-BDA0-1978-8C8F-12CB3B734BE1}"/>
                </a:ext>
              </a:extLst>
            </p:cNvPr>
            <p:cNvCxnSpPr>
              <a:cxnSpLocks/>
              <a:stCxn id="24" idx="6"/>
              <a:endCxn id="34" idx="2"/>
            </p:cNvCxnSpPr>
            <p:nvPr/>
          </p:nvCxnSpPr>
          <p:spPr>
            <a:xfrm>
              <a:off x="6672487" y="2392753"/>
              <a:ext cx="884852" cy="6481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9D2D9E7F-875A-0005-3823-6E398F667C5B}"/>
                </a:ext>
              </a:extLst>
            </p:cNvPr>
            <p:cNvCxnSpPr>
              <a:cxnSpLocks/>
              <a:stCxn id="24" idx="6"/>
              <a:endCxn id="35" idx="2"/>
            </p:cNvCxnSpPr>
            <p:nvPr/>
          </p:nvCxnSpPr>
          <p:spPr>
            <a:xfrm>
              <a:off x="6672487" y="2392753"/>
              <a:ext cx="889270" cy="13316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69AC03AF-4437-1605-38E2-27E43ACD55A8}"/>
                </a:ext>
              </a:extLst>
            </p:cNvPr>
            <p:cNvCxnSpPr>
              <a:cxnSpLocks/>
              <a:stCxn id="25" idx="6"/>
              <a:endCxn id="34" idx="2"/>
            </p:cNvCxnSpPr>
            <p:nvPr/>
          </p:nvCxnSpPr>
          <p:spPr>
            <a:xfrm>
              <a:off x="6678352" y="3035301"/>
              <a:ext cx="878987" cy="56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8C44AC80-FB2B-A7B2-2C43-A0857BFBC6A0}"/>
                </a:ext>
              </a:extLst>
            </p:cNvPr>
            <p:cNvCxnSpPr>
              <a:cxnSpLocks/>
              <a:stCxn id="25" idx="6"/>
              <a:endCxn id="35" idx="2"/>
            </p:cNvCxnSpPr>
            <p:nvPr/>
          </p:nvCxnSpPr>
          <p:spPr>
            <a:xfrm>
              <a:off x="6678352" y="3035301"/>
              <a:ext cx="883405" cy="6891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F4989F39-5E66-EB5A-E2DA-6EF6537EA0E4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 flipV="1">
              <a:off x="6672487" y="3040950"/>
              <a:ext cx="884852" cy="6378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197A92B5-E38F-3641-F286-9F28497B144C}"/>
                </a:ext>
              </a:extLst>
            </p:cNvPr>
            <p:cNvCxnSpPr>
              <a:cxnSpLocks/>
              <a:stCxn id="26" idx="6"/>
              <a:endCxn id="35" idx="2"/>
            </p:cNvCxnSpPr>
            <p:nvPr/>
          </p:nvCxnSpPr>
          <p:spPr>
            <a:xfrm>
              <a:off x="6672487" y="3678819"/>
              <a:ext cx="889270" cy="455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13A5982A-B57E-ACBA-4DF8-7A955C19DCF1}"/>
                </a:ext>
              </a:extLst>
            </p:cNvPr>
            <p:cNvCxnSpPr>
              <a:cxnSpLocks/>
              <a:stCxn id="27" idx="6"/>
              <a:endCxn id="34" idx="2"/>
            </p:cNvCxnSpPr>
            <p:nvPr/>
          </p:nvCxnSpPr>
          <p:spPr>
            <a:xfrm flipV="1">
              <a:off x="6684816" y="3040950"/>
              <a:ext cx="872523" cy="12758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AF5DF747-A9DD-2C2A-9A62-FFBC77134A4A}"/>
                </a:ext>
              </a:extLst>
            </p:cNvPr>
            <p:cNvCxnSpPr>
              <a:cxnSpLocks/>
              <a:stCxn id="27" idx="6"/>
              <a:endCxn id="35" idx="2"/>
            </p:cNvCxnSpPr>
            <p:nvPr/>
          </p:nvCxnSpPr>
          <p:spPr>
            <a:xfrm flipV="1">
              <a:off x="6684816" y="3724413"/>
              <a:ext cx="876941" cy="5924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C8A4336-D725-3C74-3B9F-0D308814F291}"/>
                </a:ext>
              </a:extLst>
            </p:cNvPr>
            <p:cNvSpPr txBox="1"/>
            <p:nvPr/>
          </p:nvSpPr>
          <p:spPr>
            <a:xfrm>
              <a:off x="3756160" y="1600725"/>
              <a:ext cx="590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68589180-C114-77D0-8605-1FD79A270A22}"/>
                </a:ext>
              </a:extLst>
            </p:cNvPr>
            <p:cNvSpPr txBox="1"/>
            <p:nvPr/>
          </p:nvSpPr>
          <p:spPr>
            <a:xfrm>
              <a:off x="5023553" y="1346382"/>
              <a:ext cx="590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6D0CEBBE-E5BC-545F-2E28-BD5AA3E4249F}"/>
                </a:ext>
              </a:extLst>
            </p:cNvPr>
            <p:cNvSpPr txBox="1"/>
            <p:nvPr/>
          </p:nvSpPr>
          <p:spPr>
            <a:xfrm>
              <a:off x="6272536" y="1728264"/>
              <a:ext cx="590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[3]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34A73BE2-2DA0-6EDD-D41C-5ADF8A68E745}"/>
                </a:ext>
              </a:extLst>
            </p:cNvPr>
            <p:cNvSpPr txBox="1"/>
            <p:nvPr/>
          </p:nvSpPr>
          <p:spPr>
            <a:xfrm>
              <a:off x="7477503" y="2359355"/>
              <a:ext cx="590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[4]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16A5AE74-6A13-E891-8456-2AEE2D330441}"/>
                </a:ext>
              </a:extLst>
            </p:cNvPr>
            <p:cNvCxnSpPr>
              <a:cxnSpLocks/>
              <a:stCxn id="21" idx="3"/>
              <a:endCxn id="402" idx="1"/>
            </p:cNvCxnSpPr>
            <p:nvPr/>
          </p:nvCxnSpPr>
          <p:spPr>
            <a:xfrm flipV="1">
              <a:off x="2853813" y="2196680"/>
              <a:ext cx="1013242" cy="6279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B782F933-EECD-2DD8-D7AA-F2E5C487960D}"/>
                </a:ext>
              </a:extLst>
            </p:cNvPr>
            <p:cNvSpPr/>
            <p:nvPr/>
          </p:nvSpPr>
          <p:spPr>
            <a:xfrm>
              <a:off x="3815528" y="2142598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0952CA2B-18D1-E1A9-CBE4-6CD350E16812}"/>
                </a:ext>
              </a:extLst>
            </p:cNvPr>
            <p:cNvCxnSpPr>
              <a:cxnSpLocks/>
              <a:stCxn id="21" idx="3"/>
              <a:endCxn id="404" idx="1"/>
            </p:cNvCxnSpPr>
            <p:nvPr/>
          </p:nvCxnSpPr>
          <p:spPr>
            <a:xfrm>
              <a:off x="2853813" y="2824619"/>
              <a:ext cx="1019107" cy="3543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1F5B0CA-69D8-7F6B-A505-C3813FD62C1F}"/>
                </a:ext>
              </a:extLst>
            </p:cNvPr>
            <p:cNvSpPr/>
            <p:nvPr/>
          </p:nvSpPr>
          <p:spPr>
            <a:xfrm>
              <a:off x="3821393" y="3124881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42F2BD91-0C29-EECB-F5B7-17197A55B4F3}"/>
                </a:ext>
              </a:extLst>
            </p:cNvPr>
            <p:cNvSpPr/>
            <p:nvPr/>
          </p:nvSpPr>
          <p:spPr>
            <a:xfrm>
              <a:off x="3815528" y="4159347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A8736EF1-F8F5-D9FF-B318-3F4D836DED0C}"/>
                </a:ext>
              </a:extLst>
            </p:cNvPr>
            <p:cNvCxnSpPr>
              <a:cxnSpLocks/>
              <a:stCxn id="21" idx="3"/>
              <a:endCxn id="405" idx="1"/>
            </p:cNvCxnSpPr>
            <p:nvPr/>
          </p:nvCxnSpPr>
          <p:spPr>
            <a:xfrm>
              <a:off x="2853813" y="2824619"/>
              <a:ext cx="1013242" cy="1388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76D6556C-03C1-73EB-DF02-8C2DDBE2FD21}"/>
                </a:ext>
              </a:extLst>
            </p:cNvPr>
            <p:cNvCxnSpPr>
              <a:cxnSpLocks/>
              <a:stCxn id="22" idx="3"/>
              <a:endCxn id="402" idx="2"/>
            </p:cNvCxnSpPr>
            <p:nvPr/>
          </p:nvCxnSpPr>
          <p:spPr>
            <a:xfrm flipV="1">
              <a:off x="2875482" y="2327244"/>
              <a:ext cx="940046" cy="15318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C8EAB379-3A00-9825-93C4-73AC3312E6B9}"/>
                </a:ext>
              </a:extLst>
            </p:cNvPr>
            <p:cNvCxnSpPr>
              <a:cxnSpLocks/>
              <a:stCxn id="22" idx="3"/>
              <a:endCxn id="404" idx="2"/>
            </p:cNvCxnSpPr>
            <p:nvPr/>
          </p:nvCxnSpPr>
          <p:spPr>
            <a:xfrm flipV="1">
              <a:off x="2875482" y="3309527"/>
              <a:ext cx="945911" cy="54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7254ADAD-DFD8-2953-22C1-0DF98A5545D1}"/>
                </a:ext>
              </a:extLst>
            </p:cNvPr>
            <p:cNvCxnSpPr>
              <a:cxnSpLocks/>
              <a:stCxn id="22" idx="3"/>
              <a:endCxn id="405" idx="2"/>
            </p:cNvCxnSpPr>
            <p:nvPr/>
          </p:nvCxnSpPr>
          <p:spPr>
            <a:xfrm>
              <a:off x="2875482" y="3859085"/>
              <a:ext cx="940046" cy="484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F35210B7-1585-268B-9AAA-FCDABC61127E}"/>
                </a:ext>
              </a:extLst>
            </p:cNvPr>
            <p:cNvCxnSpPr>
              <a:cxnSpLocks/>
              <a:stCxn id="402" idx="6"/>
              <a:endCxn id="6" idx="2"/>
            </p:cNvCxnSpPr>
            <p:nvPr/>
          </p:nvCxnSpPr>
          <p:spPr>
            <a:xfrm flipV="1">
              <a:off x="4167375" y="2023461"/>
              <a:ext cx="907551" cy="3037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CCE7EDD9-70BE-8DD0-A28D-BCFB9A4101BC}"/>
                </a:ext>
              </a:extLst>
            </p:cNvPr>
            <p:cNvCxnSpPr>
              <a:cxnSpLocks/>
              <a:stCxn id="402" idx="6"/>
              <a:endCxn id="8" idx="2"/>
            </p:cNvCxnSpPr>
            <p:nvPr/>
          </p:nvCxnSpPr>
          <p:spPr>
            <a:xfrm>
              <a:off x="4167375" y="2327244"/>
              <a:ext cx="913416" cy="3387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C1DD3DDA-AA6A-9296-725E-AB1FF874C2CA}"/>
                </a:ext>
              </a:extLst>
            </p:cNvPr>
            <p:cNvCxnSpPr>
              <a:cxnSpLocks/>
              <a:stCxn id="402" idx="6"/>
              <a:endCxn id="9" idx="2"/>
            </p:cNvCxnSpPr>
            <p:nvPr/>
          </p:nvCxnSpPr>
          <p:spPr>
            <a:xfrm>
              <a:off x="4167375" y="2327244"/>
              <a:ext cx="907551" cy="9822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1FCF35A4-5A59-7CAC-1131-916EE689DEC1}"/>
                </a:ext>
              </a:extLst>
            </p:cNvPr>
            <p:cNvCxnSpPr>
              <a:cxnSpLocks/>
              <a:stCxn id="402" idx="6"/>
              <a:endCxn id="17" idx="2"/>
            </p:cNvCxnSpPr>
            <p:nvPr/>
          </p:nvCxnSpPr>
          <p:spPr>
            <a:xfrm>
              <a:off x="4167375" y="2327244"/>
              <a:ext cx="919880" cy="16202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6F983F20-5387-875B-62B2-6F1970F82AB7}"/>
                </a:ext>
              </a:extLst>
            </p:cNvPr>
            <p:cNvCxnSpPr>
              <a:cxnSpLocks/>
              <a:stCxn id="402" idx="6"/>
              <a:endCxn id="151" idx="2"/>
            </p:cNvCxnSpPr>
            <p:nvPr/>
          </p:nvCxnSpPr>
          <p:spPr>
            <a:xfrm>
              <a:off x="4167375" y="2327244"/>
              <a:ext cx="919880" cy="22500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9F3B1236-CD93-4A4F-111C-ADBE4971D2DF}"/>
                </a:ext>
              </a:extLst>
            </p:cNvPr>
            <p:cNvCxnSpPr>
              <a:cxnSpLocks/>
              <a:stCxn id="404" idx="6"/>
              <a:endCxn id="6" idx="2"/>
            </p:cNvCxnSpPr>
            <p:nvPr/>
          </p:nvCxnSpPr>
          <p:spPr>
            <a:xfrm flipV="1">
              <a:off x="4173240" y="2023461"/>
              <a:ext cx="901686" cy="12860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22C241DB-5BDE-FC93-6802-368EB7984372}"/>
                </a:ext>
              </a:extLst>
            </p:cNvPr>
            <p:cNvCxnSpPr>
              <a:cxnSpLocks/>
              <a:stCxn id="404" idx="6"/>
              <a:endCxn id="8" idx="2"/>
            </p:cNvCxnSpPr>
            <p:nvPr/>
          </p:nvCxnSpPr>
          <p:spPr>
            <a:xfrm flipV="1">
              <a:off x="4173240" y="2666009"/>
              <a:ext cx="907551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8D11E435-4204-2B48-78CB-E15E565C8628}"/>
                </a:ext>
              </a:extLst>
            </p:cNvPr>
            <p:cNvCxnSpPr>
              <a:cxnSpLocks/>
              <a:stCxn id="404" idx="6"/>
              <a:endCxn id="9" idx="2"/>
            </p:cNvCxnSpPr>
            <p:nvPr/>
          </p:nvCxnSpPr>
          <p:spPr>
            <a:xfrm>
              <a:off x="4173240" y="3309527"/>
              <a:ext cx="9016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6A03C213-7F6B-4876-79D7-8FA8F3836679}"/>
                </a:ext>
              </a:extLst>
            </p:cNvPr>
            <p:cNvCxnSpPr>
              <a:cxnSpLocks/>
              <a:stCxn id="404" idx="6"/>
              <a:endCxn id="17" idx="2"/>
            </p:cNvCxnSpPr>
            <p:nvPr/>
          </p:nvCxnSpPr>
          <p:spPr>
            <a:xfrm>
              <a:off x="4173240" y="3309527"/>
              <a:ext cx="914015" cy="6380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CA6894C1-25B0-00AD-93CA-84D3830E269B}"/>
                </a:ext>
              </a:extLst>
            </p:cNvPr>
            <p:cNvCxnSpPr>
              <a:cxnSpLocks/>
              <a:stCxn id="404" idx="6"/>
              <a:endCxn id="151" idx="2"/>
            </p:cNvCxnSpPr>
            <p:nvPr/>
          </p:nvCxnSpPr>
          <p:spPr>
            <a:xfrm>
              <a:off x="4173240" y="3309527"/>
              <a:ext cx="914015" cy="12677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5F6F2C1E-5714-FCD0-2A4A-3438B565F971}"/>
                </a:ext>
              </a:extLst>
            </p:cNvPr>
            <p:cNvCxnSpPr>
              <a:cxnSpLocks/>
              <a:stCxn id="405" idx="6"/>
              <a:endCxn id="6" idx="2"/>
            </p:cNvCxnSpPr>
            <p:nvPr/>
          </p:nvCxnSpPr>
          <p:spPr>
            <a:xfrm flipV="1">
              <a:off x="4167375" y="2023461"/>
              <a:ext cx="907551" cy="23205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0BB2A439-F50E-F4AA-865F-C1C753CAF05B}"/>
                </a:ext>
              </a:extLst>
            </p:cNvPr>
            <p:cNvCxnSpPr>
              <a:cxnSpLocks/>
              <a:stCxn id="405" idx="6"/>
              <a:endCxn id="8" idx="2"/>
            </p:cNvCxnSpPr>
            <p:nvPr/>
          </p:nvCxnSpPr>
          <p:spPr>
            <a:xfrm flipV="1">
              <a:off x="4167375" y="2666009"/>
              <a:ext cx="913416" cy="16779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807C7C67-F147-6977-9E19-C7BCFE1D81DA}"/>
                </a:ext>
              </a:extLst>
            </p:cNvPr>
            <p:cNvCxnSpPr>
              <a:cxnSpLocks/>
              <a:stCxn id="405" idx="6"/>
              <a:endCxn id="9" idx="2"/>
            </p:cNvCxnSpPr>
            <p:nvPr/>
          </p:nvCxnSpPr>
          <p:spPr>
            <a:xfrm flipV="1">
              <a:off x="4167375" y="3309527"/>
              <a:ext cx="907551" cy="10344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4AD4A8D6-425A-26EF-3719-923BC3876AB8}"/>
                </a:ext>
              </a:extLst>
            </p:cNvPr>
            <p:cNvCxnSpPr>
              <a:cxnSpLocks/>
              <a:stCxn id="405" idx="6"/>
              <a:endCxn id="17" idx="2"/>
            </p:cNvCxnSpPr>
            <p:nvPr/>
          </p:nvCxnSpPr>
          <p:spPr>
            <a:xfrm flipV="1">
              <a:off x="4167375" y="3947537"/>
              <a:ext cx="919880" cy="3964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3A4BDE0A-2E7D-CCF6-E35B-11B57731D8F9}"/>
                </a:ext>
              </a:extLst>
            </p:cNvPr>
            <p:cNvCxnSpPr>
              <a:cxnSpLocks/>
              <a:stCxn id="405" idx="6"/>
              <a:endCxn id="151" idx="2"/>
            </p:cNvCxnSpPr>
            <p:nvPr/>
          </p:nvCxnSpPr>
          <p:spPr>
            <a:xfrm>
              <a:off x="4167375" y="4343993"/>
              <a:ext cx="919880" cy="2333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1A31CB41-98A0-924D-6E4B-4E4281B7C07B}"/>
                </a:ext>
              </a:extLst>
            </p:cNvPr>
            <p:cNvSpPr txBox="1"/>
            <p:nvPr/>
          </p:nvSpPr>
          <p:spPr>
            <a:xfrm>
              <a:off x="8215656" y="2693399"/>
              <a:ext cx="590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[5]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4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4BA997-474D-E2C9-68FA-BB3C56C1D7CB}"/>
              </a:ext>
            </a:extLst>
          </p:cNvPr>
          <p:cNvGrpSpPr/>
          <p:nvPr/>
        </p:nvGrpSpPr>
        <p:grpSpPr>
          <a:xfrm>
            <a:off x="875360" y="594185"/>
            <a:ext cx="6835405" cy="2451823"/>
            <a:chOff x="1605071" y="1178388"/>
            <a:chExt cx="6835405" cy="2451823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9DC845F-6809-364D-3433-1C6832F06D79}"/>
                </a:ext>
              </a:extLst>
            </p:cNvPr>
            <p:cNvGrpSpPr/>
            <p:nvPr/>
          </p:nvGrpSpPr>
          <p:grpSpPr>
            <a:xfrm>
              <a:off x="1605071" y="1242888"/>
              <a:ext cx="6835405" cy="2357196"/>
              <a:chOff x="1917310" y="3295795"/>
              <a:chExt cx="6835405" cy="235719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62ECF2C-AFC4-FE11-B9ED-6F58B5497E51}"/>
                  </a:ext>
                </a:extLst>
              </p:cNvPr>
              <p:cNvCxnSpPr>
                <a:cxnSpLocks/>
                <a:stCxn id="21" idx="3"/>
                <a:endCxn id="6" idx="2"/>
              </p:cNvCxnSpPr>
              <p:nvPr/>
            </p:nvCxnSpPr>
            <p:spPr>
              <a:xfrm>
                <a:off x="2342579" y="3489638"/>
                <a:ext cx="1008986" cy="15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C809672-8636-56F2-68BC-32EE491C17B0}"/>
                  </a:ext>
                </a:extLst>
              </p:cNvPr>
              <p:cNvSpPr/>
              <p:nvPr/>
            </p:nvSpPr>
            <p:spPr>
              <a:xfrm>
                <a:off x="3351565" y="3306591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29409FB-8EA2-7743-7781-B9C849F6392B}"/>
                  </a:ext>
                </a:extLst>
              </p:cNvPr>
              <p:cNvCxnSpPr>
                <a:cxnSpLocks/>
                <a:stCxn id="21" idx="3"/>
                <a:endCxn id="8" idx="2"/>
              </p:cNvCxnSpPr>
              <p:nvPr/>
            </p:nvCxnSpPr>
            <p:spPr>
              <a:xfrm>
                <a:off x="2342579" y="3489638"/>
                <a:ext cx="1014851" cy="6441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9B1E2D2-46F4-A900-0343-55F4BA7E7C2B}"/>
                  </a:ext>
                </a:extLst>
              </p:cNvPr>
              <p:cNvSpPr/>
              <p:nvPr/>
            </p:nvSpPr>
            <p:spPr>
              <a:xfrm>
                <a:off x="3357430" y="3949139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7AD2AE8-6CF2-FA45-86DA-DB1AE76ED88D}"/>
                  </a:ext>
                </a:extLst>
              </p:cNvPr>
              <p:cNvSpPr/>
              <p:nvPr/>
            </p:nvSpPr>
            <p:spPr>
              <a:xfrm>
                <a:off x="3351565" y="4592657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F74C65-F445-7737-88FA-F5216A544333}"/>
                  </a:ext>
                </a:extLst>
              </p:cNvPr>
              <p:cNvCxnSpPr>
                <a:cxnSpLocks/>
                <a:stCxn id="21" idx="3"/>
                <a:endCxn id="9" idx="2"/>
              </p:cNvCxnSpPr>
              <p:nvPr/>
            </p:nvCxnSpPr>
            <p:spPr>
              <a:xfrm>
                <a:off x="2342579" y="3489638"/>
                <a:ext cx="1008986" cy="12876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BB238E4-7AA4-3A9B-CB03-85DE655A92A8}"/>
                  </a:ext>
                </a:extLst>
              </p:cNvPr>
              <p:cNvCxnSpPr>
                <a:cxnSpLocks/>
                <a:stCxn id="22" idx="3"/>
                <a:endCxn id="6" idx="2"/>
              </p:cNvCxnSpPr>
              <p:nvPr/>
            </p:nvCxnSpPr>
            <p:spPr>
              <a:xfrm flipV="1">
                <a:off x="2364248" y="3491237"/>
                <a:ext cx="987317" cy="643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FD12F47-7D7A-A7C4-28AC-5282E6A6438D}"/>
                  </a:ext>
                </a:extLst>
              </p:cNvPr>
              <p:cNvCxnSpPr>
                <a:cxnSpLocks/>
                <a:stCxn id="22" idx="3"/>
                <a:endCxn id="8" idx="2"/>
              </p:cNvCxnSpPr>
              <p:nvPr/>
            </p:nvCxnSpPr>
            <p:spPr>
              <a:xfrm flipV="1">
                <a:off x="2364248" y="4133785"/>
                <a:ext cx="993182" cy="9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ECCD786-D3BB-C2BD-AFB0-F988947D02C3}"/>
                  </a:ext>
                </a:extLst>
              </p:cNvPr>
              <p:cNvCxnSpPr>
                <a:cxnSpLocks/>
                <a:stCxn id="22" idx="3"/>
                <a:endCxn id="9" idx="2"/>
              </p:cNvCxnSpPr>
              <p:nvPr/>
            </p:nvCxnSpPr>
            <p:spPr>
              <a:xfrm>
                <a:off x="2364248" y="4134749"/>
                <a:ext cx="987317" cy="6425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43DED49-3EBC-ADEF-6396-E7B282CF7DA3}"/>
                  </a:ext>
                </a:extLst>
              </p:cNvPr>
              <p:cNvCxnSpPr>
                <a:cxnSpLocks/>
                <a:stCxn id="23" idx="3"/>
                <a:endCxn id="6" idx="2"/>
              </p:cNvCxnSpPr>
              <p:nvPr/>
            </p:nvCxnSpPr>
            <p:spPr>
              <a:xfrm flipV="1">
                <a:off x="2373587" y="3491237"/>
                <a:ext cx="977978" cy="12919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6FC2C8-48B7-7CD8-89A9-2C3ACBCB65BA}"/>
                  </a:ext>
                </a:extLst>
              </p:cNvPr>
              <p:cNvCxnSpPr>
                <a:cxnSpLocks/>
                <a:stCxn id="23" idx="3"/>
                <a:endCxn id="8" idx="2"/>
              </p:cNvCxnSpPr>
              <p:nvPr/>
            </p:nvCxnSpPr>
            <p:spPr>
              <a:xfrm flipV="1">
                <a:off x="2373587" y="4133785"/>
                <a:ext cx="983843" cy="649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724D3FF-8B14-7164-F046-72949A3F2296}"/>
                  </a:ext>
                </a:extLst>
              </p:cNvPr>
              <p:cNvCxnSpPr>
                <a:cxnSpLocks/>
                <a:stCxn id="23" idx="3"/>
                <a:endCxn id="9" idx="2"/>
              </p:cNvCxnSpPr>
              <p:nvPr/>
            </p:nvCxnSpPr>
            <p:spPr>
              <a:xfrm flipV="1">
                <a:off x="2373587" y="4777303"/>
                <a:ext cx="977978" cy="58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C360752-623D-0513-25D5-26B4A55B8272}"/>
                  </a:ext>
                </a:extLst>
              </p:cNvPr>
              <p:cNvSpPr/>
              <p:nvPr/>
            </p:nvSpPr>
            <p:spPr>
              <a:xfrm>
                <a:off x="3363894" y="5230667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14CB7C8-4D4C-AB52-CFAD-AF19330E00D3}"/>
                  </a:ext>
                </a:extLst>
              </p:cNvPr>
              <p:cNvCxnSpPr>
                <a:cxnSpLocks/>
                <a:stCxn id="21" idx="3"/>
                <a:endCxn id="17" idx="2"/>
              </p:cNvCxnSpPr>
              <p:nvPr/>
            </p:nvCxnSpPr>
            <p:spPr>
              <a:xfrm>
                <a:off x="2342579" y="3489638"/>
                <a:ext cx="1021315" cy="1925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DBF193D-281D-5EF8-D77F-90830F22EC06}"/>
                  </a:ext>
                </a:extLst>
              </p:cNvPr>
              <p:cNvCxnSpPr>
                <a:cxnSpLocks/>
                <a:stCxn id="22" idx="3"/>
                <a:endCxn id="17" idx="2"/>
              </p:cNvCxnSpPr>
              <p:nvPr/>
            </p:nvCxnSpPr>
            <p:spPr>
              <a:xfrm>
                <a:off x="2364248" y="4134749"/>
                <a:ext cx="999646" cy="1280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BF27671-E06C-9DD2-E941-E498265CEEAB}"/>
                  </a:ext>
                </a:extLst>
              </p:cNvPr>
              <p:cNvCxnSpPr>
                <a:cxnSpLocks/>
                <a:stCxn id="23" idx="3"/>
                <a:endCxn id="17" idx="2"/>
              </p:cNvCxnSpPr>
              <p:nvPr/>
            </p:nvCxnSpPr>
            <p:spPr>
              <a:xfrm>
                <a:off x="2373587" y="4783202"/>
                <a:ext cx="990307" cy="6321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D9A30E-3369-0AA8-D8FB-03407379FA4B}"/>
                  </a:ext>
                </a:extLst>
              </p:cNvPr>
              <p:cNvSpPr txBox="1"/>
              <p:nvPr/>
            </p:nvSpPr>
            <p:spPr>
              <a:xfrm>
                <a:off x="1917310" y="3295795"/>
                <a:ext cx="425269" cy="38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38EE5B-0431-9FD3-3CB7-841A123540E6}"/>
                  </a:ext>
                </a:extLst>
              </p:cNvPr>
              <p:cNvSpPr txBox="1"/>
              <p:nvPr/>
            </p:nvSpPr>
            <p:spPr>
              <a:xfrm>
                <a:off x="1938979" y="3940906"/>
                <a:ext cx="425269" cy="38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297E2D-BAC1-78EB-0AB1-C0E333AFA451}"/>
                  </a:ext>
                </a:extLst>
              </p:cNvPr>
              <p:cNvSpPr txBox="1"/>
              <p:nvPr/>
            </p:nvSpPr>
            <p:spPr>
              <a:xfrm>
                <a:off x="1948318" y="4589359"/>
                <a:ext cx="425269" cy="38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2722D17-BB80-4A17-385F-BFE350BB8581}"/>
                  </a:ext>
                </a:extLst>
              </p:cNvPr>
              <p:cNvSpPr/>
              <p:nvPr/>
            </p:nvSpPr>
            <p:spPr>
              <a:xfrm>
                <a:off x="4792932" y="3306591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1DE7AD9-A511-0A1E-2046-ADC911B5BDD5}"/>
                  </a:ext>
                </a:extLst>
              </p:cNvPr>
              <p:cNvSpPr/>
              <p:nvPr/>
            </p:nvSpPr>
            <p:spPr>
              <a:xfrm>
                <a:off x="4798797" y="3949139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04B039B-E9D3-481D-367E-638A6056AD9C}"/>
                  </a:ext>
                </a:extLst>
              </p:cNvPr>
              <p:cNvSpPr/>
              <p:nvPr/>
            </p:nvSpPr>
            <p:spPr>
              <a:xfrm>
                <a:off x="4792932" y="4592657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EBC56A4-C054-D8E7-4A2A-B312AD84CD83}"/>
                  </a:ext>
                </a:extLst>
              </p:cNvPr>
              <p:cNvSpPr/>
              <p:nvPr/>
            </p:nvSpPr>
            <p:spPr>
              <a:xfrm>
                <a:off x="4805261" y="5230667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8392A28-12AC-D042-7F8C-497F20C2290C}"/>
                  </a:ext>
                </a:extLst>
              </p:cNvPr>
              <p:cNvSpPr/>
              <p:nvPr/>
            </p:nvSpPr>
            <p:spPr>
              <a:xfrm>
                <a:off x="7469177" y="4173991"/>
                <a:ext cx="425269" cy="3943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8FBECC2-8B9B-F8B4-1C2A-EADF04437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333" y="4369401"/>
                <a:ext cx="480400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BB7AF09-F808-3148-B0FC-43E7CF3738A3}"/>
                      </a:ext>
                    </a:extLst>
                  </p:cNvPr>
                  <p:cNvSpPr txBox="1"/>
                  <p:nvPr/>
                </p:nvSpPr>
                <p:spPr>
                  <a:xfrm>
                    <a:off x="8492550" y="4125581"/>
                    <a:ext cx="260165" cy="4393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BB7AF09-F808-3148-B0FC-43E7CF3738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2550" y="4125581"/>
                    <a:ext cx="260165" cy="4393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091" t="-5714" r="-54545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6E1C60B-6F66-8098-B668-FF7ECFBD4619}"/>
                  </a:ext>
                </a:extLst>
              </p:cNvPr>
              <p:cNvCxnSpPr>
                <a:cxnSpLocks/>
                <a:stCxn id="6" idx="6"/>
                <a:endCxn id="24" idx="2"/>
              </p:cNvCxnSpPr>
              <p:nvPr/>
            </p:nvCxnSpPr>
            <p:spPr>
              <a:xfrm>
                <a:off x="3703412" y="3491237"/>
                <a:ext cx="1089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1DD8AC5-3490-0B77-44CA-C07895AA77B3}"/>
                  </a:ext>
                </a:extLst>
              </p:cNvPr>
              <p:cNvCxnSpPr>
                <a:cxnSpLocks/>
                <a:stCxn id="6" idx="6"/>
                <a:endCxn id="25" idx="2"/>
              </p:cNvCxnSpPr>
              <p:nvPr/>
            </p:nvCxnSpPr>
            <p:spPr>
              <a:xfrm>
                <a:off x="3703412" y="3491237"/>
                <a:ext cx="1095385" cy="6425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D88F4B7-D766-A8A7-A069-F849C56FF474}"/>
                  </a:ext>
                </a:extLst>
              </p:cNvPr>
              <p:cNvCxnSpPr>
                <a:cxnSpLocks/>
                <a:stCxn id="6" idx="6"/>
                <a:endCxn id="26" idx="2"/>
              </p:cNvCxnSpPr>
              <p:nvPr/>
            </p:nvCxnSpPr>
            <p:spPr>
              <a:xfrm>
                <a:off x="3703412" y="3491237"/>
                <a:ext cx="1089520" cy="1286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537591D-1F79-474E-6453-73C6F5661E32}"/>
                  </a:ext>
                </a:extLst>
              </p:cNvPr>
              <p:cNvCxnSpPr>
                <a:cxnSpLocks/>
                <a:stCxn id="6" idx="6"/>
                <a:endCxn id="27" idx="2"/>
              </p:cNvCxnSpPr>
              <p:nvPr/>
            </p:nvCxnSpPr>
            <p:spPr>
              <a:xfrm>
                <a:off x="3703412" y="3491237"/>
                <a:ext cx="1101849" cy="19240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707F19D-8753-818A-4C18-2170206DEF2F}"/>
                  </a:ext>
                </a:extLst>
              </p:cNvPr>
              <p:cNvCxnSpPr>
                <a:cxnSpLocks/>
                <a:stCxn id="8" idx="6"/>
                <a:endCxn id="24" idx="2"/>
              </p:cNvCxnSpPr>
              <p:nvPr/>
            </p:nvCxnSpPr>
            <p:spPr>
              <a:xfrm flipV="1">
                <a:off x="3709277" y="3491237"/>
                <a:ext cx="1083655" cy="6425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9DB0BCB-28EA-1CC3-C32D-3187B364A65F}"/>
                  </a:ext>
                </a:extLst>
              </p:cNvPr>
              <p:cNvCxnSpPr>
                <a:cxnSpLocks/>
                <a:stCxn id="8" idx="6"/>
                <a:endCxn id="25" idx="2"/>
              </p:cNvCxnSpPr>
              <p:nvPr/>
            </p:nvCxnSpPr>
            <p:spPr>
              <a:xfrm>
                <a:off x="3709277" y="4133785"/>
                <a:ext cx="1089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BA57E43-85B0-3BEC-1E30-AA6552DF7E0B}"/>
                  </a:ext>
                </a:extLst>
              </p:cNvPr>
              <p:cNvCxnSpPr>
                <a:cxnSpLocks/>
                <a:stCxn id="8" idx="6"/>
                <a:endCxn id="26" idx="2"/>
              </p:cNvCxnSpPr>
              <p:nvPr/>
            </p:nvCxnSpPr>
            <p:spPr>
              <a:xfrm>
                <a:off x="3709277" y="4133785"/>
                <a:ext cx="1083655" cy="6435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F5C6823-893A-9B68-C813-8BDF070E7CC4}"/>
                  </a:ext>
                </a:extLst>
              </p:cNvPr>
              <p:cNvCxnSpPr>
                <a:cxnSpLocks/>
                <a:stCxn id="8" idx="6"/>
                <a:endCxn id="27" idx="2"/>
              </p:cNvCxnSpPr>
              <p:nvPr/>
            </p:nvCxnSpPr>
            <p:spPr>
              <a:xfrm>
                <a:off x="3709277" y="4133785"/>
                <a:ext cx="1095984" cy="1281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46805B7-5A85-9149-8855-F2A33D4ED2FA}"/>
                  </a:ext>
                </a:extLst>
              </p:cNvPr>
              <p:cNvCxnSpPr>
                <a:cxnSpLocks/>
                <a:stCxn id="9" idx="6"/>
                <a:endCxn id="24" idx="2"/>
              </p:cNvCxnSpPr>
              <p:nvPr/>
            </p:nvCxnSpPr>
            <p:spPr>
              <a:xfrm flipV="1">
                <a:off x="3703412" y="3491237"/>
                <a:ext cx="1089520" cy="1286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FC05C6F-D95F-EF08-9657-F7A48DB2CBDE}"/>
                  </a:ext>
                </a:extLst>
              </p:cNvPr>
              <p:cNvCxnSpPr>
                <a:cxnSpLocks/>
                <a:stCxn id="9" idx="6"/>
                <a:endCxn id="25" idx="2"/>
              </p:cNvCxnSpPr>
              <p:nvPr/>
            </p:nvCxnSpPr>
            <p:spPr>
              <a:xfrm flipV="1">
                <a:off x="3703412" y="4133785"/>
                <a:ext cx="1095385" cy="6435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AAD006-B983-963E-AF24-B5986241E49F}"/>
                  </a:ext>
                </a:extLst>
              </p:cNvPr>
              <p:cNvCxnSpPr>
                <a:cxnSpLocks/>
                <a:stCxn id="9" idx="6"/>
                <a:endCxn id="26" idx="2"/>
              </p:cNvCxnSpPr>
              <p:nvPr/>
            </p:nvCxnSpPr>
            <p:spPr>
              <a:xfrm>
                <a:off x="3703412" y="4777303"/>
                <a:ext cx="1089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6564B01-EDD0-70C9-6600-401F23122A5B}"/>
                  </a:ext>
                </a:extLst>
              </p:cNvPr>
              <p:cNvCxnSpPr>
                <a:cxnSpLocks/>
                <a:stCxn id="9" idx="6"/>
                <a:endCxn id="27" idx="2"/>
              </p:cNvCxnSpPr>
              <p:nvPr/>
            </p:nvCxnSpPr>
            <p:spPr>
              <a:xfrm>
                <a:off x="3703412" y="4777303"/>
                <a:ext cx="1101849" cy="6380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F262440-7685-EF40-E64C-1722E75CD39A}"/>
                  </a:ext>
                </a:extLst>
              </p:cNvPr>
              <p:cNvCxnSpPr>
                <a:cxnSpLocks/>
                <a:stCxn id="17" idx="6"/>
                <a:endCxn id="24" idx="2"/>
              </p:cNvCxnSpPr>
              <p:nvPr/>
            </p:nvCxnSpPr>
            <p:spPr>
              <a:xfrm flipV="1">
                <a:off x="3715741" y="3491237"/>
                <a:ext cx="1077191" cy="19240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D4FB933-C094-35CA-39A9-F23FC8B74289}"/>
                  </a:ext>
                </a:extLst>
              </p:cNvPr>
              <p:cNvCxnSpPr>
                <a:cxnSpLocks/>
                <a:stCxn id="17" idx="6"/>
                <a:endCxn id="25" idx="2"/>
              </p:cNvCxnSpPr>
              <p:nvPr/>
            </p:nvCxnSpPr>
            <p:spPr>
              <a:xfrm flipV="1">
                <a:off x="3715741" y="4133785"/>
                <a:ext cx="1083056" cy="1281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88F68F5-808F-2B96-86FF-D5CAF0A7BA6E}"/>
                  </a:ext>
                </a:extLst>
              </p:cNvPr>
              <p:cNvCxnSpPr>
                <a:cxnSpLocks/>
                <a:stCxn id="17" idx="6"/>
                <a:endCxn id="26" idx="2"/>
              </p:cNvCxnSpPr>
              <p:nvPr/>
            </p:nvCxnSpPr>
            <p:spPr>
              <a:xfrm flipV="1">
                <a:off x="3715741" y="4777303"/>
                <a:ext cx="1077191" cy="6380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8AD561D-A499-ABB8-2299-796954CDF58C}"/>
                  </a:ext>
                </a:extLst>
              </p:cNvPr>
              <p:cNvCxnSpPr>
                <a:cxnSpLocks/>
                <a:stCxn id="17" idx="6"/>
                <a:endCxn id="27" idx="2"/>
              </p:cNvCxnSpPr>
              <p:nvPr/>
            </p:nvCxnSpPr>
            <p:spPr>
              <a:xfrm>
                <a:off x="3715741" y="5415313"/>
                <a:ext cx="1089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2592ED5-3EAE-7CD7-3200-09EB5E3635DB}"/>
                  </a:ext>
                </a:extLst>
              </p:cNvPr>
              <p:cNvSpPr/>
              <p:nvPr/>
            </p:nvSpPr>
            <p:spPr>
              <a:xfrm>
                <a:off x="6266236" y="3306591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F2CD1EF8-B28E-C623-94E8-700FC9B467F0}"/>
                  </a:ext>
                </a:extLst>
              </p:cNvPr>
              <p:cNvSpPr/>
              <p:nvPr/>
            </p:nvSpPr>
            <p:spPr>
              <a:xfrm>
                <a:off x="6272101" y="3949139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9D513C4-7056-2373-8639-3845D90B9F95}"/>
                  </a:ext>
                </a:extLst>
              </p:cNvPr>
              <p:cNvSpPr/>
              <p:nvPr/>
            </p:nvSpPr>
            <p:spPr>
              <a:xfrm>
                <a:off x="6266236" y="4592657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F2F8E3E-5A6A-0E2F-7421-C39BAF3F5E8F}"/>
                  </a:ext>
                </a:extLst>
              </p:cNvPr>
              <p:cNvSpPr/>
              <p:nvPr/>
            </p:nvSpPr>
            <p:spPr>
              <a:xfrm>
                <a:off x="6278565" y="5230667"/>
                <a:ext cx="351847" cy="3692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606FB1C9-8243-A388-709C-32ABE101FFB4}"/>
                  </a:ext>
                </a:extLst>
              </p:cNvPr>
              <p:cNvCxnSpPr>
                <a:cxnSpLocks/>
                <a:stCxn id="24" idx="6"/>
                <a:endCxn id="219" idx="2"/>
              </p:cNvCxnSpPr>
              <p:nvPr/>
            </p:nvCxnSpPr>
            <p:spPr>
              <a:xfrm>
                <a:off x="5144779" y="3491237"/>
                <a:ext cx="11214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D52B9D90-48FD-5D7F-227B-57D33EC6F34D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>
                <a:off x="5176716" y="3491237"/>
                <a:ext cx="1095385" cy="6425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F5175586-F53B-0AA3-9832-DCB6ECFCFFD5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5176716" y="3491237"/>
                <a:ext cx="1089520" cy="1286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36E90BFF-447E-964A-6AE0-1FE4FC2D5D67}"/>
                  </a:ext>
                </a:extLst>
              </p:cNvPr>
              <p:cNvCxnSpPr>
                <a:cxnSpLocks/>
                <a:endCxn id="222" idx="2"/>
              </p:cNvCxnSpPr>
              <p:nvPr/>
            </p:nvCxnSpPr>
            <p:spPr>
              <a:xfrm>
                <a:off x="5176716" y="3491237"/>
                <a:ext cx="1101849" cy="19240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05D8FA77-7716-FDB2-4970-E0984A134915}"/>
                  </a:ext>
                </a:extLst>
              </p:cNvPr>
              <p:cNvCxnSpPr>
                <a:cxnSpLocks/>
                <a:endCxn id="219" idx="2"/>
              </p:cNvCxnSpPr>
              <p:nvPr/>
            </p:nvCxnSpPr>
            <p:spPr>
              <a:xfrm flipV="1">
                <a:off x="5182581" y="3491237"/>
                <a:ext cx="1083655" cy="6425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3F60ECDE-D6AE-7F14-1EC3-E2C4D71E8D2B}"/>
                  </a:ext>
                </a:extLst>
              </p:cNvPr>
              <p:cNvCxnSpPr>
                <a:cxnSpLocks/>
                <a:stCxn id="25" idx="6"/>
                <a:endCxn id="220" idx="2"/>
              </p:cNvCxnSpPr>
              <p:nvPr/>
            </p:nvCxnSpPr>
            <p:spPr>
              <a:xfrm>
                <a:off x="5150644" y="4133785"/>
                <a:ext cx="11214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03125C86-268A-5CE1-3EE1-606A62A69F81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5182581" y="4133785"/>
                <a:ext cx="1083655" cy="6435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8B5A6C51-2638-96F9-4983-6D24C09165B9}"/>
                  </a:ext>
                </a:extLst>
              </p:cNvPr>
              <p:cNvCxnSpPr>
                <a:cxnSpLocks/>
                <a:endCxn id="222" idx="2"/>
              </p:cNvCxnSpPr>
              <p:nvPr/>
            </p:nvCxnSpPr>
            <p:spPr>
              <a:xfrm>
                <a:off x="5182581" y="4133785"/>
                <a:ext cx="1095984" cy="1281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2EE25208-19C1-1460-CF7C-1DFE5EE64E9B}"/>
                  </a:ext>
                </a:extLst>
              </p:cNvPr>
              <p:cNvCxnSpPr>
                <a:cxnSpLocks/>
                <a:stCxn id="26" idx="6"/>
                <a:endCxn id="219" idx="2"/>
              </p:cNvCxnSpPr>
              <p:nvPr/>
            </p:nvCxnSpPr>
            <p:spPr>
              <a:xfrm flipV="1">
                <a:off x="5144779" y="3491237"/>
                <a:ext cx="1121457" cy="1286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DC736632-289A-9281-9B48-0423A9309E26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 flipV="1">
                <a:off x="5176716" y="4133785"/>
                <a:ext cx="1095385" cy="6435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83FE4C84-7028-7402-CE11-761F0442B082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5176716" y="4777303"/>
                <a:ext cx="1089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721CEE30-377F-1EA4-A0FA-CF5488CFAF1A}"/>
                  </a:ext>
                </a:extLst>
              </p:cNvPr>
              <p:cNvCxnSpPr>
                <a:cxnSpLocks/>
                <a:endCxn id="222" idx="2"/>
              </p:cNvCxnSpPr>
              <p:nvPr/>
            </p:nvCxnSpPr>
            <p:spPr>
              <a:xfrm>
                <a:off x="5176716" y="4777303"/>
                <a:ext cx="1101849" cy="6380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894CEE26-40C6-74CE-30D2-C90888C83A2B}"/>
                  </a:ext>
                </a:extLst>
              </p:cNvPr>
              <p:cNvCxnSpPr>
                <a:cxnSpLocks/>
                <a:stCxn id="27" idx="6"/>
                <a:endCxn id="219" idx="2"/>
              </p:cNvCxnSpPr>
              <p:nvPr/>
            </p:nvCxnSpPr>
            <p:spPr>
              <a:xfrm flipV="1">
                <a:off x="5157108" y="3491237"/>
                <a:ext cx="1109128" cy="19240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FF8E0335-9766-FAA2-ABE9-4638CEB470D6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 flipV="1">
                <a:off x="5189045" y="4133785"/>
                <a:ext cx="1083056" cy="1281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B86AA458-CA25-8C12-628B-E93750BBD0D8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 flipV="1">
                <a:off x="5189045" y="4777303"/>
                <a:ext cx="1077191" cy="6380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0D17EBD9-3E7A-4068-C0DF-59D557A23446}"/>
                  </a:ext>
                </a:extLst>
              </p:cNvPr>
              <p:cNvCxnSpPr>
                <a:cxnSpLocks/>
                <a:endCxn id="222" idx="2"/>
              </p:cNvCxnSpPr>
              <p:nvPr/>
            </p:nvCxnSpPr>
            <p:spPr>
              <a:xfrm>
                <a:off x="5189045" y="5415313"/>
                <a:ext cx="10895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E9F26CA4-D7BF-770F-9962-429F49B6F837}"/>
                  </a:ext>
                </a:extLst>
              </p:cNvPr>
              <p:cNvSpPr txBox="1"/>
              <p:nvPr/>
            </p:nvSpPr>
            <p:spPr>
              <a:xfrm>
                <a:off x="1948318" y="5191326"/>
                <a:ext cx="425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ECAFC0E0-BC70-24D3-EEFA-CC6BC7D223D2}"/>
                  </a:ext>
                </a:extLst>
              </p:cNvPr>
              <p:cNvCxnSpPr>
                <a:cxnSpLocks/>
                <a:stCxn id="259" idx="3"/>
                <a:endCxn id="6" idx="2"/>
              </p:cNvCxnSpPr>
              <p:nvPr/>
            </p:nvCxnSpPr>
            <p:spPr>
              <a:xfrm flipV="1">
                <a:off x="2373587" y="3491237"/>
                <a:ext cx="977978" cy="19309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56A3C452-6EF3-3060-5BDA-F360E2DE605C}"/>
                  </a:ext>
                </a:extLst>
              </p:cNvPr>
              <p:cNvCxnSpPr>
                <a:cxnSpLocks/>
                <a:stCxn id="259" idx="3"/>
                <a:endCxn id="8" idx="2"/>
              </p:cNvCxnSpPr>
              <p:nvPr/>
            </p:nvCxnSpPr>
            <p:spPr>
              <a:xfrm flipV="1">
                <a:off x="2373587" y="4133785"/>
                <a:ext cx="983843" cy="12883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82448CF4-94E5-0783-5B84-C2D57EB757EE}"/>
                  </a:ext>
                </a:extLst>
              </p:cNvPr>
              <p:cNvCxnSpPr>
                <a:cxnSpLocks/>
                <a:stCxn id="259" idx="3"/>
                <a:endCxn id="9" idx="2"/>
              </p:cNvCxnSpPr>
              <p:nvPr/>
            </p:nvCxnSpPr>
            <p:spPr>
              <a:xfrm flipV="1">
                <a:off x="2373587" y="4777303"/>
                <a:ext cx="977978" cy="6448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FE03F266-E7A3-D7BB-E207-5CEBAF0D43F0}"/>
                  </a:ext>
                </a:extLst>
              </p:cNvPr>
              <p:cNvCxnSpPr>
                <a:cxnSpLocks/>
                <a:stCxn id="259" idx="3"/>
                <a:endCxn id="17" idx="2"/>
              </p:cNvCxnSpPr>
              <p:nvPr/>
            </p:nvCxnSpPr>
            <p:spPr>
              <a:xfrm flipV="1">
                <a:off x="2373587" y="5415313"/>
                <a:ext cx="990307" cy="6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7102344D-F166-2652-DFD2-D33F71A4F30B}"/>
                  </a:ext>
                </a:extLst>
              </p:cNvPr>
              <p:cNvCxnSpPr>
                <a:cxnSpLocks/>
                <a:stCxn id="219" idx="6"/>
                <a:endCxn id="28" idx="2"/>
              </p:cNvCxnSpPr>
              <p:nvPr/>
            </p:nvCxnSpPr>
            <p:spPr>
              <a:xfrm>
                <a:off x="6618083" y="3491237"/>
                <a:ext cx="851094" cy="8799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E67035D1-B3C0-698A-BDD2-C7C2780F4950}"/>
                  </a:ext>
                </a:extLst>
              </p:cNvPr>
              <p:cNvCxnSpPr>
                <a:cxnSpLocks/>
                <a:stCxn id="220" idx="6"/>
                <a:endCxn id="28" idx="2"/>
              </p:cNvCxnSpPr>
              <p:nvPr/>
            </p:nvCxnSpPr>
            <p:spPr>
              <a:xfrm>
                <a:off x="6623948" y="4133785"/>
                <a:ext cx="845229" cy="2373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C92157E5-0CEA-6E94-FF7B-D9433F76BCE8}"/>
                  </a:ext>
                </a:extLst>
              </p:cNvPr>
              <p:cNvCxnSpPr>
                <a:cxnSpLocks/>
                <a:stCxn id="221" idx="6"/>
                <a:endCxn id="28" idx="2"/>
              </p:cNvCxnSpPr>
              <p:nvPr/>
            </p:nvCxnSpPr>
            <p:spPr>
              <a:xfrm flipV="1">
                <a:off x="6618083" y="4371148"/>
                <a:ext cx="851094" cy="4061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6C8B7195-A2B5-B070-0C0D-3C69EC669CB0}"/>
                  </a:ext>
                </a:extLst>
              </p:cNvPr>
              <p:cNvCxnSpPr>
                <a:cxnSpLocks/>
                <a:stCxn id="222" idx="6"/>
                <a:endCxn id="28" idx="2"/>
              </p:cNvCxnSpPr>
              <p:nvPr/>
            </p:nvCxnSpPr>
            <p:spPr>
              <a:xfrm flipV="1">
                <a:off x="6630412" y="4371148"/>
                <a:ext cx="838765" cy="10441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Rounded Rectangle 284">
              <a:extLst>
                <a:ext uri="{FF2B5EF4-FFF2-40B4-BE49-F238E27FC236}">
                  <a16:creationId xmlns:a16="http://schemas.microsoft.com/office/drawing/2014/main" id="{B29B54E0-0FE6-4B79-40B3-6CFAD44E28ED}"/>
                </a:ext>
              </a:extLst>
            </p:cNvPr>
            <p:cNvSpPr/>
            <p:nvPr/>
          </p:nvSpPr>
          <p:spPr>
            <a:xfrm>
              <a:off x="4393808" y="1178388"/>
              <a:ext cx="536815" cy="2451823"/>
            </a:xfrm>
            <a:prstGeom prst="roundRect">
              <a:avLst>
                <a:gd name="adj" fmla="val 12663"/>
              </a:avLst>
            </a:prstGeom>
            <a:noFill/>
            <a:ln w="25400"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E5B379B-BB7A-F0C4-698F-D21EDD09F5B6}"/>
              </a:ext>
            </a:extLst>
          </p:cNvPr>
          <p:cNvGrpSpPr/>
          <p:nvPr/>
        </p:nvGrpSpPr>
        <p:grpSpPr>
          <a:xfrm>
            <a:off x="7710765" y="779311"/>
            <a:ext cx="4445189" cy="5299377"/>
            <a:chOff x="7324692" y="718917"/>
            <a:chExt cx="4445189" cy="5299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8B8A1641-3BDA-3804-1868-A496B47D8C67}"/>
                    </a:ext>
                  </a:extLst>
                </p:cNvPr>
                <p:cNvSpPr txBox="1"/>
                <p:nvPr/>
              </p:nvSpPr>
              <p:spPr>
                <a:xfrm>
                  <a:off x="7549189" y="1872520"/>
                  <a:ext cx="670560" cy="4133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8B8A1641-3BDA-3804-1868-A496B47D8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9189" y="1872520"/>
                  <a:ext cx="670560" cy="413318"/>
                </a:xfrm>
                <a:prstGeom prst="rect">
                  <a:avLst/>
                </a:prstGeom>
                <a:blipFill>
                  <a:blip r:embed="rId3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E475F9C-348C-910E-85C8-5D650584C75A}"/>
                </a:ext>
              </a:extLst>
            </p:cNvPr>
            <p:cNvSpPr/>
            <p:nvPr/>
          </p:nvSpPr>
          <p:spPr>
            <a:xfrm>
              <a:off x="8979446" y="1457387"/>
              <a:ext cx="1243584" cy="12435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65876CE2-CD4B-49CF-CBBE-652ADB9CFFB3}"/>
                    </a:ext>
                  </a:extLst>
                </p:cNvPr>
                <p:cNvSpPr txBox="1"/>
                <p:nvPr/>
              </p:nvSpPr>
              <p:spPr>
                <a:xfrm>
                  <a:off x="9048932" y="1635187"/>
                  <a:ext cx="49082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65876CE2-CD4B-49CF-CBBE-652ADB9CF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932" y="1635187"/>
                  <a:ext cx="490820" cy="381130"/>
                </a:xfrm>
                <a:prstGeom prst="rect">
                  <a:avLst/>
                </a:prstGeom>
                <a:blipFill>
                  <a:blip r:embed="rId4"/>
                  <a:stretch>
                    <a:fillRect r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C7920708-6FC1-BB98-C90C-70BAB7403DBE}"/>
                    </a:ext>
                  </a:extLst>
                </p:cNvPr>
                <p:cNvSpPr txBox="1"/>
                <p:nvPr/>
              </p:nvSpPr>
              <p:spPr>
                <a:xfrm>
                  <a:off x="9616433" y="1635187"/>
                  <a:ext cx="49082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C7920708-6FC1-BB98-C90C-70BAB7403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433" y="1635187"/>
                  <a:ext cx="490820" cy="381130"/>
                </a:xfrm>
                <a:prstGeom prst="rect">
                  <a:avLst/>
                </a:prstGeom>
                <a:blipFill>
                  <a:blip r:embed="rId5"/>
                  <a:stretch>
                    <a:fillRect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553684B-9001-2E6B-AF93-227097F54A1B}"/>
                </a:ext>
              </a:extLst>
            </p:cNvPr>
            <p:cNvSpPr txBox="1"/>
            <p:nvPr/>
          </p:nvSpPr>
          <p:spPr>
            <a:xfrm>
              <a:off x="9109367" y="718917"/>
              <a:ext cx="990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38CD6306-B5B2-C84F-6F67-D2B76AC74E29}"/>
                    </a:ext>
                  </a:extLst>
                </p:cNvPr>
                <p:cNvSpPr txBox="1"/>
                <p:nvPr/>
              </p:nvSpPr>
              <p:spPr>
                <a:xfrm>
                  <a:off x="10957223" y="1872520"/>
                  <a:ext cx="670560" cy="4133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38CD6306-B5B2-C84F-6F67-D2B76AC74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223" y="1872520"/>
                  <a:ext cx="670560" cy="4133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D444DB3F-FDB9-8D86-1AD7-E31BE99285AA}"/>
                </a:ext>
              </a:extLst>
            </p:cNvPr>
            <p:cNvCxnSpPr>
              <a:cxnSpLocks/>
              <a:stCxn id="288" idx="3"/>
              <a:endCxn id="289" idx="1"/>
            </p:cNvCxnSpPr>
            <p:nvPr/>
          </p:nvCxnSpPr>
          <p:spPr>
            <a:xfrm>
              <a:off x="8219749" y="2079179"/>
              <a:ext cx="7596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F9E5EEA9-25F4-EA11-E5CC-B6DC31B2A4AA}"/>
                </a:ext>
              </a:extLst>
            </p:cNvPr>
            <p:cNvCxnSpPr>
              <a:cxnSpLocks/>
              <a:stCxn id="289" idx="3"/>
              <a:endCxn id="294" idx="1"/>
            </p:cNvCxnSpPr>
            <p:nvPr/>
          </p:nvCxnSpPr>
          <p:spPr>
            <a:xfrm>
              <a:off x="10223030" y="2079179"/>
              <a:ext cx="7341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70148EA5-52EB-7314-3E7B-25DB4F0C91B5}"/>
                </a:ext>
              </a:extLst>
            </p:cNvPr>
            <p:cNvCxnSpPr>
              <a:cxnSpLocks/>
              <a:stCxn id="289" idx="2"/>
            </p:cNvCxnSpPr>
            <p:nvPr/>
          </p:nvCxnSpPr>
          <p:spPr>
            <a:xfrm>
              <a:off x="9601238" y="2700971"/>
              <a:ext cx="0" cy="72802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2456F64-CF4A-A1BE-368C-D5EA986004CB}"/>
                </a:ext>
              </a:extLst>
            </p:cNvPr>
            <p:cNvSpPr/>
            <p:nvPr/>
          </p:nvSpPr>
          <p:spPr>
            <a:xfrm>
              <a:off x="8979446" y="3429000"/>
              <a:ext cx="1243584" cy="12435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A269D218-8DA7-13F3-AAA5-23B78C5918F2}"/>
                </a:ext>
              </a:extLst>
            </p:cNvPr>
            <p:cNvCxnSpPr>
              <a:cxnSpLocks/>
              <a:endCxn id="318" idx="3"/>
            </p:cNvCxnSpPr>
            <p:nvPr/>
          </p:nvCxnSpPr>
          <p:spPr>
            <a:xfrm flipH="1">
              <a:off x="8219749" y="4050792"/>
              <a:ext cx="75969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D1C84D5B-1725-B70C-CF10-4B0A27F85453}"/>
                    </a:ext>
                  </a:extLst>
                </p:cNvPr>
                <p:cNvSpPr txBox="1"/>
                <p:nvPr/>
              </p:nvSpPr>
              <p:spPr>
                <a:xfrm>
                  <a:off x="7324692" y="3844133"/>
                  <a:ext cx="895057" cy="4133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D1C84D5B-1725-B70C-CF10-4B0A27F85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692" y="3844133"/>
                  <a:ext cx="895057" cy="4133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A1D41EDC-1F4C-201E-2FDC-28C9217F88D5}"/>
                </a:ext>
              </a:extLst>
            </p:cNvPr>
            <p:cNvSpPr txBox="1"/>
            <p:nvPr/>
          </p:nvSpPr>
          <p:spPr>
            <a:xfrm>
              <a:off x="9616434" y="2864930"/>
              <a:ext cx="840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53A35B0-B5EB-6DE6-0560-B6F974E4C900}"/>
                    </a:ext>
                  </a:extLst>
                </p:cNvPr>
                <p:cNvSpPr txBox="1"/>
                <p:nvPr/>
              </p:nvSpPr>
              <p:spPr>
                <a:xfrm>
                  <a:off x="10344716" y="2905084"/>
                  <a:ext cx="49082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53A35B0-B5EB-6DE6-0560-B6F974E4C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716" y="2905084"/>
                  <a:ext cx="490820" cy="3811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F48DFA16-713D-BB56-E5B8-BFB23CEBD14B}"/>
                    </a:ext>
                  </a:extLst>
                </p:cNvPr>
                <p:cNvSpPr txBox="1"/>
                <p:nvPr/>
              </p:nvSpPr>
              <p:spPr>
                <a:xfrm>
                  <a:off x="10957222" y="3849281"/>
                  <a:ext cx="812659" cy="4133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F48DFA16-713D-BB56-E5B8-BFB23CEBD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222" y="3849281"/>
                  <a:ext cx="812659" cy="4133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5316434D-B0E6-0EA4-8805-499D9F45BCD1}"/>
                </a:ext>
              </a:extLst>
            </p:cNvPr>
            <p:cNvCxnSpPr>
              <a:cxnSpLocks/>
              <a:stCxn id="323" idx="1"/>
              <a:endCxn id="312" idx="3"/>
            </p:cNvCxnSpPr>
            <p:nvPr/>
          </p:nvCxnSpPr>
          <p:spPr>
            <a:xfrm flipH="1" flipV="1">
              <a:off x="10223030" y="4050792"/>
              <a:ext cx="734192" cy="514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1E08EA20-957D-711C-06FB-C937A4685C43}"/>
                    </a:ext>
                  </a:extLst>
                </p:cNvPr>
                <p:cNvSpPr txBox="1"/>
                <p:nvPr/>
              </p:nvSpPr>
              <p:spPr>
                <a:xfrm>
                  <a:off x="9048932" y="3642330"/>
                  <a:ext cx="49082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1E08EA20-957D-711C-06FB-C937A4685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932" y="3642330"/>
                  <a:ext cx="490820" cy="381130"/>
                </a:xfrm>
                <a:prstGeom prst="rect">
                  <a:avLst/>
                </a:prstGeom>
                <a:blipFill>
                  <a:blip r:embed="rId4"/>
                  <a:stretch>
                    <a:fillRect r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EEF875C-5264-E6C8-2658-69BFD03FD60E}"/>
                    </a:ext>
                  </a:extLst>
                </p:cNvPr>
                <p:cNvSpPr txBox="1"/>
                <p:nvPr/>
              </p:nvSpPr>
              <p:spPr>
                <a:xfrm>
                  <a:off x="9616433" y="3642330"/>
                  <a:ext cx="49082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EEF875C-5264-E6C8-2658-69BFD03FD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433" y="3642330"/>
                  <a:ext cx="490820" cy="381130"/>
                </a:xfrm>
                <a:prstGeom prst="rect">
                  <a:avLst/>
                </a:prstGeom>
                <a:blipFill>
                  <a:blip r:embed="rId5"/>
                  <a:stretch>
                    <a:fillRect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DBC5579B-3058-0A4A-EECB-541EA7941BC4}"/>
                    </a:ext>
                  </a:extLst>
                </p:cNvPr>
                <p:cNvSpPr txBox="1"/>
                <p:nvPr/>
              </p:nvSpPr>
              <p:spPr>
                <a:xfrm>
                  <a:off x="9191311" y="4056170"/>
                  <a:ext cx="812659" cy="4133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DBC5579B-3058-0A4A-EECB-541EA7941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1311" y="4056170"/>
                  <a:ext cx="812659" cy="4133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BD263ADC-5B62-3745-B394-631493E9AA01}"/>
                </a:ext>
              </a:extLst>
            </p:cNvPr>
            <p:cNvCxnSpPr>
              <a:cxnSpLocks/>
            </p:cNvCxnSpPr>
            <p:nvPr/>
          </p:nvCxnSpPr>
          <p:spPr>
            <a:xfrm>
              <a:off x="9601238" y="4672584"/>
              <a:ext cx="0" cy="46103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79B67D48-8C92-E9F1-BA90-B9CD2C175ECB}"/>
                    </a:ext>
                  </a:extLst>
                </p:cNvPr>
                <p:cNvSpPr txBox="1"/>
                <p:nvPr/>
              </p:nvSpPr>
              <p:spPr>
                <a:xfrm>
                  <a:off x="9191311" y="5193954"/>
                  <a:ext cx="812659" cy="4133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79B67D48-8C92-E9F1-BA90-B9CD2C175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1311" y="5193954"/>
                  <a:ext cx="812659" cy="4133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584B63D0-88E2-BDA2-1BC2-A1C019FA063F}"/>
                    </a:ext>
                  </a:extLst>
                </p:cNvPr>
                <p:cNvSpPr txBox="1"/>
                <p:nvPr/>
              </p:nvSpPr>
              <p:spPr>
                <a:xfrm>
                  <a:off x="9191311" y="5604976"/>
                  <a:ext cx="812659" cy="4133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584B63D0-88E2-BDA2-1BC2-A1C019FA0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1311" y="5604976"/>
                  <a:ext cx="812659" cy="4133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39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38CB047-CA75-1279-4BDB-A4FAD6D37622}"/>
              </a:ext>
            </a:extLst>
          </p:cNvPr>
          <p:cNvGrpSpPr/>
          <p:nvPr/>
        </p:nvGrpSpPr>
        <p:grpSpPr>
          <a:xfrm>
            <a:off x="-172791" y="495300"/>
            <a:ext cx="12256459" cy="6205580"/>
            <a:chOff x="-337891" y="486703"/>
            <a:chExt cx="12256459" cy="620558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3C7D088-EBD3-BBFF-BAE1-2DAC0BBB3D60}"/>
                </a:ext>
              </a:extLst>
            </p:cNvPr>
            <p:cNvGrpSpPr/>
            <p:nvPr/>
          </p:nvGrpSpPr>
          <p:grpSpPr>
            <a:xfrm>
              <a:off x="-146304" y="486703"/>
              <a:ext cx="12064872" cy="6205580"/>
              <a:chOff x="-1024128" y="511087"/>
              <a:chExt cx="12064872" cy="62055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6BC3D7E-F50C-04D3-1A03-0A1DADB5F34E}"/>
                      </a:ext>
                    </a:extLst>
                  </p:cNvPr>
                  <p:cNvSpPr txBox="1"/>
                  <p:nvPr/>
                </p:nvSpPr>
                <p:spPr>
                  <a:xfrm>
                    <a:off x="-1024128" y="1664690"/>
                    <a:ext cx="670560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6BC3D7E-F50C-04D3-1A03-0A1DADB5F3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24128" y="1664690"/>
                    <a:ext cx="670560" cy="4133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D475CF-FBBD-DF29-D7FB-8B9012A75EE6}"/>
                  </a:ext>
                </a:extLst>
              </p:cNvPr>
              <p:cNvSpPr/>
              <p:nvPr/>
            </p:nvSpPr>
            <p:spPr>
              <a:xfrm>
                <a:off x="406129" y="1249557"/>
                <a:ext cx="1243584" cy="12435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14DB2BF-FFFC-C819-6585-26E4CF35EC57}"/>
                      </a:ext>
                    </a:extLst>
                  </p:cNvPr>
                  <p:cNvSpPr txBox="1"/>
                  <p:nvPr/>
                </p:nvSpPr>
                <p:spPr>
                  <a:xfrm>
                    <a:off x="475615" y="1427357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14DB2BF-FFFC-C819-6585-26E4CF35EC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15" y="1427357"/>
                    <a:ext cx="490820" cy="3811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E6CCF57-31AB-A71E-9EA4-06F1C0488E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116" y="1427357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E6CCF57-31AB-A71E-9EA4-06F1C0488E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116" y="1427357"/>
                    <a:ext cx="490820" cy="3811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C6BBF1-D1D3-E336-5209-4A86A2D93072}"/>
                  </a:ext>
                </a:extLst>
              </p:cNvPr>
              <p:cNvSpPr txBox="1"/>
              <p:nvPr/>
            </p:nvSpPr>
            <p:spPr>
              <a:xfrm>
                <a:off x="536050" y="511087"/>
                <a:ext cx="9903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C466A3A-2A14-AE9B-DBF6-26B656F0959B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529" y="1333353"/>
                    <a:ext cx="670560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C466A3A-2A14-AE9B-DBF6-26B656F095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529" y="1333353"/>
                    <a:ext cx="670560" cy="4133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0F695B0-F7AC-B39A-76EC-22E6A60869AC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>
                <a:off x="-353568" y="1871349"/>
                <a:ext cx="7596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09DCED1-2451-B906-5156-6E73CCED3171}"/>
                  </a:ext>
                </a:extLst>
              </p:cNvPr>
              <p:cNvCxnSpPr>
                <a:cxnSpLocks/>
                <a:stCxn id="6" idx="3"/>
                <a:endCxn id="33" idx="1"/>
              </p:cNvCxnSpPr>
              <p:nvPr/>
            </p:nvCxnSpPr>
            <p:spPr>
              <a:xfrm>
                <a:off x="1649713" y="1871349"/>
                <a:ext cx="7559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ABFC25-89CF-872F-42D0-9994C300868F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1027921" y="2493141"/>
                <a:ext cx="0" cy="728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F07E2B-CB3C-CEE2-874E-262E7F2D69CD}"/>
                  </a:ext>
                </a:extLst>
              </p:cNvPr>
              <p:cNvSpPr/>
              <p:nvPr/>
            </p:nvSpPr>
            <p:spPr>
              <a:xfrm>
                <a:off x="406129" y="3221170"/>
                <a:ext cx="1243584" cy="12435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D59512-5046-3321-01DD-5ABC8D312FEB}"/>
                  </a:ext>
                </a:extLst>
              </p:cNvPr>
              <p:cNvSpPr txBox="1"/>
              <p:nvPr/>
            </p:nvSpPr>
            <p:spPr>
              <a:xfrm>
                <a:off x="1043117" y="2657100"/>
                <a:ext cx="8409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cache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9385B29-610E-982D-26C3-71E6B1BD8E26}"/>
                      </a:ext>
                    </a:extLst>
                  </p:cNvPr>
                  <p:cNvSpPr txBox="1"/>
                  <p:nvPr/>
                </p:nvSpPr>
                <p:spPr>
                  <a:xfrm>
                    <a:off x="1771399" y="2697254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9385B29-610E-982D-26C3-71E6B1BD8E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1399" y="2697254"/>
                    <a:ext cx="490820" cy="381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6456B66-E02B-4468-6008-CA9717B8B2E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13" y="3347664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6456B66-E02B-4468-6008-CA9717B8B2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13" y="3347664"/>
                    <a:ext cx="812659" cy="4133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727D3D6-4CEF-7023-20F4-A54CA8656207}"/>
                  </a:ext>
                </a:extLst>
              </p:cNvPr>
              <p:cNvCxnSpPr>
                <a:cxnSpLocks/>
                <a:stCxn id="40" idx="1"/>
                <a:endCxn id="14" idx="3"/>
              </p:cNvCxnSpPr>
              <p:nvPr/>
            </p:nvCxnSpPr>
            <p:spPr>
              <a:xfrm flipH="1">
                <a:off x="1649713" y="3842962"/>
                <a:ext cx="75590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7CFCEA7-7D8B-91D0-4B46-B458197859A8}"/>
                      </a:ext>
                    </a:extLst>
                  </p:cNvPr>
                  <p:cNvSpPr txBox="1"/>
                  <p:nvPr/>
                </p:nvSpPr>
                <p:spPr>
                  <a:xfrm>
                    <a:off x="475615" y="3434500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7CFCEA7-7D8B-91D0-4B46-B458197859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15" y="3434500"/>
                    <a:ext cx="490820" cy="3811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C158743-AD54-4D5F-F3BD-D3BCB6C49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116" y="3434500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C158743-AD54-4D5F-F3BD-D3BCB6C493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116" y="3434500"/>
                    <a:ext cx="490820" cy="3811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4569325-C245-B809-DD6E-F96D62F34AA0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94" y="3848340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4569325-C245-B809-DD6E-F96D62F34A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94" y="3848340"/>
                    <a:ext cx="812659" cy="4133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85511CD-A055-1C5E-6F71-E8B6F4D84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921" y="4464754"/>
                <a:ext cx="0" cy="461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F6D11D4-D413-FCA1-9310-271140B99AA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94" y="4986124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F6D11D4-D413-FCA1-9310-271140B99A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94" y="4986124"/>
                    <a:ext cx="812659" cy="4133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4995863-E68B-97B6-18C5-C247CC11B59B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94" y="5397146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4995863-E68B-97B6-18C5-C247CC11B5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94" y="5397146"/>
                    <a:ext cx="812659" cy="41331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2558CC-97AE-E598-3A6C-01DB9789406E}"/>
                  </a:ext>
                </a:extLst>
              </p:cNvPr>
              <p:cNvSpPr/>
              <p:nvPr/>
            </p:nvSpPr>
            <p:spPr>
              <a:xfrm>
                <a:off x="2405617" y="1249557"/>
                <a:ext cx="1243584" cy="12435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07ADD01-0FA7-6708-8F73-D1350B7E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103" y="1427357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07ADD01-0FA7-6708-8F73-D1350B7EB2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103" y="1427357"/>
                    <a:ext cx="490820" cy="38113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7D3BFEF-FDED-1230-EAED-E4BEEE2883E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604" y="1427357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7D3BFEF-FDED-1230-EAED-E4BEEE2883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2604" y="1427357"/>
                    <a:ext cx="490820" cy="38113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0ADBCD-C49A-2D94-F617-31274CFF531D}"/>
                  </a:ext>
                </a:extLst>
              </p:cNvPr>
              <p:cNvSpPr txBox="1"/>
              <p:nvPr/>
            </p:nvSpPr>
            <p:spPr>
              <a:xfrm>
                <a:off x="2535538" y="511087"/>
                <a:ext cx="9903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DC41E91-3D6F-73BB-919E-29945D55801A}"/>
                      </a:ext>
                    </a:extLst>
                  </p:cNvPr>
                  <p:cNvSpPr txBox="1"/>
                  <p:nvPr/>
                </p:nvSpPr>
                <p:spPr>
                  <a:xfrm>
                    <a:off x="3681017" y="1333353"/>
                    <a:ext cx="670560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DC41E91-3D6F-73BB-919E-29945D558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1017" y="1333353"/>
                    <a:ext cx="670560" cy="4133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408D9E8-7A13-311C-04C9-7FB16F57FB37}"/>
                  </a:ext>
                </a:extLst>
              </p:cNvPr>
              <p:cNvCxnSpPr>
                <a:cxnSpLocks/>
                <a:stCxn id="33" idx="3"/>
                <a:endCxn id="76" idx="1"/>
              </p:cNvCxnSpPr>
              <p:nvPr/>
            </p:nvCxnSpPr>
            <p:spPr>
              <a:xfrm>
                <a:off x="3649201" y="1871349"/>
                <a:ext cx="7193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3499EEB-0359-8B3F-0426-07AD7FD96F50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3027409" y="2493141"/>
                <a:ext cx="0" cy="728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97D5365-C764-C63C-4EC5-520AE6FC36D5}"/>
                  </a:ext>
                </a:extLst>
              </p:cNvPr>
              <p:cNvSpPr/>
              <p:nvPr/>
            </p:nvSpPr>
            <p:spPr>
              <a:xfrm>
                <a:off x="2405617" y="3221170"/>
                <a:ext cx="1243584" cy="12435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44D097-8FC0-77CE-7E3D-935F730A4BBC}"/>
                  </a:ext>
                </a:extLst>
              </p:cNvPr>
              <p:cNvSpPr txBox="1"/>
              <p:nvPr/>
            </p:nvSpPr>
            <p:spPr>
              <a:xfrm>
                <a:off x="3042605" y="2657100"/>
                <a:ext cx="8409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cache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973465-3DD1-A27D-1E4C-690ADA4CB1F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0887" y="2697254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973465-3DD1-A27D-1E4C-690ADA4CB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0887" y="2697254"/>
                    <a:ext cx="490820" cy="38113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5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D778404-641B-29E5-CFE8-33407C227EF8}"/>
                      </a:ext>
                    </a:extLst>
                  </p:cNvPr>
                  <p:cNvSpPr txBox="1"/>
                  <p:nvPr/>
                </p:nvSpPr>
                <p:spPr>
                  <a:xfrm>
                    <a:off x="3649201" y="3347664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D778404-641B-29E5-CFE8-33407C227E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9201" y="3347664"/>
                    <a:ext cx="812659" cy="41331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EA2DA8A-FA8F-D353-ADC0-98F775533F25}"/>
                  </a:ext>
                </a:extLst>
              </p:cNvPr>
              <p:cNvCxnSpPr>
                <a:cxnSpLocks/>
                <a:stCxn id="83" idx="1"/>
                <a:endCxn id="40" idx="3"/>
              </p:cNvCxnSpPr>
              <p:nvPr/>
            </p:nvCxnSpPr>
            <p:spPr>
              <a:xfrm flipH="1">
                <a:off x="3649201" y="3842962"/>
                <a:ext cx="71932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306E11D-CE89-7BA2-ACF0-3BBFC4F0F83F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103" y="3434500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306E11D-CE89-7BA2-ACF0-3BBFC4F0F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103" y="3434500"/>
                    <a:ext cx="490820" cy="38113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06805AD-BAD6-B27B-2FB9-1EB4FA3C25B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604" y="3434500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06805AD-BAD6-B27B-2FB9-1EB4FA3C25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2604" y="3434500"/>
                    <a:ext cx="490820" cy="38113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B27618B-2B3A-3100-B50E-40C20F668AE1}"/>
                      </a:ext>
                    </a:extLst>
                  </p:cNvPr>
                  <p:cNvSpPr txBox="1"/>
                  <p:nvPr/>
                </p:nvSpPr>
                <p:spPr>
                  <a:xfrm>
                    <a:off x="2617482" y="3848340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B27618B-2B3A-3100-B50E-40C20F668A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7482" y="3848340"/>
                    <a:ext cx="812659" cy="41331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B4CFAF1-B5FC-CCB1-3678-849E38CE3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7409" y="4464754"/>
                <a:ext cx="0" cy="461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8CA0685-4B12-CDDE-BCA5-A444D3348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7482" y="4986124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8CA0685-4B12-CDDE-BCA5-A444D33482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7482" y="4986124"/>
                    <a:ext cx="812659" cy="41331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61E75C8-B3D7-C82B-B3AB-E308BD9CE4B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7482" y="5397146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61E75C8-B3D7-C82B-B3AB-E308BD9CE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7482" y="5397146"/>
                    <a:ext cx="812659" cy="41331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2DDE503-312D-4DA8-78C3-F52C5724F5FA}"/>
                  </a:ext>
                </a:extLst>
              </p:cNvPr>
              <p:cNvSpPr/>
              <p:nvPr/>
            </p:nvSpPr>
            <p:spPr>
              <a:xfrm>
                <a:off x="4368529" y="1249557"/>
                <a:ext cx="1243584" cy="12435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0974509-56A4-D0FB-63AC-3A09B653F3FB}"/>
                      </a:ext>
                    </a:extLst>
                  </p:cNvPr>
                  <p:cNvSpPr txBox="1"/>
                  <p:nvPr/>
                </p:nvSpPr>
                <p:spPr>
                  <a:xfrm>
                    <a:off x="4438015" y="1427357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0974509-56A4-D0FB-63AC-3A09B653F3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8015" y="1427357"/>
                    <a:ext cx="490820" cy="38113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5E9B101-391D-AD03-A9E2-8ACC8CD7FF7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5516" y="1427357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95E9B101-391D-AD03-A9E2-8ACC8CD7F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5516" y="1427357"/>
                    <a:ext cx="490820" cy="38113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D62729A-2F25-5836-CB0E-800A0E936AE9}"/>
                  </a:ext>
                </a:extLst>
              </p:cNvPr>
              <p:cNvSpPr txBox="1"/>
              <p:nvPr/>
            </p:nvSpPr>
            <p:spPr>
              <a:xfrm>
                <a:off x="4498450" y="511087"/>
                <a:ext cx="9903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9BC05C26-2573-BAE6-0496-9FCBE28B9A9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3929" y="1333353"/>
                    <a:ext cx="670560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9BC05C26-2573-BAE6-0496-9FCBE28B9A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3929" y="1333353"/>
                    <a:ext cx="670560" cy="41331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40DC94E-655F-CE36-4C30-9CF8E4339339}"/>
                  </a:ext>
                </a:extLst>
              </p:cNvPr>
              <p:cNvCxnSpPr>
                <a:cxnSpLocks/>
                <a:stCxn id="76" idx="3"/>
              </p:cNvCxnSpPr>
              <p:nvPr/>
            </p:nvCxnSpPr>
            <p:spPr>
              <a:xfrm>
                <a:off x="5612113" y="1871349"/>
                <a:ext cx="7341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DF2CBF0-93C5-F3F5-FEC1-CBD3B2A46BD9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>
                <a:off x="4990321" y="2493141"/>
                <a:ext cx="0" cy="728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2C70AD-8DEB-A3CE-8289-3D5F724FEFAE}"/>
                  </a:ext>
                </a:extLst>
              </p:cNvPr>
              <p:cNvSpPr/>
              <p:nvPr/>
            </p:nvSpPr>
            <p:spPr>
              <a:xfrm>
                <a:off x="4368529" y="3221170"/>
                <a:ext cx="1243584" cy="12435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048EE3-0C39-90D9-E631-D07DBDB67F36}"/>
                  </a:ext>
                </a:extLst>
              </p:cNvPr>
              <p:cNvSpPr txBox="1"/>
              <p:nvPr/>
            </p:nvSpPr>
            <p:spPr>
              <a:xfrm>
                <a:off x="5005517" y="2657100"/>
                <a:ext cx="8409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cache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CC3C866-9DBF-FFB8-AE82-A35E70519692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799" y="2697254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CC3C866-9DBF-FFB8-AE82-A35E70519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799" y="2697254"/>
                    <a:ext cx="490820" cy="38113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F8F0F2A-0871-B363-B6A3-3F620F17A727}"/>
                      </a:ext>
                    </a:extLst>
                  </p:cNvPr>
                  <p:cNvSpPr txBox="1"/>
                  <p:nvPr/>
                </p:nvSpPr>
                <p:spPr>
                  <a:xfrm>
                    <a:off x="5612113" y="3347664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F8F0F2A-0871-B363-B6A3-3F620F17A7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2113" y="3347664"/>
                    <a:ext cx="812659" cy="41331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9ED2394E-7230-D94C-06A2-B8AF6F649753}"/>
                  </a:ext>
                </a:extLst>
              </p:cNvPr>
              <p:cNvCxnSpPr>
                <a:cxnSpLocks/>
                <a:endCxn id="83" idx="3"/>
              </p:cNvCxnSpPr>
              <p:nvPr/>
            </p:nvCxnSpPr>
            <p:spPr>
              <a:xfrm flipH="1">
                <a:off x="5612113" y="3842962"/>
                <a:ext cx="73419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5CC7A552-81E9-2A57-73B0-117A944342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38015" y="3434500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5CC7A552-81E9-2A57-73B0-117A944342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8015" y="3434500"/>
                    <a:ext cx="490820" cy="38113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59A2E67-B0EA-90A1-29E5-BC3691AD51D8}"/>
                      </a:ext>
                    </a:extLst>
                  </p:cNvPr>
                  <p:cNvSpPr txBox="1"/>
                  <p:nvPr/>
                </p:nvSpPr>
                <p:spPr>
                  <a:xfrm>
                    <a:off x="5005516" y="3434500"/>
                    <a:ext cx="490820" cy="3811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59A2E67-B0EA-90A1-29E5-BC3691AD5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5516" y="3434500"/>
                    <a:ext cx="490820" cy="38113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B69D84D-0F37-EE72-7753-3630C8149B4C}"/>
                      </a:ext>
                    </a:extLst>
                  </p:cNvPr>
                  <p:cNvSpPr txBox="1"/>
                  <p:nvPr/>
                </p:nvSpPr>
                <p:spPr>
                  <a:xfrm>
                    <a:off x="4580394" y="3848340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B69D84D-0F37-EE72-7753-3630C8149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394" y="3848340"/>
                    <a:ext cx="812659" cy="41331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C29392E-F0EA-6816-2F84-5EF358A1E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0321" y="4464754"/>
                <a:ext cx="0" cy="4610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47BC95FA-F327-0143-DF8A-E76B6453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4580394" y="4986124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47BC95FA-F327-0143-DF8A-E76B64535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394" y="4986124"/>
                    <a:ext cx="812659" cy="41331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735AB664-8A35-E309-526E-30CD744B96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80394" y="5397146"/>
                    <a:ext cx="812659" cy="4133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735AB664-8A35-E309-526E-30CD744B96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394" y="5397146"/>
                    <a:ext cx="812659" cy="41331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65F1E94-D56A-4660-68BF-815BED6A9360}"/>
                  </a:ext>
                </a:extLst>
              </p:cNvPr>
              <p:cNvSpPr txBox="1"/>
              <p:nvPr/>
            </p:nvSpPr>
            <p:spPr>
              <a:xfrm>
                <a:off x="6424772" y="1485061"/>
                <a:ext cx="990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E5C93D-5E80-7ECD-23CE-3D206037D9CD}"/>
                  </a:ext>
                </a:extLst>
              </p:cNvPr>
              <p:cNvSpPr txBox="1"/>
              <p:nvPr/>
            </p:nvSpPr>
            <p:spPr>
              <a:xfrm>
                <a:off x="6424772" y="3434500"/>
                <a:ext cx="990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E93C1E9-38BC-88C0-2B02-4CDBE1CC837D}"/>
                  </a:ext>
                </a:extLst>
              </p:cNvPr>
              <p:cNvGrpSpPr/>
              <p:nvPr/>
            </p:nvGrpSpPr>
            <p:grpSpPr>
              <a:xfrm>
                <a:off x="1656908" y="511087"/>
                <a:ext cx="9383836" cy="5299377"/>
                <a:chOff x="2386045" y="718917"/>
                <a:chExt cx="9383836" cy="52993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2D404489-8B4D-A41E-86C7-CD8B9DBA1E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0897" y="1602999"/>
                      <a:ext cx="670560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2D404489-8B4D-A41E-86C7-CD8B9DBA1E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0897" y="1602999"/>
                      <a:ext cx="670560" cy="413318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r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1C04279-890B-099A-AAC4-8DBB402A2B50}"/>
                    </a:ext>
                  </a:extLst>
                </p:cNvPr>
                <p:cNvSpPr/>
                <p:nvPr/>
              </p:nvSpPr>
              <p:spPr>
                <a:xfrm>
                  <a:off x="8979446" y="1457387"/>
                  <a:ext cx="1243584" cy="12435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FF8AF205-5DB0-ACBA-4B42-BA80F600FD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48932" y="1635187"/>
                      <a:ext cx="490820" cy="381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FF8AF205-5DB0-ACBA-4B42-BA80F600FD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48932" y="1635187"/>
                      <a:ext cx="490820" cy="38113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r="-102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7DB76004-8C90-CC2E-CF1C-F156A87412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16433" y="1635187"/>
                      <a:ext cx="490820" cy="381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7DB76004-8C90-CC2E-CF1C-F156A87412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6433" y="1635187"/>
                      <a:ext cx="490820" cy="38113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r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02486C4-C0A7-5C1A-7408-FB18D7C074DD}"/>
                    </a:ext>
                  </a:extLst>
                </p:cNvPr>
                <p:cNvSpPr txBox="1"/>
                <p:nvPr/>
              </p:nvSpPr>
              <p:spPr>
                <a:xfrm>
                  <a:off x="9109367" y="718917"/>
                  <a:ext cx="9903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layer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n-US" altLang="zh-CN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C502DD3B-8D03-4C0C-E6AD-25828FA4A8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57223" y="1872520"/>
                      <a:ext cx="670560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C502DD3B-8D03-4C0C-E6AD-25828FA4A8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57223" y="1872520"/>
                      <a:ext cx="670560" cy="413318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0BAD930A-329E-9CF2-0E42-DACE52EF5FAC}"/>
                    </a:ext>
                  </a:extLst>
                </p:cNvPr>
                <p:cNvCxnSpPr>
                  <a:cxnSpLocks/>
                  <a:endCxn id="122" idx="1"/>
                </p:cNvCxnSpPr>
                <p:nvPr/>
              </p:nvCxnSpPr>
              <p:spPr>
                <a:xfrm>
                  <a:off x="8219749" y="2079179"/>
                  <a:ext cx="75969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39E364E7-5608-71BD-AAF6-AADF509E70C0}"/>
                    </a:ext>
                  </a:extLst>
                </p:cNvPr>
                <p:cNvCxnSpPr>
                  <a:cxnSpLocks/>
                  <a:stCxn id="122" idx="3"/>
                  <a:endCxn id="126" idx="1"/>
                </p:cNvCxnSpPr>
                <p:nvPr/>
              </p:nvCxnSpPr>
              <p:spPr>
                <a:xfrm>
                  <a:off x="10223030" y="2079179"/>
                  <a:ext cx="73419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7865BF3-C895-1615-3821-451D7E85C0E4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>
                  <a:off x="9601238" y="2700971"/>
                  <a:ext cx="0" cy="728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E23D838-E063-0E51-01B8-23666216F79D}"/>
                    </a:ext>
                  </a:extLst>
                </p:cNvPr>
                <p:cNvSpPr/>
                <p:nvPr/>
              </p:nvSpPr>
              <p:spPr>
                <a:xfrm>
                  <a:off x="8979446" y="3429000"/>
                  <a:ext cx="1243584" cy="12435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DA526DDB-B242-FAEB-9FBB-DF5B11236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19749" y="4050792"/>
                  <a:ext cx="759697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A24C1279-257C-4382-2DDC-9FB6941079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15579" y="3574936"/>
                      <a:ext cx="895057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A24C1279-257C-4382-2DDC-9FB6941079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15579" y="3574936"/>
                      <a:ext cx="895057" cy="413318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C848342-2688-360C-F290-6C4BB29897C3}"/>
                    </a:ext>
                  </a:extLst>
                </p:cNvPr>
                <p:cNvSpPr txBox="1"/>
                <p:nvPr/>
              </p:nvSpPr>
              <p:spPr>
                <a:xfrm>
                  <a:off x="9616434" y="2864930"/>
                  <a:ext cx="8409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cache</a:t>
                  </a:r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BE4CF177-5764-C686-3C09-89095CACCC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44716" y="2905084"/>
                      <a:ext cx="490820" cy="381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BE4CF177-5764-C686-3C09-89095CACCC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4716" y="2905084"/>
                      <a:ext cx="490820" cy="38113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46CF8FB5-5DEB-3B40-664A-83DC41B332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57222" y="3849281"/>
                      <a:ext cx="812659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46CF8FB5-5DEB-3B40-664A-83DC41B332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57222" y="3849281"/>
                      <a:ext cx="812659" cy="413318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0AB392A3-E317-644B-79E0-325B6F553796}"/>
                    </a:ext>
                  </a:extLst>
                </p:cNvPr>
                <p:cNvCxnSpPr>
                  <a:cxnSpLocks/>
                  <a:stCxn id="135" idx="1"/>
                  <a:endCxn id="130" idx="3"/>
                </p:cNvCxnSpPr>
                <p:nvPr/>
              </p:nvCxnSpPr>
              <p:spPr>
                <a:xfrm flipH="1" flipV="1">
                  <a:off x="10223030" y="4050792"/>
                  <a:ext cx="734192" cy="514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3C2F8DFC-937F-A8A1-3EA4-DBF70F8F0B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48932" y="3642330"/>
                      <a:ext cx="490820" cy="381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3C2F8DFC-937F-A8A1-3EA4-DBF70F8F0B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48932" y="3642330"/>
                      <a:ext cx="490820" cy="38113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r="-102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6C67803E-CB65-76AD-B6E9-1A5F26AF0E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16433" y="3642330"/>
                      <a:ext cx="490820" cy="381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6C67803E-CB65-76AD-B6E9-1A5F26AF0E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6433" y="3642330"/>
                      <a:ext cx="490820" cy="38113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r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C9E94ED8-28A3-526E-DF13-4301736441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1311" y="4056170"/>
                      <a:ext cx="812659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C9E94ED8-28A3-526E-DF13-4301736441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1311" y="4056170"/>
                      <a:ext cx="812659" cy="413318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F31364C4-15EB-7CB1-DCD1-7337EB860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01238" y="4672584"/>
                  <a:ext cx="0" cy="4610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904CED6E-2184-DD48-2BDD-5C02566D99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1311" y="5193954"/>
                      <a:ext cx="812659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904CED6E-2184-DD48-2BDD-5C02566D99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1311" y="5193954"/>
                      <a:ext cx="812659" cy="413318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BDB97DCA-8BD8-90AC-3A55-98475D85BE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1311" y="5604976"/>
                      <a:ext cx="812659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BDB97DCA-8BD8-90AC-3A55-98475D85BE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1311" y="5604976"/>
                      <a:ext cx="812659" cy="413318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0" name="Straight Arrow Connector 169">
                  <a:extLst>
                    <a:ext uri="{FF2B5EF4-FFF2-40B4-BE49-F238E27FC236}">
                      <a16:creationId xmlns:a16="http://schemas.microsoft.com/office/drawing/2014/main" id="{17BAB6CC-51CF-1E9E-6063-2FCBC4AE8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23030" y="4426559"/>
                  <a:ext cx="734192" cy="514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dash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A9452EC3-8257-48D1-FFBC-D9CA3295F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38059" y="4426559"/>
                  <a:ext cx="734192" cy="514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dash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47AF6253-9914-8309-3649-F602D3884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41250" y="4426559"/>
                  <a:ext cx="734192" cy="514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dash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AF876945-3B63-CA2A-59F0-1EA1E5C7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70906" y="4426559"/>
                  <a:ext cx="734192" cy="514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dash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6A71368D-84D9-669D-C380-DE7A2AD9A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86045" y="4426559"/>
                  <a:ext cx="734192" cy="5148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dash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868991C8-744C-A600-E29A-20434F688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1843" y="4672584"/>
                  <a:ext cx="0" cy="461034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dash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Curved Connector 156">
                <a:extLst>
                  <a:ext uri="{FF2B5EF4-FFF2-40B4-BE49-F238E27FC236}">
                    <a16:creationId xmlns:a16="http://schemas.microsoft.com/office/drawing/2014/main" id="{F490B90F-086C-E857-032F-4C957BB6B752}"/>
                  </a:ext>
                </a:extLst>
              </p:cNvPr>
              <p:cNvCxnSpPr>
                <a:cxnSpLocks/>
                <a:stCxn id="126" idx="3"/>
                <a:endCxn id="135" idx="3"/>
              </p:cNvCxnSpPr>
              <p:nvPr/>
            </p:nvCxnSpPr>
            <p:spPr>
              <a:xfrm>
                <a:off x="10898646" y="1871349"/>
                <a:ext cx="142098" cy="1976761"/>
              </a:xfrm>
              <a:prstGeom prst="curvedConnector3">
                <a:avLst>
                  <a:gd name="adj1" fmla="val 260875"/>
                </a:avLst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B329C1CC-43BD-0E80-BD2E-86494DB2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53568" y="2200533"/>
                <a:ext cx="759697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0AFE4C93-5BDB-EBE1-30E6-E78BCFAE064E}"/>
                      </a:ext>
                    </a:extLst>
                  </p:cNvPr>
                  <p:cNvSpPr txBox="1"/>
                  <p:nvPr/>
                </p:nvSpPr>
                <p:spPr>
                  <a:xfrm>
                    <a:off x="-1024128" y="1992690"/>
                    <a:ext cx="67056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0AFE4C93-5BDB-EBE1-30E6-E78BCFAE06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24128" y="1992690"/>
                    <a:ext cx="670560" cy="40011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AEF32A0-B876-393F-231E-0F26078AC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713" y="2200533"/>
                <a:ext cx="759697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7737C224-0172-15A1-BBBE-CA81124F7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448" y="2200533"/>
                <a:ext cx="759697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B9F690E1-8771-1B04-AFDF-CF58FD474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2113" y="2200533"/>
                <a:ext cx="759697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B67EEFC5-F1E1-C5CF-7875-9A750AF8A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611" y="2200533"/>
                <a:ext cx="759697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38E94CB2-A525-39FC-A36E-FE0D502EC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3893" y="2200533"/>
                <a:ext cx="759697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1A5155EF-87CD-59E7-A5E8-8C75342CC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8526" y="4464754"/>
                <a:ext cx="0" cy="46103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365ADE2-ABCE-3B02-E528-7C8F436FE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8014" y="4464754"/>
                <a:ext cx="0" cy="46103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E7E01E5E-F035-DFC7-1FF8-116B3A19F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0926" y="4464754"/>
                <a:ext cx="0" cy="46103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C20A9DEC-B37D-B913-0824-21FFEBACBB37}"/>
                      </a:ext>
                    </a:extLst>
                  </p:cNvPr>
                  <p:cNvSpPr txBox="1"/>
                  <p:nvPr/>
                </p:nvSpPr>
                <p:spPr>
                  <a:xfrm>
                    <a:off x="4580394" y="5982363"/>
                    <a:ext cx="2806048" cy="73430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</m:oMath>
                    </a14:m>
                    <a:r>
                      <a:rPr lang="zh-CN" altLang="en-US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r>
                      <a:rPr lang="zh-CN" altLang="en-US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a14:m>
                    <a:r>
                      <a:rPr lang="zh-CN" altLang="en-US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en-US" sz="20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</m:oMath>
                    </a14:m>
                    <a:r>
                      <a:rPr lang="zh-CN" altLang="en-US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r>
                      <a:rPr lang="zh-CN" altLang="en-US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a14:m>
                    <a:r>
                      <a:rPr lang="zh-CN" altLang="en-US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0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en-US" sz="20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C20A9DEC-B37D-B913-0824-21FFEBACBB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394" y="5982363"/>
                    <a:ext cx="2806048" cy="73430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t="-1695" b="-135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0661BFC-8FEC-7A31-B2EC-C7D40915354B}"/>
                </a:ext>
              </a:extLst>
            </p:cNvPr>
            <p:cNvSpPr txBox="1"/>
            <p:nvPr/>
          </p:nvSpPr>
          <p:spPr>
            <a:xfrm>
              <a:off x="-337891" y="2279883"/>
              <a:ext cx="162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Starting</a:t>
              </a:r>
              <a:r>
                <a:rPr lang="zh-CN" altLang="en-US" dirty="0">
                  <a:solidFill>
                    <a:srgbClr val="00B050"/>
                  </a:solidFill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</a:rPr>
                <a:t>from</a:t>
              </a:r>
              <a:r>
                <a:rPr lang="zh-CN" altLang="en-US" dirty="0">
                  <a:solidFill>
                    <a:srgbClr val="00B050"/>
                  </a:solidFill>
                </a:rPr>
                <a:t> </a:t>
              </a:r>
              <a:r>
                <a:rPr lang="en-US" altLang="zh-CN" b="1" dirty="0">
                  <a:solidFill>
                    <a:srgbClr val="00B050"/>
                  </a:solidFill>
                </a:rPr>
                <a:t>x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78A2296-A213-A98E-B1CA-86D3F30C6A5E}"/>
                    </a:ext>
                  </a:extLst>
                </p:cNvPr>
                <p:cNvSpPr txBox="1"/>
                <p:nvPr/>
              </p:nvSpPr>
              <p:spPr>
                <a:xfrm>
                  <a:off x="11163964" y="1999084"/>
                  <a:ext cx="50737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78A2296-A213-A98E-B1CA-86D3F30C6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3964" y="1999084"/>
                  <a:ext cx="507375" cy="400110"/>
                </a:xfrm>
                <a:prstGeom prst="rect">
                  <a:avLst/>
                </a:prstGeom>
                <a:blipFill>
                  <a:blip r:embed="rId40"/>
                  <a:stretch>
                    <a:fillRect t="-3030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763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9258AD4-A4E2-5040-BE0C-FCBA57A50D93}"/>
              </a:ext>
            </a:extLst>
          </p:cNvPr>
          <p:cNvGrpSpPr/>
          <p:nvPr/>
        </p:nvGrpSpPr>
        <p:grpSpPr>
          <a:xfrm>
            <a:off x="724161" y="143652"/>
            <a:ext cx="9769230" cy="2625419"/>
            <a:chOff x="1140370" y="1493180"/>
            <a:chExt cx="9769230" cy="2625419"/>
          </a:xfrm>
        </p:grpSpPr>
        <p:pic>
          <p:nvPicPr>
            <p:cNvPr id="5" name="Picture 4" descr="A collage of faces&#10;&#10;Description automatically generated">
              <a:extLst>
                <a:ext uri="{FF2B5EF4-FFF2-40B4-BE49-F238E27FC236}">
                  <a16:creationId xmlns:a16="http://schemas.microsoft.com/office/drawing/2014/main" id="{11FF7606-8594-0A16-E72F-07279C0F6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775" r="35143"/>
            <a:stretch/>
          </p:blipFill>
          <p:spPr>
            <a:xfrm>
              <a:off x="1140370" y="1493180"/>
              <a:ext cx="2571263" cy="2033617"/>
            </a:xfrm>
            <a:prstGeom prst="rect">
              <a:avLst/>
            </a:prstGeom>
          </p:spPr>
        </p:pic>
        <p:pic>
          <p:nvPicPr>
            <p:cNvPr id="6" name="Picture 5" descr="A collage of faces&#10;&#10;Description automatically generated">
              <a:extLst>
                <a:ext uri="{FF2B5EF4-FFF2-40B4-BE49-F238E27FC236}">
                  <a16:creationId xmlns:a16="http://schemas.microsoft.com/office/drawing/2014/main" id="{AC6FE667-9A11-6F5F-59DF-DC30EEFAF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4" r="68577"/>
            <a:stretch/>
          </p:blipFill>
          <p:spPr>
            <a:xfrm>
              <a:off x="8525907" y="1493180"/>
              <a:ext cx="2383693" cy="2033617"/>
            </a:xfrm>
            <a:prstGeom prst="rect">
              <a:avLst/>
            </a:prstGeom>
          </p:spPr>
        </p:pic>
        <p:pic>
          <p:nvPicPr>
            <p:cNvPr id="7" name="Picture 6" descr="A collage of faces&#10;&#10;Description automatically generated">
              <a:extLst>
                <a:ext uri="{FF2B5EF4-FFF2-40B4-BE49-F238E27FC236}">
                  <a16:creationId xmlns:a16="http://schemas.microsoft.com/office/drawing/2014/main" id="{D619FC85-2EAD-F8B3-E7ED-A1BEDB8AB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058"/>
            <a:stretch/>
          </p:blipFill>
          <p:spPr>
            <a:xfrm>
              <a:off x="4760846" y="1493180"/>
              <a:ext cx="2715847" cy="203361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2F713C-9366-4C5A-5B0C-786F58B00DD9}"/>
                </a:ext>
              </a:extLst>
            </p:cNvPr>
            <p:cNvSpPr txBox="1"/>
            <p:nvPr/>
          </p:nvSpPr>
          <p:spPr>
            <a:xfrm>
              <a:off x="5928710" y="3718489"/>
              <a:ext cx="334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841632-EDB4-FF09-2C72-465B0F040869}"/>
                </a:ext>
              </a:extLst>
            </p:cNvPr>
            <p:cNvSpPr txBox="1"/>
            <p:nvPr/>
          </p:nvSpPr>
          <p:spPr>
            <a:xfrm>
              <a:off x="2258711" y="3718489"/>
              <a:ext cx="334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58B35D-316C-67E5-9757-522FA96C72F2}"/>
                </a:ext>
              </a:extLst>
            </p:cNvPr>
            <p:cNvSpPr txBox="1"/>
            <p:nvPr/>
          </p:nvSpPr>
          <p:spPr>
            <a:xfrm>
              <a:off x="9550463" y="3718489"/>
              <a:ext cx="334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EB2C3E-93A6-9004-2E09-99174F2F9671}"/>
              </a:ext>
            </a:extLst>
          </p:cNvPr>
          <p:cNvGrpSpPr/>
          <p:nvPr/>
        </p:nvGrpSpPr>
        <p:grpSpPr>
          <a:xfrm>
            <a:off x="926934" y="3420804"/>
            <a:ext cx="6477532" cy="1681250"/>
            <a:chOff x="926934" y="3420804"/>
            <a:chExt cx="6477532" cy="168125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643A21-8146-9BB6-8BC2-A387691F2085}"/>
                </a:ext>
              </a:extLst>
            </p:cNvPr>
            <p:cNvCxnSpPr>
              <a:cxnSpLocks/>
              <a:stCxn id="28" idx="3"/>
              <a:endCxn id="13" idx="2"/>
            </p:cNvCxnSpPr>
            <p:nvPr/>
          </p:nvCxnSpPr>
          <p:spPr>
            <a:xfrm>
              <a:off x="1352203" y="3614647"/>
              <a:ext cx="1008986" cy="1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D43E53-071E-2D41-A1C8-D472A6BBA529}"/>
                </a:ext>
              </a:extLst>
            </p:cNvPr>
            <p:cNvSpPr/>
            <p:nvPr/>
          </p:nvSpPr>
          <p:spPr>
            <a:xfrm>
              <a:off x="2361189" y="3431600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60438B5-0026-548A-AAAE-FFD3DF617335}"/>
                </a:ext>
              </a:extLst>
            </p:cNvPr>
            <p:cNvCxnSpPr>
              <a:cxnSpLocks/>
              <a:stCxn id="28" idx="3"/>
              <a:endCxn id="15" idx="2"/>
            </p:cNvCxnSpPr>
            <p:nvPr/>
          </p:nvCxnSpPr>
          <p:spPr>
            <a:xfrm>
              <a:off x="1352203" y="3614647"/>
              <a:ext cx="1014851" cy="644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EF43CD-4AB7-F7BC-5CB2-C235BC51596A}"/>
                </a:ext>
              </a:extLst>
            </p:cNvPr>
            <p:cNvSpPr/>
            <p:nvPr/>
          </p:nvSpPr>
          <p:spPr>
            <a:xfrm>
              <a:off x="2367054" y="4074148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5C9B64-A6FB-62E7-0790-EFA32F52D645}"/>
                </a:ext>
              </a:extLst>
            </p:cNvPr>
            <p:cNvSpPr/>
            <p:nvPr/>
          </p:nvSpPr>
          <p:spPr>
            <a:xfrm>
              <a:off x="2361189" y="4717666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1A4065-2034-B09E-17D7-43AE8EE34AEA}"/>
                </a:ext>
              </a:extLst>
            </p:cNvPr>
            <p:cNvCxnSpPr>
              <a:cxnSpLocks/>
              <a:stCxn id="28" idx="3"/>
              <a:endCxn id="16" idx="2"/>
            </p:cNvCxnSpPr>
            <p:nvPr/>
          </p:nvCxnSpPr>
          <p:spPr>
            <a:xfrm>
              <a:off x="1352203" y="3614647"/>
              <a:ext cx="1008986" cy="1287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3A9EA9-6574-7153-F9BF-36D55D9687A7}"/>
                </a:ext>
              </a:extLst>
            </p:cNvPr>
            <p:cNvCxnSpPr>
              <a:cxnSpLocks/>
              <a:stCxn id="29" idx="3"/>
              <a:endCxn id="13" idx="2"/>
            </p:cNvCxnSpPr>
            <p:nvPr/>
          </p:nvCxnSpPr>
          <p:spPr>
            <a:xfrm flipV="1">
              <a:off x="1373872" y="3616246"/>
              <a:ext cx="987317" cy="643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973CE2-E0F8-BB36-08A4-BD2E23038F5C}"/>
                </a:ext>
              </a:extLst>
            </p:cNvPr>
            <p:cNvCxnSpPr>
              <a:cxnSpLocks/>
              <a:stCxn id="29" idx="3"/>
              <a:endCxn id="15" idx="2"/>
            </p:cNvCxnSpPr>
            <p:nvPr/>
          </p:nvCxnSpPr>
          <p:spPr>
            <a:xfrm flipV="1">
              <a:off x="1373872" y="4258794"/>
              <a:ext cx="993182" cy="9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CF75E0-99BB-BBED-E4DA-65A0E86915C0}"/>
                </a:ext>
              </a:extLst>
            </p:cNvPr>
            <p:cNvCxnSpPr>
              <a:cxnSpLocks/>
              <a:stCxn id="29" idx="3"/>
              <a:endCxn id="16" idx="2"/>
            </p:cNvCxnSpPr>
            <p:nvPr/>
          </p:nvCxnSpPr>
          <p:spPr>
            <a:xfrm>
              <a:off x="1373872" y="4259758"/>
              <a:ext cx="987317" cy="642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164F6A1-744C-80F4-8EA2-2C821542C465}"/>
                </a:ext>
              </a:extLst>
            </p:cNvPr>
            <p:cNvCxnSpPr>
              <a:cxnSpLocks/>
              <a:stCxn id="30" idx="3"/>
              <a:endCxn id="13" idx="2"/>
            </p:cNvCxnSpPr>
            <p:nvPr/>
          </p:nvCxnSpPr>
          <p:spPr>
            <a:xfrm flipV="1">
              <a:off x="1383211" y="3616246"/>
              <a:ext cx="977978" cy="1291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E3BEA1-9474-FBAA-435B-CB10A7F710B4}"/>
                </a:ext>
              </a:extLst>
            </p:cNvPr>
            <p:cNvCxnSpPr>
              <a:cxnSpLocks/>
              <a:stCxn id="30" idx="3"/>
              <a:endCxn id="15" idx="2"/>
            </p:cNvCxnSpPr>
            <p:nvPr/>
          </p:nvCxnSpPr>
          <p:spPr>
            <a:xfrm flipV="1">
              <a:off x="1383211" y="4258794"/>
              <a:ext cx="983843" cy="649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CF0A34-29B5-AD84-8864-E6A32E77D15A}"/>
                </a:ext>
              </a:extLst>
            </p:cNvPr>
            <p:cNvCxnSpPr>
              <a:cxnSpLocks/>
              <a:stCxn id="30" idx="3"/>
              <a:endCxn id="16" idx="2"/>
            </p:cNvCxnSpPr>
            <p:nvPr/>
          </p:nvCxnSpPr>
          <p:spPr>
            <a:xfrm flipV="1">
              <a:off x="1383211" y="4902312"/>
              <a:ext cx="977978" cy="5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6BE44E-B33F-1440-63B4-A631759B794C}"/>
                </a:ext>
              </a:extLst>
            </p:cNvPr>
            <p:cNvSpPr txBox="1"/>
            <p:nvPr/>
          </p:nvSpPr>
          <p:spPr>
            <a:xfrm>
              <a:off x="926934" y="3420804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32E339-F579-F54F-956B-755DD40102F8}"/>
                </a:ext>
              </a:extLst>
            </p:cNvPr>
            <p:cNvSpPr txBox="1"/>
            <p:nvPr/>
          </p:nvSpPr>
          <p:spPr>
            <a:xfrm>
              <a:off x="948603" y="4065915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3758F5-B27B-65B7-E16A-758A32449C63}"/>
                </a:ext>
              </a:extLst>
            </p:cNvPr>
            <p:cNvSpPr txBox="1"/>
            <p:nvPr/>
          </p:nvSpPr>
          <p:spPr>
            <a:xfrm>
              <a:off x="957942" y="4714368"/>
              <a:ext cx="425269" cy="3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AB86A5-67E1-B4B8-8C8D-E582952DCDEA}"/>
                </a:ext>
              </a:extLst>
            </p:cNvPr>
            <p:cNvSpPr/>
            <p:nvPr/>
          </p:nvSpPr>
          <p:spPr>
            <a:xfrm>
              <a:off x="3802556" y="3431600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CCFD0C7-C80C-4357-BF89-F127E9A4D1A2}"/>
                </a:ext>
              </a:extLst>
            </p:cNvPr>
            <p:cNvSpPr/>
            <p:nvPr/>
          </p:nvSpPr>
          <p:spPr>
            <a:xfrm>
              <a:off x="3808421" y="4074148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E3E478-4313-CCCC-E4C7-ED585BEBCB39}"/>
                </a:ext>
              </a:extLst>
            </p:cNvPr>
            <p:cNvSpPr/>
            <p:nvPr/>
          </p:nvSpPr>
          <p:spPr>
            <a:xfrm>
              <a:off x="3802556" y="4717666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64F944-7AD1-FCF5-744A-36C4F80F9FE4}"/>
                </a:ext>
              </a:extLst>
            </p:cNvPr>
            <p:cNvSpPr/>
            <p:nvPr/>
          </p:nvSpPr>
          <p:spPr>
            <a:xfrm>
              <a:off x="6120928" y="4049127"/>
              <a:ext cx="425269" cy="3943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1AB0A2-A4C0-6C08-CE57-7785616CB8C1}"/>
                </a:ext>
              </a:extLst>
            </p:cNvPr>
            <p:cNvCxnSpPr>
              <a:cxnSpLocks/>
            </p:cNvCxnSpPr>
            <p:nvPr/>
          </p:nvCxnSpPr>
          <p:spPr>
            <a:xfrm>
              <a:off x="6580084" y="4244537"/>
              <a:ext cx="480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480B8B-27AD-26F1-09FF-B20921923075}"/>
                    </a:ext>
                  </a:extLst>
                </p:cNvPr>
                <p:cNvSpPr txBox="1"/>
                <p:nvPr/>
              </p:nvSpPr>
              <p:spPr>
                <a:xfrm>
                  <a:off x="7144301" y="4000717"/>
                  <a:ext cx="260165" cy="439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480B8B-27AD-26F1-09FF-B20921923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301" y="4000717"/>
                  <a:ext cx="260165" cy="439377"/>
                </a:xfrm>
                <a:prstGeom prst="rect">
                  <a:avLst/>
                </a:prstGeom>
                <a:blipFill>
                  <a:blip r:embed="rId3"/>
                  <a:stretch>
                    <a:fillRect l="-9091" t="-2778" r="-5454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7A9A61A-9084-CB87-B005-CF67E50FA9EF}"/>
                </a:ext>
              </a:extLst>
            </p:cNvPr>
            <p:cNvCxnSpPr>
              <a:cxnSpLocks/>
              <a:stCxn id="13" idx="6"/>
              <a:endCxn id="31" idx="2"/>
            </p:cNvCxnSpPr>
            <p:nvPr/>
          </p:nvCxnSpPr>
          <p:spPr>
            <a:xfrm>
              <a:off x="2713036" y="3616246"/>
              <a:ext cx="1089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6D741B-7E41-239D-6FDF-914E74AED505}"/>
                </a:ext>
              </a:extLst>
            </p:cNvPr>
            <p:cNvCxnSpPr>
              <a:cxnSpLocks/>
              <a:stCxn id="13" idx="6"/>
              <a:endCxn id="32" idx="2"/>
            </p:cNvCxnSpPr>
            <p:nvPr/>
          </p:nvCxnSpPr>
          <p:spPr>
            <a:xfrm>
              <a:off x="2713036" y="3616246"/>
              <a:ext cx="1095385" cy="6425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D294D5A-2207-8CFA-7B03-3FFF3C994A7C}"/>
                </a:ext>
              </a:extLst>
            </p:cNvPr>
            <p:cNvCxnSpPr>
              <a:cxnSpLocks/>
              <a:stCxn id="13" idx="6"/>
              <a:endCxn id="33" idx="2"/>
            </p:cNvCxnSpPr>
            <p:nvPr/>
          </p:nvCxnSpPr>
          <p:spPr>
            <a:xfrm>
              <a:off x="2713036" y="3616246"/>
              <a:ext cx="1089520" cy="12860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939DF-DDE5-CECF-A5AA-9F3A4C176045}"/>
                </a:ext>
              </a:extLst>
            </p:cNvPr>
            <p:cNvCxnSpPr>
              <a:cxnSpLocks/>
              <a:stCxn id="15" idx="6"/>
              <a:endCxn id="31" idx="2"/>
            </p:cNvCxnSpPr>
            <p:nvPr/>
          </p:nvCxnSpPr>
          <p:spPr>
            <a:xfrm flipV="1">
              <a:off x="2718901" y="3616246"/>
              <a:ext cx="1083655" cy="6425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D2E0874-AB17-476A-4B70-D735B5D1342F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2718901" y="4258794"/>
              <a:ext cx="1089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16A920A-572E-016E-7BC2-F36983FCB137}"/>
                </a:ext>
              </a:extLst>
            </p:cNvPr>
            <p:cNvCxnSpPr>
              <a:cxnSpLocks/>
              <a:stCxn id="15" idx="6"/>
              <a:endCxn id="33" idx="2"/>
            </p:cNvCxnSpPr>
            <p:nvPr/>
          </p:nvCxnSpPr>
          <p:spPr>
            <a:xfrm>
              <a:off x="2718901" y="4258794"/>
              <a:ext cx="1083655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7D370E-E386-167F-199B-4E6820757AFE}"/>
                </a:ext>
              </a:extLst>
            </p:cNvPr>
            <p:cNvCxnSpPr>
              <a:cxnSpLocks/>
              <a:stCxn id="16" idx="6"/>
              <a:endCxn id="31" idx="2"/>
            </p:cNvCxnSpPr>
            <p:nvPr/>
          </p:nvCxnSpPr>
          <p:spPr>
            <a:xfrm flipV="1">
              <a:off x="2713036" y="3616246"/>
              <a:ext cx="1089520" cy="12860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5E107DF-DA70-5B8B-86E9-A0778E0647F1}"/>
                </a:ext>
              </a:extLst>
            </p:cNvPr>
            <p:cNvCxnSpPr>
              <a:cxnSpLocks/>
              <a:stCxn id="16" idx="6"/>
              <a:endCxn id="32" idx="2"/>
            </p:cNvCxnSpPr>
            <p:nvPr/>
          </p:nvCxnSpPr>
          <p:spPr>
            <a:xfrm flipV="1">
              <a:off x="2713036" y="4258794"/>
              <a:ext cx="1095385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1946E96-954B-267A-01AE-C20E11C2743C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>
              <a:off x="2713036" y="4902312"/>
              <a:ext cx="1089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DBAC75-AD98-F35D-E967-ECD01AEDE399}"/>
                </a:ext>
              </a:extLst>
            </p:cNvPr>
            <p:cNvSpPr/>
            <p:nvPr/>
          </p:nvSpPr>
          <p:spPr>
            <a:xfrm>
              <a:off x="5275860" y="3431600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FAB7AA-0C38-37F8-89B2-1A95BEC008F0}"/>
                </a:ext>
              </a:extLst>
            </p:cNvPr>
            <p:cNvSpPr/>
            <p:nvPr/>
          </p:nvSpPr>
          <p:spPr>
            <a:xfrm>
              <a:off x="5281725" y="4074148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1F03B34-6D36-D329-70F8-498D4287DFA9}"/>
                </a:ext>
              </a:extLst>
            </p:cNvPr>
            <p:cNvSpPr/>
            <p:nvPr/>
          </p:nvSpPr>
          <p:spPr>
            <a:xfrm>
              <a:off x="5275860" y="4717666"/>
              <a:ext cx="351847" cy="3692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361DB7B-F476-FB59-BCBA-7A9D6346784B}"/>
                </a:ext>
              </a:extLst>
            </p:cNvPr>
            <p:cNvCxnSpPr>
              <a:cxnSpLocks/>
              <a:stCxn id="31" idx="6"/>
              <a:endCxn id="54" idx="2"/>
            </p:cNvCxnSpPr>
            <p:nvPr/>
          </p:nvCxnSpPr>
          <p:spPr>
            <a:xfrm>
              <a:off x="4154403" y="3616246"/>
              <a:ext cx="11214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F01804E-8D03-55BD-F104-3DE026EFE04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4186340" y="3616246"/>
              <a:ext cx="1095385" cy="6425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F71F052-C5D4-FEEE-2266-77243F4FB74B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4186340" y="3616246"/>
              <a:ext cx="1089520" cy="12860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D112943-FE59-77A7-C083-4410063682ED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V="1">
              <a:off x="4192205" y="3616246"/>
              <a:ext cx="1083655" cy="6425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7E16E18-394E-2873-0148-5103D3B632CE}"/>
                </a:ext>
              </a:extLst>
            </p:cNvPr>
            <p:cNvCxnSpPr>
              <a:cxnSpLocks/>
              <a:stCxn id="32" idx="6"/>
              <a:endCxn id="55" idx="2"/>
            </p:cNvCxnSpPr>
            <p:nvPr/>
          </p:nvCxnSpPr>
          <p:spPr>
            <a:xfrm>
              <a:off x="4160268" y="4258794"/>
              <a:ext cx="11214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53964FB-B21C-7F70-1F71-6B25D06AF6E4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4192205" y="4258794"/>
              <a:ext cx="1083655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61B6AC-D2CE-41C6-B8BF-245FED5AE717}"/>
                </a:ext>
              </a:extLst>
            </p:cNvPr>
            <p:cNvCxnSpPr>
              <a:cxnSpLocks/>
              <a:stCxn id="33" idx="6"/>
              <a:endCxn id="54" idx="2"/>
            </p:cNvCxnSpPr>
            <p:nvPr/>
          </p:nvCxnSpPr>
          <p:spPr>
            <a:xfrm flipV="1">
              <a:off x="4154403" y="3616246"/>
              <a:ext cx="1121457" cy="12860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8D3BD63-D2CD-E98F-78AF-18CAE6ADEA2F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4186340" y="4258794"/>
              <a:ext cx="1095385" cy="6435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4F887EC-A27D-EAC4-148F-90864C30E750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4186340" y="4902312"/>
              <a:ext cx="1089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8D4A9E8-7B4C-4D15-2053-CC6DE97CE2B9}"/>
                </a:ext>
              </a:extLst>
            </p:cNvPr>
            <p:cNvCxnSpPr>
              <a:cxnSpLocks/>
              <a:stCxn id="54" idx="6"/>
              <a:endCxn id="35" idx="2"/>
            </p:cNvCxnSpPr>
            <p:nvPr/>
          </p:nvCxnSpPr>
          <p:spPr>
            <a:xfrm>
              <a:off x="5627707" y="3616246"/>
              <a:ext cx="493221" cy="6300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FA89431-E81C-0863-2B95-873B080FDCC2}"/>
                </a:ext>
              </a:extLst>
            </p:cNvPr>
            <p:cNvCxnSpPr>
              <a:cxnSpLocks/>
              <a:stCxn id="55" idx="6"/>
              <a:endCxn id="35" idx="2"/>
            </p:cNvCxnSpPr>
            <p:nvPr/>
          </p:nvCxnSpPr>
          <p:spPr>
            <a:xfrm flipV="1">
              <a:off x="5633572" y="4246284"/>
              <a:ext cx="487356" cy="125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9F814B2-D5B6-7652-0DC5-3E77D2741FF0}"/>
                </a:ext>
              </a:extLst>
            </p:cNvPr>
            <p:cNvCxnSpPr>
              <a:cxnSpLocks/>
              <a:stCxn id="56" idx="6"/>
              <a:endCxn id="35" idx="2"/>
            </p:cNvCxnSpPr>
            <p:nvPr/>
          </p:nvCxnSpPr>
          <p:spPr>
            <a:xfrm flipV="1">
              <a:off x="5627707" y="4246284"/>
              <a:ext cx="493221" cy="6560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971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9DC7714-6536-85A5-638A-4B3AF18A26B6}"/>
              </a:ext>
            </a:extLst>
          </p:cNvPr>
          <p:cNvGrpSpPr/>
          <p:nvPr/>
        </p:nvGrpSpPr>
        <p:grpSpPr>
          <a:xfrm>
            <a:off x="1408740" y="147480"/>
            <a:ext cx="6110264" cy="2978109"/>
            <a:chOff x="1673600" y="1648358"/>
            <a:chExt cx="6110264" cy="297810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41391C1-C96F-D592-D818-01309F3E0523}"/>
                </a:ext>
              </a:extLst>
            </p:cNvPr>
            <p:cNvCxnSpPr>
              <a:cxnSpLocks/>
              <a:stCxn id="28" idx="3"/>
              <a:endCxn id="14" idx="2"/>
            </p:cNvCxnSpPr>
            <p:nvPr/>
          </p:nvCxnSpPr>
          <p:spPr>
            <a:xfrm>
              <a:off x="2143156" y="1909968"/>
              <a:ext cx="1271800" cy="18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402D9C-73D3-5B4C-A410-87B20D67F5D6}"/>
                </a:ext>
              </a:extLst>
            </p:cNvPr>
            <p:cNvSpPr/>
            <p:nvPr/>
          </p:nvSpPr>
          <p:spPr>
            <a:xfrm>
              <a:off x="6255921" y="2895397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264FA4-7586-9406-845F-500BE7E8EC55}"/>
                </a:ext>
              </a:extLst>
            </p:cNvPr>
            <p:cNvCxnSpPr>
              <a:cxnSpLocks/>
            </p:cNvCxnSpPr>
            <p:nvPr/>
          </p:nvCxnSpPr>
          <p:spPr>
            <a:xfrm>
              <a:off x="6873631" y="3130175"/>
              <a:ext cx="53042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EADCE7C-7A04-FE8B-B4A0-044C92B06693}"/>
                    </a:ext>
                  </a:extLst>
                </p:cNvPr>
                <p:cNvSpPr txBox="1"/>
                <p:nvPr/>
              </p:nvSpPr>
              <p:spPr>
                <a:xfrm>
                  <a:off x="7496606" y="2885171"/>
                  <a:ext cx="2872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zh-CN" alt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EADCE7C-7A04-FE8B-B4A0-044C92B06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606" y="2885171"/>
                  <a:ext cx="287258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4348" r="-30435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04CBB6-89D8-9CCB-4965-753A630698CE}"/>
                </a:ext>
              </a:extLst>
            </p:cNvPr>
            <p:cNvSpPr/>
            <p:nvPr/>
          </p:nvSpPr>
          <p:spPr>
            <a:xfrm>
              <a:off x="3414956" y="1693344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D62656-DCAF-0509-D117-E7370C57D7D5}"/>
                </a:ext>
              </a:extLst>
            </p:cNvPr>
            <p:cNvCxnSpPr>
              <a:cxnSpLocks/>
              <a:stCxn id="28" idx="3"/>
              <a:endCxn id="39" idx="1"/>
            </p:cNvCxnSpPr>
            <p:nvPr/>
          </p:nvCxnSpPr>
          <p:spPr>
            <a:xfrm>
              <a:off x="2143156" y="1909968"/>
              <a:ext cx="1302115" cy="834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67868F-D2BB-170C-A70D-EF8E999A30ED}"/>
                </a:ext>
              </a:extLst>
            </p:cNvPr>
            <p:cNvSpPr/>
            <p:nvPr/>
          </p:nvSpPr>
          <p:spPr>
            <a:xfrm>
              <a:off x="3422783" y="2510347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E03E51-E181-EEB4-07F0-5B9E8948B5A0}"/>
                </a:ext>
              </a:extLst>
            </p:cNvPr>
            <p:cNvSpPr/>
            <p:nvPr/>
          </p:nvSpPr>
          <p:spPr>
            <a:xfrm>
              <a:off x="3414956" y="3328582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34CE45-3553-42DD-D7FD-62CF79ACDDA1}"/>
                </a:ext>
              </a:extLst>
            </p:cNvPr>
            <p:cNvCxnSpPr>
              <a:cxnSpLocks/>
              <a:stCxn id="28" idx="3"/>
              <a:endCxn id="17" idx="2"/>
            </p:cNvCxnSpPr>
            <p:nvPr/>
          </p:nvCxnSpPr>
          <p:spPr>
            <a:xfrm>
              <a:off x="2143156" y="1909968"/>
              <a:ext cx="1271800" cy="1653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8D0A40-DB61-16BA-CE28-DD453EFA897C}"/>
                </a:ext>
              </a:extLst>
            </p:cNvPr>
            <p:cNvCxnSpPr>
              <a:cxnSpLocks/>
              <a:stCxn id="29" idx="3"/>
              <a:endCxn id="14" idx="2"/>
            </p:cNvCxnSpPr>
            <p:nvPr/>
          </p:nvCxnSpPr>
          <p:spPr>
            <a:xfrm flipV="1">
              <a:off x="2143156" y="1928122"/>
              <a:ext cx="1271800" cy="833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E2B71F-3338-84EC-E5A7-80F9745869A4}"/>
                </a:ext>
              </a:extLst>
            </p:cNvPr>
            <p:cNvCxnSpPr>
              <a:cxnSpLocks/>
              <a:stCxn id="29" idx="3"/>
              <a:endCxn id="16" idx="2"/>
            </p:cNvCxnSpPr>
            <p:nvPr/>
          </p:nvCxnSpPr>
          <p:spPr>
            <a:xfrm flipV="1">
              <a:off x="2143156" y="2745125"/>
              <a:ext cx="1279627" cy="16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A99C41-A16F-7DAA-60C0-9DB0668E2CC2}"/>
                </a:ext>
              </a:extLst>
            </p:cNvPr>
            <p:cNvCxnSpPr>
              <a:cxnSpLocks/>
              <a:stCxn id="29" idx="3"/>
              <a:endCxn id="17" idx="2"/>
            </p:cNvCxnSpPr>
            <p:nvPr/>
          </p:nvCxnSpPr>
          <p:spPr>
            <a:xfrm>
              <a:off x="2143156" y="2762047"/>
              <a:ext cx="1271800" cy="801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5A4A8E-E604-FB72-897E-27A71D9577F0}"/>
                </a:ext>
              </a:extLst>
            </p:cNvPr>
            <p:cNvCxnSpPr>
              <a:cxnSpLocks/>
              <a:stCxn id="30" idx="3"/>
              <a:endCxn id="14" idx="2"/>
            </p:cNvCxnSpPr>
            <p:nvPr/>
          </p:nvCxnSpPr>
          <p:spPr>
            <a:xfrm flipV="1">
              <a:off x="2143156" y="1928122"/>
              <a:ext cx="1271800" cy="1634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E22E1C-80CB-7CAB-3D90-B387DAB01BC5}"/>
                </a:ext>
              </a:extLst>
            </p:cNvPr>
            <p:cNvCxnSpPr>
              <a:cxnSpLocks/>
              <a:stCxn id="30" idx="3"/>
              <a:endCxn id="16" idx="2"/>
            </p:cNvCxnSpPr>
            <p:nvPr/>
          </p:nvCxnSpPr>
          <p:spPr>
            <a:xfrm flipV="1">
              <a:off x="2143156" y="2745125"/>
              <a:ext cx="1279627" cy="8173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05C88-FBEF-5C0F-EBE1-8A21365768CA}"/>
                </a:ext>
              </a:extLst>
            </p:cNvPr>
            <p:cNvCxnSpPr>
              <a:cxnSpLocks/>
              <a:stCxn id="30" idx="3"/>
              <a:endCxn id="17" idx="2"/>
            </p:cNvCxnSpPr>
            <p:nvPr/>
          </p:nvCxnSpPr>
          <p:spPr>
            <a:xfrm>
              <a:off x="2143156" y="3562521"/>
              <a:ext cx="1271800" cy="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E3EABE-8D40-2F88-73B4-C033D19E7621}"/>
                </a:ext>
              </a:extLst>
            </p:cNvPr>
            <p:cNvSpPr txBox="1"/>
            <p:nvPr/>
          </p:nvSpPr>
          <p:spPr>
            <a:xfrm>
              <a:off x="1673600" y="1648358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98CD09-0639-77D0-53C2-0E976E22F629}"/>
                </a:ext>
              </a:extLst>
            </p:cNvPr>
            <p:cNvSpPr txBox="1"/>
            <p:nvPr/>
          </p:nvSpPr>
          <p:spPr>
            <a:xfrm>
              <a:off x="1673600" y="2500437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AC7E04-EFEF-D3FD-2EA5-10B1D3010C29}"/>
                </a:ext>
              </a:extLst>
            </p:cNvPr>
            <p:cNvSpPr txBox="1"/>
            <p:nvPr/>
          </p:nvSpPr>
          <p:spPr>
            <a:xfrm>
              <a:off x="1673600" y="3300911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B3CAC9-3D40-D9B4-5C04-DD04861B694F}"/>
                </a:ext>
              </a:extLst>
            </p:cNvPr>
            <p:cNvSpPr/>
            <p:nvPr/>
          </p:nvSpPr>
          <p:spPr>
            <a:xfrm>
              <a:off x="3431409" y="4139815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9EBCECB-B9F5-3A3B-BE58-53FC1FA6C72D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2143156" y="1909968"/>
              <a:ext cx="1302115" cy="2440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51BEB30-B416-555F-36CB-CD7959DBF421}"/>
                </a:ext>
              </a:extLst>
            </p:cNvPr>
            <p:cNvCxnSpPr>
              <a:cxnSpLocks/>
              <a:stCxn id="29" idx="3"/>
              <a:endCxn id="31" idx="2"/>
            </p:cNvCxnSpPr>
            <p:nvPr/>
          </p:nvCxnSpPr>
          <p:spPr>
            <a:xfrm>
              <a:off x="2143156" y="2762047"/>
              <a:ext cx="1288253" cy="1612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A4EAF5-2F82-9C30-28F6-9A708A9EDCE6}"/>
                </a:ext>
              </a:extLst>
            </p:cNvPr>
            <p:cNvCxnSpPr>
              <a:cxnSpLocks/>
              <a:stCxn id="30" idx="3"/>
              <a:endCxn id="31" idx="2"/>
            </p:cNvCxnSpPr>
            <p:nvPr/>
          </p:nvCxnSpPr>
          <p:spPr>
            <a:xfrm>
              <a:off x="2143156" y="3562521"/>
              <a:ext cx="1288253" cy="812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AF723DE-D476-E79C-F56D-161D0C84637B}"/>
                    </a:ext>
                  </a:extLst>
                </p:cNvPr>
                <p:cNvSpPr txBox="1"/>
                <p:nvPr/>
              </p:nvSpPr>
              <p:spPr>
                <a:xfrm>
                  <a:off x="3445271" y="1761139"/>
                  <a:ext cx="406330" cy="347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AF723DE-D476-E79C-F56D-161D0C846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271" y="1761139"/>
                  <a:ext cx="406330" cy="347018"/>
                </a:xfrm>
                <a:prstGeom prst="rect">
                  <a:avLst/>
                </a:prstGeom>
                <a:blipFill>
                  <a:blip r:embed="rId3"/>
                  <a:stretch>
                    <a:fillRect l="-9091" t="-3571" r="-12121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1564FA-9D8F-5CB5-6832-9697AF6492CE}"/>
                    </a:ext>
                  </a:extLst>
                </p:cNvPr>
                <p:cNvSpPr txBox="1"/>
                <p:nvPr/>
              </p:nvSpPr>
              <p:spPr>
                <a:xfrm>
                  <a:off x="3445271" y="2564910"/>
                  <a:ext cx="406329" cy="3595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1564FA-9D8F-5CB5-6832-9697AF649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271" y="2564910"/>
                  <a:ext cx="406329" cy="359522"/>
                </a:xfrm>
                <a:prstGeom prst="rect">
                  <a:avLst/>
                </a:prstGeom>
                <a:blipFill>
                  <a:blip r:embed="rId4"/>
                  <a:stretch>
                    <a:fillRect l="-9091" t="-6897" r="-12121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51A2942-DEFF-EAA6-1AC0-1E4212BC2380}"/>
                    </a:ext>
                  </a:extLst>
                </p:cNvPr>
                <p:cNvSpPr txBox="1"/>
                <p:nvPr/>
              </p:nvSpPr>
              <p:spPr>
                <a:xfrm>
                  <a:off x="3445271" y="3394677"/>
                  <a:ext cx="406329" cy="3595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51A2942-DEFF-EAA6-1AC0-1E4212BC2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271" y="3394677"/>
                  <a:ext cx="406329" cy="359522"/>
                </a:xfrm>
                <a:prstGeom prst="rect">
                  <a:avLst/>
                </a:prstGeom>
                <a:blipFill>
                  <a:blip r:embed="rId5"/>
                  <a:stretch>
                    <a:fillRect l="-9091" t="-6897" r="-12121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278CEC0-8D7F-A61E-3D77-937BC4861182}"/>
                    </a:ext>
                  </a:extLst>
                </p:cNvPr>
                <p:cNvSpPr txBox="1"/>
                <p:nvPr/>
              </p:nvSpPr>
              <p:spPr>
                <a:xfrm>
                  <a:off x="3445271" y="4170622"/>
                  <a:ext cx="406329" cy="3595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278CEC0-8D7F-A61E-3D77-937BC4861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271" y="4170622"/>
                  <a:ext cx="406329" cy="359522"/>
                </a:xfrm>
                <a:prstGeom prst="rect">
                  <a:avLst/>
                </a:prstGeom>
                <a:blipFill>
                  <a:blip r:embed="rId6"/>
                  <a:stretch>
                    <a:fillRect l="-9091" t="-3448" r="-12121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FCDA67-7F51-0F85-386E-B193BB570860}"/>
                </a:ext>
              </a:extLst>
            </p:cNvPr>
            <p:cNvSpPr txBox="1"/>
            <p:nvPr/>
          </p:nvSpPr>
          <p:spPr>
            <a:xfrm>
              <a:off x="6247295" y="2894282"/>
              <a:ext cx="469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[3]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3AD111-CEE1-B9E8-982A-4760DEEB1962}"/>
                </a:ext>
              </a:extLst>
            </p:cNvPr>
            <p:cNvSpPr txBox="1"/>
            <p:nvPr/>
          </p:nvSpPr>
          <p:spPr>
            <a:xfrm>
              <a:off x="1673600" y="4103247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B88C8AD-8AA8-4160-03A0-DC035C2540B0}"/>
                </a:ext>
              </a:extLst>
            </p:cNvPr>
            <p:cNvCxnSpPr>
              <a:cxnSpLocks/>
              <a:stCxn id="81" idx="3"/>
              <a:endCxn id="38" idx="1"/>
            </p:cNvCxnSpPr>
            <p:nvPr/>
          </p:nvCxnSpPr>
          <p:spPr>
            <a:xfrm flipV="1">
              <a:off x="2143156" y="1934648"/>
              <a:ext cx="1302115" cy="2430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0500130-C1E5-86BF-12C9-06F986549697}"/>
                </a:ext>
              </a:extLst>
            </p:cNvPr>
            <p:cNvCxnSpPr>
              <a:cxnSpLocks/>
              <a:stCxn id="81" idx="3"/>
              <a:endCxn id="39" idx="1"/>
            </p:cNvCxnSpPr>
            <p:nvPr/>
          </p:nvCxnSpPr>
          <p:spPr>
            <a:xfrm flipV="1">
              <a:off x="2143156" y="2744671"/>
              <a:ext cx="1302115" cy="1620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DDE7ED1-F7AC-D8D2-547C-C871C0A39EB1}"/>
                </a:ext>
              </a:extLst>
            </p:cNvPr>
            <p:cNvCxnSpPr>
              <a:cxnSpLocks/>
              <a:stCxn id="81" idx="3"/>
              <a:endCxn id="40" idx="1"/>
            </p:cNvCxnSpPr>
            <p:nvPr/>
          </p:nvCxnSpPr>
          <p:spPr>
            <a:xfrm flipV="1">
              <a:off x="2143156" y="3574438"/>
              <a:ext cx="1302115" cy="790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17AB6E2-0326-FBA2-D8E9-6518CF39DBEB}"/>
                </a:ext>
              </a:extLst>
            </p:cNvPr>
            <p:cNvCxnSpPr>
              <a:cxnSpLocks/>
              <a:stCxn id="81" idx="3"/>
              <a:endCxn id="41" idx="1"/>
            </p:cNvCxnSpPr>
            <p:nvPr/>
          </p:nvCxnSpPr>
          <p:spPr>
            <a:xfrm flipV="1">
              <a:off x="2143156" y="4350383"/>
              <a:ext cx="1302115" cy="14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0E04038-B93C-3AF9-DC8C-55253AB3014B}"/>
                </a:ext>
              </a:extLst>
            </p:cNvPr>
            <p:cNvSpPr/>
            <p:nvPr/>
          </p:nvSpPr>
          <p:spPr>
            <a:xfrm>
              <a:off x="4997768" y="2041198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8FD3E63-9740-6948-E39E-DE409A39B399}"/>
                </a:ext>
              </a:extLst>
            </p:cNvPr>
            <p:cNvSpPr/>
            <p:nvPr/>
          </p:nvSpPr>
          <p:spPr>
            <a:xfrm>
              <a:off x="5005595" y="2858201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5E734E5-1945-D571-F7CD-4AAE4550AFCF}"/>
                </a:ext>
              </a:extLst>
            </p:cNvPr>
            <p:cNvSpPr/>
            <p:nvPr/>
          </p:nvSpPr>
          <p:spPr>
            <a:xfrm>
              <a:off x="4997768" y="3676436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DBBA58C-90DB-1CD0-421F-4DEC476A2B69}"/>
                    </a:ext>
                  </a:extLst>
                </p:cNvPr>
                <p:cNvSpPr txBox="1"/>
                <p:nvPr/>
              </p:nvSpPr>
              <p:spPr>
                <a:xfrm>
                  <a:off x="5028083" y="2108993"/>
                  <a:ext cx="406330" cy="347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DBBA58C-90DB-1CD0-421F-4DEC476A2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083" y="2108993"/>
                  <a:ext cx="406330" cy="347018"/>
                </a:xfrm>
                <a:prstGeom prst="rect">
                  <a:avLst/>
                </a:prstGeom>
                <a:blipFill>
                  <a:blip r:embed="rId7"/>
                  <a:stretch>
                    <a:fillRect l="-5882" t="-7143" r="-882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3CC4998-66E2-FF81-B121-9B816EF30F44}"/>
                    </a:ext>
                  </a:extLst>
                </p:cNvPr>
                <p:cNvSpPr txBox="1"/>
                <p:nvPr/>
              </p:nvSpPr>
              <p:spPr>
                <a:xfrm>
                  <a:off x="5028083" y="2912764"/>
                  <a:ext cx="406330" cy="3472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3CC4998-66E2-FF81-B121-9B816EF30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083" y="2912764"/>
                  <a:ext cx="406330" cy="347275"/>
                </a:xfrm>
                <a:prstGeom prst="rect">
                  <a:avLst/>
                </a:prstGeom>
                <a:blipFill>
                  <a:blip r:embed="rId8"/>
                  <a:stretch>
                    <a:fillRect l="-5882" t="-7143" r="-882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D136650-3DAC-F2F6-37C1-971E2E4438C2}"/>
                    </a:ext>
                  </a:extLst>
                </p:cNvPr>
                <p:cNvSpPr txBox="1"/>
                <p:nvPr/>
              </p:nvSpPr>
              <p:spPr>
                <a:xfrm>
                  <a:off x="5028083" y="3742531"/>
                  <a:ext cx="406330" cy="3486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D136650-3DAC-F2F6-37C1-971E2E443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083" y="3742531"/>
                  <a:ext cx="406330" cy="348685"/>
                </a:xfrm>
                <a:prstGeom prst="rect">
                  <a:avLst/>
                </a:prstGeom>
                <a:blipFill>
                  <a:blip r:embed="rId9"/>
                  <a:stretch>
                    <a:fillRect l="-5882" t="-3448" r="-8824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D5E79520-A8CA-BCD4-3AEB-0A6F523ADBB2}"/>
                </a:ext>
              </a:extLst>
            </p:cNvPr>
            <p:cNvCxnSpPr>
              <a:cxnSpLocks/>
              <a:stCxn id="14" idx="6"/>
              <a:endCxn id="116" idx="2"/>
            </p:cNvCxnSpPr>
            <p:nvPr/>
          </p:nvCxnSpPr>
          <p:spPr>
            <a:xfrm>
              <a:off x="3884512" y="1928122"/>
              <a:ext cx="1113256" cy="3478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34FF48A-01DA-3287-9454-12A00D4D1B17}"/>
                </a:ext>
              </a:extLst>
            </p:cNvPr>
            <p:cNvCxnSpPr>
              <a:cxnSpLocks/>
              <a:stCxn id="14" idx="6"/>
              <a:endCxn id="117" idx="2"/>
            </p:cNvCxnSpPr>
            <p:nvPr/>
          </p:nvCxnSpPr>
          <p:spPr>
            <a:xfrm>
              <a:off x="3884512" y="1928122"/>
              <a:ext cx="1121083" cy="11648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3F92CD3-035F-463B-C76D-249F1551385B}"/>
                </a:ext>
              </a:extLst>
            </p:cNvPr>
            <p:cNvCxnSpPr>
              <a:cxnSpLocks/>
              <a:stCxn id="14" idx="6"/>
              <a:endCxn id="118" idx="2"/>
            </p:cNvCxnSpPr>
            <p:nvPr/>
          </p:nvCxnSpPr>
          <p:spPr>
            <a:xfrm>
              <a:off x="3884512" y="1928122"/>
              <a:ext cx="1113256" cy="19830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E126518-3746-971B-F873-273590D1E901}"/>
                </a:ext>
              </a:extLst>
            </p:cNvPr>
            <p:cNvCxnSpPr>
              <a:cxnSpLocks/>
              <a:stCxn id="16" idx="6"/>
              <a:endCxn id="116" idx="2"/>
            </p:cNvCxnSpPr>
            <p:nvPr/>
          </p:nvCxnSpPr>
          <p:spPr>
            <a:xfrm flipV="1">
              <a:off x="3892339" y="2275976"/>
              <a:ext cx="1105429" cy="4691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2911B2A-46ED-9D27-FF92-CD8C99BBAD67}"/>
                </a:ext>
              </a:extLst>
            </p:cNvPr>
            <p:cNvCxnSpPr>
              <a:cxnSpLocks/>
              <a:stCxn id="16" idx="6"/>
              <a:endCxn id="117" idx="2"/>
            </p:cNvCxnSpPr>
            <p:nvPr/>
          </p:nvCxnSpPr>
          <p:spPr>
            <a:xfrm>
              <a:off x="3892339" y="2745125"/>
              <a:ext cx="1113256" cy="3478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673E4C2C-2873-3E1C-4A30-B65BAE0226F8}"/>
                </a:ext>
              </a:extLst>
            </p:cNvPr>
            <p:cNvCxnSpPr>
              <a:cxnSpLocks/>
              <a:stCxn id="16" idx="6"/>
              <a:endCxn id="118" idx="2"/>
            </p:cNvCxnSpPr>
            <p:nvPr/>
          </p:nvCxnSpPr>
          <p:spPr>
            <a:xfrm>
              <a:off x="3892339" y="2745125"/>
              <a:ext cx="1105429" cy="11660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00769D7-CBE7-13D6-6A82-33E9DD4FABE5}"/>
                </a:ext>
              </a:extLst>
            </p:cNvPr>
            <p:cNvCxnSpPr>
              <a:cxnSpLocks/>
              <a:stCxn id="17" idx="6"/>
              <a:endCxn id="116" idx="2"/>
            </p:cNvCxnSpPr>
            <p:nvPr/>
          </p:nvCxnSpPr>
          <p:spPr>
            <a:xfrm flipV="1">
              <a:off x="3884512" y="2275976"/>
              <a:ext cx="1113256" cy="12873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A3F8775-5FC3-87B0-59E7-843416B8B751}"/>
                </a:ext>
              </a:extLst>
            </p:cNvPr>
            <p:cNvCxnSpPr>
              <a:cxnSpLocks/>
              <a:stCxn id="17" idx="6"/>
              <a:endCxn id="117" idx="2"/>
            </p:cNvCxnSpPr>
            <p:nvPr/>
          </p:nvCxnSpPr>
          <p:spPr>
            <a:xfrm flipV="1">
              <a:off x="3884512" y="3092979"/>
              <a:ext cx="1121083" cy="4703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C2CD937-021B-469C-CD68-04B09C04D3E9}"/>
                </a:ext>
              </a:extLst>
            </p:cNvPr>
            <p:cNvCxnSpPr>
              <a:cxnSpLocks/>
              <a:stCxn id="17" idx="6"/>
              <a:endCxn id="118" idx="2"/>
            </p:cNvCxnSpPr>
            <p:nvPr/>
          </p:nvCxnSpPr>
          <p:spPr>
            <a:xfrm>
              <a:off x="3884512" y="3563360"/>
              <a:ext cx="1113256" cy="3478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E94D618-08CD-BDC1-A12D-812CEEE51A5B}"/>
                </a:ext>
              </a:extLst>
            </p:cNvPr>
            <p:cNvCxnSpPr>
              <a:cxnSpLocks/>
              <a:stCxn id="31" idx="6"/>
              <a:endCxn id="116" idx="2"/>
            </p:cNvCxnSpPr>
            <p:nvPr/>
          </p:nvCxnSpPr>
          <p:spPr>
            <a:xfrm flipV="1">
              <a:off x="3900965" y="2275976"/>
              <a:ext cx="1096803" cy="20986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ED41CAA-B252-3886-4348-5228E3DBA71E}"/>
                </a:ext>
              </a:extLst>
            </p:cNvPr>
            <p:cNvCxnSpPr>
              <a:cxnSpLocks/>
              <a:stCxn id="31" idx="6"/>
              <a:endCxn id="117" idx="2"/>
            </p:cNvCxnSpPr>
            <p:nvPr/>
          </p:nvCxnSpPr>
          <p:spPr>
            <a:xfrm flipV="1">
              <a:off x="3900965" y="3092979"/>
              <a:ext cx="1104630" cy="12816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FE94AC6-B4F0-94EF-92FA-D8048D0097E2}"/>
                </a:ext>
              </a:extLst>
            </p:cNvPr>
            <p:cNvCxnSpPr>
              <a:cxnSpLocks/>
              <a:stCxn id="31" idx="6"/>
              <a:endCxn id="118" idx="2"/>
            </p:cNvCxnSpPr>
            <p:nvPr/>
          </p:nvCxnSpPr>
          <p:spPr>
            <a:xfrm flipV="1">
              <a:off x="3900965" y="3911214"/>
              <a:ext cx="1096803" cy="463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BE8E709C-5C8E-AA69-41F4-4DAC7B58BEF2}"/>
                </a:ext>
              </a:extLst>
            </p:cNvPr>
            <p:cNvCxnSpPr>
              <a:cxnSpLocks/>
              <a:stCxn id="116" idx="6"/>
              <a:endCxn id="42" idx="1"/>
            </p:cNvCxnSpPr>
            <p:nvPr/>
          </p:nvCxnSpPr>
          <p:spPr>
            <a:xfrm>
              <a:off x="5467324" y="2275976"/>
              <a:ext cx="779971" cy="8183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6642C8A-98D6-587B-983A-1466477028C3}"/>
                </a:ext>
              </a:extLst>
            </p:cNvPr>
            <p:cNvCxnSpPr>
              <a:cxnSpLocks/>
              <a:stCxn id="117" idx="6"/>
              <a:endCxn id="42" idx="1"/>
            </p:cNvCxnSpPr>
            <p:nvPr/>
          </p:nvCxnSpPr>
          <p:spPr>
            <a:xfrm>
              <a:off x="5475151" y="3092979"/>
              <a:ext cx="772144" cy="13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48E86F92-522E-38B6-6831-8574A9CD27B1}"/>
                </a:ext>
              </a:extLst>
            </p:cNvPr>
            <p:cNvCxnSpPr>
              <a:cxnSpLocks/>
              <a:stCxn id="118" idx="6"/>
              <a:endCxn id="42" idx="1"/>
            </p:cNvCxnSpPr>
            <p:nvPr/>
          </p:nvCxnSpPr>
          <p:spPr>
            <a:xfrm flipV="1">
              <a:off x="5467324" y="3094337"/>
              <a:ext cx="779971" cy="8168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73E342D-6DC7-2642-4606-4C6EB70D3038}"/>
              </a:ext>
            </a:extLst>
          </p:cNvPr>
          <p:cNvGrpSpPr/>
          <p:nvPr/>
        </p:nvGrpSpPr>
        <p:grpSpPr>
          <a:xfrm>
            <a:off x="1408740" y="3372725"/>
            <a:ext cx="6545400" cy="2978109"/>
            <a:chOff x="1408740" y="3372725"/>
            <a:chExt cx="6545400" cy="2978109"/>
          </a:xfrm>
        </p:grpSpPr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C6B9343-34D3-2B74-6BCB-7CA9EABBF6F1}"/>
                </a:ext>
              </a:extLst>
            </p:cNvPr>
            <p:cNvCxnSpPr>
              <a:cxnSpLocks/>
              <a:stCxn id="216" idx="3"/>
              <a:endCxn id="205" idx="2"/>
            </p:cNvCxnSpPr>
            <p:nvPr/>
          </p:nvCxnSpPr>
          <p:spPr>
            <a:xfrm>
              <a:off x="1878296" y="3634335"/>
              <a:ext cx="975415" cy="18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8CBE44A-490A-5D53-AD5B-8731AF255DC0}"/>
                </a:ext>
              </a:extLst>
            </p:cNvPr>
            <p:cNvSpPr/>
            <p:nvPr/>
          </p:nvSpPr>
          <p:spPr>
            <a:xfrm>
              <a:off x="6426197" y="4619764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AA685D0F-4A4F-9F84-C117-6755A24F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07" y="4854542"/>
              <a:ext cx="53042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A7F8FE53-9632-8F42-D2D8-4F4E73041729}"/>
                    </a:ext>
                  </a:extLst>
                </p:cNvPr>
                <p:cNvSpPr txBox="1"/>
                <p:nvPr/>
              </p:nvSpPr>
              <p:spPr>
                <a:xfrm>
                  <a:off x="7666882" y="4609538"/>
                  <a:ext cx="2872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zh-CN" alt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A7F8FE53-9632-8F42-D2D8-4F4E73041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882" y="4609538"/>
                  <a:ext cx="287258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4167" r="-25000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E845518-03A0-E994-3C3A-B050501636B0}"/>
                </a:ext>
              </a:extLst>
            </p:cNvPr>
            <p:cNvSpPr/>
            <p:nvPr/>
          </p:nvSpPr>
          <p:spPr>
            <a:xfrm>
              <a:off x="2853711" y="3417711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0FB1E20-F4CF-A41B-AEFE-E3CB4A4E0EAB}"/>
                </a:ext>
              </a:extLst>
            </p:cNvPr>
            <p:cNvCxnSpPr>
              <a:cxnSpLocks/>
              <a:stCxn id="216" idx="3"/>
              <a:endCxn id="207" idx="2"/>
            </p:cNvCxnSpPr>
            <p:nvPr/>
          </p:nvCxnSpPr>
          <p:spPr>
            <a:xfrm>
              <a:off x="1878296" y="3634335"/>
              <a:ext cx="983242" cy="835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1F9D43D-1343-1249-4AF3-1E601792C643}"/>
                </a:ext>
              </a:extLst>
            </p:cNvPr>
            <p:cNvSpPr/>
            <p:nvPr/>
          </p:nvSpPr>
          <p:spPr>
            <a:xfrm>
              <a:off x="2861538" y="4234714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A374BE-9C71-5513-32E3-9B611148D31B}"/>
                </a:ext>
              </a:extLst>
            </p:cNvPr>
            <p:cNvSpPr/>
            <p:nvPr/>
          </p:nvSpPr>
          <p:spPr>
            <a:xfrm>
              <a:off x="2853711" y="5052949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E49483FC-C7D7-D196-5197-CFE6E6D54DBC}"/>
                </a:ext>
              </a:extLst>
            </p:cNvPr>
            <p:cNvCxnSpPr>
              <a:cxnSpLocks/>
              <a:stCxn id="216" idx="3"/>
              <a:endCxn id="208" idx="2"/>
            </p:cNvCxnSpPr>
            <p:nvPr/>
          </p:nvCxnSpPr>
          <p:spPr>
            <a:xfrm>
              <a:off x="1878296" y="3634335"/>
              <a:ext cx="975415" cy="1653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1853DD8-1592-3C4B-DFCB-8F9734CF188B}"/>
                </a:ext>
              </a:extLst>
            </p:cNvPr>
            <p:cNvCxnSpPr>
              <a:cxnSpLocks/>
              <a:stCxn id="217" idx="3"/>
              <a:endCxn id="205" idx="2"/>
            </p:cNvCxnSpPr>
            <p:nvPr/>
          </p:nvCxnSpPr>
          <p:spPr>
            <a:xfrm flipV="1">
              <a:off x="1878296" y="3652489"/>
              <a:ext cx="975415" cy="833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7943AB48-8B28-5C97-B916-C59E9F053377}"/>
                </a:ext>
              </a:extLst>
            </p:cNvPr>
            <p:cNvCxnSpPr>
              <a:cxnSpLocks/>
              <a:stCxn id="217" idx="3"/>
              <a:endCxn id="207" idx="2"/>
            </p:cNvCxnSpPr>
            <p:nvPr/>
          </p:nvCxnSpPr>
          <p:spPr>
            <a:xfrm flipV="1">
              <a:off x="1878296" y="4469492"/>
              <a:ext cx="983242" cy="16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9EFFC204-1A00-BB9E-FEBF-36887CBC930D}"/>
                </a:ext>
              </a:extLst>
            </p:cNvPr>
            <p:cNvCxnSpPr>
              <a:cxnSpLocks/>
              <a:stCxn id="217" idx="3"/>
              <a:endCxn id="208" idx="2"/>
            </p:cNvCxnSpPr>
            <p:nvPr/>
          </p:nvCxnSpPr>
          <p:spPr>
            <a:xfrm>
              <a:off x="1878296" y="4486414"/>
              <a:ext cx="975415" cy="801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4D3D6CD3-988B-5A5D-2DAC-4348393A919F}"/>
                </a:ext>
              </a:extLst>
            </p:cNvPr>
            <p:cNvCxnSpPr>
              <a:cxnSpLocks/>
              <a:stCxn id="218" idx="3"/>
              <a:endCxn id="205" idx="2"/>
            </p:cNvCxnSpPr>
            <p:nvPr/>
          </p:nvCxnSpPr>
          <p:spPr>
            <a:xfrm flipV="1">
              <a:off x="1878296" y="3652489"/>
              <a:ext cx="975415" cy="1634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6F567AA-52F9-F369-4520-B224C83376A0}"/>
                </a:ext>
              </a:extLst>
            </p:cNvPr>
            <p:cNvCxnSpPr>
              <a:cxnSpLocks/>
              <a:stCxn id="218" idx="3"/>
              <a:endCxn id="207" idx="2"/>
            </p:cNvCxnSpPr>
            <p:nvPr/>
          </p:nvCxnSpPr>
          <p:spPr>
            <a:xfrm flipV="1">
              <a:off x="1878296" y="4469492"/>
              <a:ext cx="983242" cy="8173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A2B1920-7AB4-88A0-DCB4-F7BC83870F7A}"/>
                </a:ext>
              </a:extLst>
            </p:cNvPr>
            <p:cNvCxnSpPr>
              <a:cxnSpLocks/>
              <a:stCxn id="218" idx="3"/>
              <a:endCxn id="208" idx="2"/>
            </p:cNvCxnSpPr>
            <p:nvPr/>
          </p:nvCxnSpPr>
          <p:spPr>
            <a:xfrm>
              <a:off x="1878296" y="5286888"/>
              <a:ext cx="975415" cy="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E12A624A-6E52-9254-A4BC-8A520C540160}"/>
                </a:ext>
              </a:extLst>
            </p:cNvPr>
            <p:cNvSpPr txBox="1"/>
            <p:nvPr/>
          </p:nvSpPr>
          <p:spPr>
            <a:xfrm>
              <a:off x="1408740" y="3372725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9591612-C576-A0A8-A30F-8F9AFDA72B8D}"/>
                </a:ext>
              </a:extLst>
            </p:cNvPr>
            <p:cNvSpPr txBox="1"/>
            <p:nvPr/>
          </p:nvSpPr>
          <p:spPr>
            <a:xfrm>
              <a:off x="1408740" y="4224804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E245717-FC09-AF49-B6BC-4FC3BE44AA01}"/>
                </a:ext>
              </a:extLst>
            </p:cNvPr>
            <p:cNvSpPr txBox="1"/>
            <p:nvPr/>
          </p:nvSpPr>
          <p:spPr>
            <a:xfrm>
              <a:off x="1408740" y="5025278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FBF7D0F-552A-50A7-9D05-5FCA242C2CA9}"/>
                </a:ext>
              </a:extLst>
            </p:cNvPr>
            <p:cNvSpPr/>
            <p:nvPr/>
          </p:nvSpPr>
          <p:spPr>
            <a:xfrm>
              <a:off x="2870164" y="5864182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F0B525D2-03BA-215A-8F13-32F2C30457B7}"/>
                </a:ext>
              </a:extLst>
            </p:cNvPr>
            <p:cNvCxnSpPr>
              <a:cxnSpLocks/>
              <a:stCxn id="216" idx="3"/>
              <a:endCxn id="219" idx="2"/>
            </p:cNvCxnSpPr>
            <p:nvPr/>
          </p:nvCxnSpPr>
          <p:spPr>
            <a:xfrm>
              <a:off x="1878296" y="3634335"/>
              <a:ext cx="991868" cy="24646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B16EC50-7E09-F292-F35B-F3219C3811E7}"/>
                </a:ext>
              </a:extLst>
            </p:cNvPr>
            <p:cNvCxnSpPr>
              <a:cxnSpLocks/>
              <a:stCxn id="217" idx="3"/>
              <a:endCxn id="219" idx="2"/>
            </p:cNvCxnSpPr>
            <p:nvPr/>
          </p:nvCxnSpPr>
          <p:spPr>
            <a:xfrm>
              <a:off x="1878296" y="4486414"/>
              <a:ext cx="991868" cy="1612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75C021C7-1CFC-3F4A-184F-7F17F52A97F6}"/>
                </a:ext>
              </a:extLst>
            </p:cNvPr>
            <p:cNvCxnSpPr>
              <a:cxnSpLocks/>
              <a:stCxn id="218" idx="3"/>
              <a:endCxn id="219" idx="2"/>
            </p:cNvCxnSpPr>
            <p:nvPr/>
          </p:nvCxnSpPr>
          <p:spPr>
            <a:xfrm>
              <a:off x="1878296" y="5286888"/>
              <a:ext cx="991868" cy="812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F63CF7E-6EF7-DC3C-C2E6-76ACE051ECBD}"/>
                </a:ext>
              </a:extLst>
            </p:cNvPr>
            <p:cNvSpPr txBox="1"/>
            <p:nvPr/>
          </p:nvSpPr>
          <p:spPr>
            <a:xfrm>
              <a:off x="1408740" y="5827614"/>
              <a:ext cx="469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50AA8622-AB75-05D7-6297-01B2DE890394}"/>
                </a:ext>
              </a:extLst>
            </p:cNvPr>
            <p:cNvCxnSpPr>
              <a:cxnSpLocks/>
              <a:stCxn id="228" idx="3"/>
              <a:endCxn id="205" idx="2"/>
            </p:cNvCxnSpPr>
            <p:nvPr/>
          </p:nvCxnSpPr>
          <p:spPr>
            <a:xfrm flipV="1">
              <a:off x="1878296" y="3652489"/>
              <a:ext cx="975415" cy="24367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25684F6-18DF-8330-B156-793B84B3E427}"/>
                </a:ext>
              </a:extLst>
            </p:cNvPr>
            <p:cNvCxnSpPr>
              <a:cxnSpLocks/>
              <a:stCxn id="228" idx="3"/>
              <a:endCxn id="207" idx="2"/>
            </p:cNvCxnSpPr>
            <p:nvPr/>
          </p:nvCxnSpPr>
          <p:spPr>
            <a:xfrm flipV="1">
              <a:off x="1878296" y="4469492"/>
              <a:ext cx="983242" cy="16197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69AA0241-8788-9A62-18A5-2AD0C31A82AD}"/>
                </a:ext>
              </a:extLst>
            </p:cNvPr>
            <p:cNvCxnSpPr>
              <a:cxnSpLocks/>
              <a:stCxn id="228" idx="3"/>
              <a:endCxn id="208" idx="2"/>
            </p:cNvCxnSpPr>
            <p:nvPr/>
          </p:nvCxnSpPr>
          <p:spPr>
            <a:xfrm flipV="1">
              <a:off x="1878296" y="5287727"/>
              <a:ext cx="975415" cy="80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44A8ACC5-0B6C-01DA-D535-19D399A1BBAE}"/>
                </a:ext>
              </a:extLst>
            </p:cNvPr>
            <p:cNvCxnSpPr>
              <a:cxnSpLocks/>
              <a:stCxn id="228" idx="3"/>
              <a:endCxn id="219" idx="2"/>
            </p:cNvCxnSpPr>
            <p:nvPr/>
          </p:nvCxnSpPr>
          <p:spPr>
            <a:xfrm>
              <a:off x="1878296" y="6089224"/>
              <a:ext cx="991868" cy="9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3BC97C9-D53A-709C-D09B-E3443ECE63A4}"/>
                </a:ext>
              </a:extLst>
            </p:cNvPr>
            <p:cNvSpPr/>
            <p:nvPr/>
          </p:nvSpPr>
          <p:spPr>
            <a:xfrm>
              <a:off x="4304094" y="3765565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DC05233-F480-7019-E24A-A8E18ACF611D}"/>
                </a:ext>
              </a:extLst>
            </p:cNvPr>
            <p:cNvSpPr/>
            <p:nvPr/>
          </p:nvSpPr>
          <p:spPr>
            <a:xfrm>
              <a:off x="4311921" y="4582568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AA3A21E-803C-5012-C91C-A061B068DDB4}"/>
                </a:ext>
              </a:extLst>
            </p:cNvPr>
            <p:cNvSpPr/>
            <p:nvPr/>
          </p:nvSpPr>
          <p:spPr>
            <a:xfrm>
              <a:off x="4304094" y="5400803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695E4254-8C8C-0760-0513-BDC04389855E}"/>
                </a:ext>
              </a:extLst>
            </p:cNvPr>
            <p:cNvCxnSpPr>
              <a:cxnSpLocks/>
              <a:stCxn id="205" idx="6"/>
              <a:endCxn id="233" idx="2"/>
            </p:cNvCxnSpPr>
            <p:nvPr/>
          </p:nvCxnSpPr>
          <p:spPr>
            <a:xfrm>
              <a:off x="3323267" y="3652489"/>
              <a:ext cx="980827" cy="3478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CE686CEC-79DD-312F-3E8F-0339DFAAB123}"/>
                </a:ext>
              </a:extLst>
            </p:cNvPr>
            <p:cNvCxnSpPr>
              <a:cxnSpLocks/>
              <a:stCxn id="205" idx="6"/>
              <a:endCxn id="234" idx="2"/>
            </p:cNvCxnSpPr>
            <p:nvPr/>
          </p:nvCxnSpPr>
          <p:spPr>
            <a:xfrm>
              <a:off x="3323267" y="3652489"/>
              <a:ext cx="988654" cy="11648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FB5320E-5AC9-B1FF-81E2-8A02055C3172}"/>
                </a:ext>
              </a:extLst>
            </p:cNvPr>
            <p:cNvCxnSpPr>
              <a:cxnSpLocks/>
              <a:stCxn id="205" idx="6"/>
              <a:endCxn id="235" idx="2"/>
            </p:cNvCxnSpPr>
            <p:nvPr/>
          </p:nvCxnSpPr>
          <p:spPr>
            <a:xfrm>
              <a:off x="3323267" y="3652489"/>
              <a:ext cx="980827" cy="19830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41982B81-0108-FC92-4027-226A51B25AA3}"/>
                </a:ext>
              </a:extLst>
            </p:cNvPr>
            <p:cNvCxnSpPr>
              <a:cxnSpLocks/>
              <a:stCxn id="207" idx="6"/>
              <a:endCxn id="233" idx="2"/>
            </p:cNvCxnSpPr>
            <p:nvPr/>
          </p:nvCxnSpPr>
          <p:spPr>
            <a:xfrm flipV="1">
              <a:off x="3331094" y="4000343"/>
              <a:ext cx="973000" cy="4691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C7958940-2D38-0E1E-3E51-BA7A631C1506}"/>
                </a:ext>
              </a:extLst>
            </p:cNvPr>
            <p:cNvCxnSpPr>
              <a:cxnSpLocks/>
              <a:stCxn id="207" idx="6"/>
              <a:endCxn id="234" idx="2"/>
            </p:cNvCxnSpPr>
            <p:nvPr/>
          </p:nvCxnSpPr>
          <p:spPr>
            <a:xfrm>
              <a:off x="3331094" y="4469492"/>
              <a:ext cx="980827" cy="3478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FBE8E91F-1169-C550-0B28-43EA66576994}"/>
                </a:ext>
              </a:extLst>
            </p:cNvPr>
            <p:cNvCxnSpPr>
              <a:cxnSpLocks/>
              <a:stCxn id="207" idx="6"/>
              <a:endCxn id="235" idx="2"/>
            </p:cNvCxnSpPr>
            <p:nvPr/>
          </p:nvCxnSpPr>
          <p:spPr>
            <a:xfrm>
              <a:off x="3331094" y="4469492"/>
              <a:ext cx="973000" cy="11660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9831EA37-1430-E9B0-FE8D-039B6E931867}"/>
                </a:ext>
              </a:extLst>
            </p:cNvPr>
            <p:cNvCxnSpPr>
              <a:cxnSpLocks/>
              <a:stCxn id="208" idx="6"/>
              <a:endCxn id="233" idx="2"/>
            </p:cNvCxnSpPr>
            <p:nvPr/>
          </p:nvCxnSpPr>
          <p:spPr>
            <a:xfrm flipV="1">
              <a:off x="3323267" y="4000343"/>
              <a:ext cx="980827" cy="12873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13644902-643C-1166-97D4-3281D3E4EFBB}"/>
                </a:ext>
              </a:extLst>
            </p:cNvPr>
            <p:cNvCxnSpPr>
              <a:cxnSpLocks/>
              <a:stCxn id="208" idx="6"/>
              <a:endCxn id="234" idx="2"/>
            </p:cNvCxnSpPr>
            <p:nvPr/>
          </p:nvCxnSpPr>
          <p:spPr>
            <a:xfrm flipV="1">
              <a:off x="3323267" y="4817346"/>
              <a:ext cx="988654" cy="4703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9D05BADD-9C7A-983F-CFB1-CB90FADDC5F3}"/>
                </a:ext>
              </a:extLst>
            </p:cNvPr>
            <p:cNvCxnSpPr>
              <a:cxnSpLocks/>
              <a:stCxn id="208" idx="6"/>
              <a:endCxn id="235" idx="2"/>
            </p:cNvCxnSpPr>
            <p:nvPr/>
          </p:nvCxnSpPr>
          <p:spPr>
            <a:xfrm>
              <a:off x="3323267" y="5287727"/>
              <a:ext cx="980827" cy="3478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3D1BAEBB-B0DC-2A77-E1F1-B009ECF2E525}"/>
                </a:ext>
              </a:extLst>
            </p:cNvPr>
            <p:cNvCxnSpPr>
              <a:cxnSpLocks/>
              <a:stCxn id="219" idx="6"/>
              <a:endCxn id="233" idx="2"/>
            </p:cNvCxnSpPr>
            <p:nvPr/>
          </p:nvCxnSpPr>
          <p:spPr>
            <a:xfrm flipV="1">
              <a:off x="3339720" y="4000343"/>
              <a:ext cx="964374" cy="20986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88530B60-6655-A3D1-63A8-C77F6DAB8E99}"/>
                </a:ext>
              </a:extLst>
            </p:cNvPr>
            <p:cNvCxnSpPr>
              <a:cxnSpLocks/>
              <a:stCxn id="219" idx="6"/>
              <a:endCxn id="234" idx="2"/>
            </p:cNvCxnSpPr>
            <p:nvPr/>
          </p:nvCxnSpPr>
          <p:spPr>
            <a:xfrm flipV="1">
              <a:off x="3339720" y="4817346"/>
              <a:ext cx="972201" cy="12816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6B315ED8-F4F3-9F06-EC64-525BE135C48A}"/>
                </a:ext>
              </a:extLst>
            </p:cNvPr>
            <p:cNvCxnSpPr>
              <a:cxnSpLocks/>
              <a:stCxn id="219" idx="6"/>
              <a:endCxn id="235" idx="2"/>
            </p:cNvCxnSpPr>
            <p:nvPr/>
          </p:nvCxnSpPr>
          <p:spPr>
            <a:xfrm flipV="1">
              <a:off x="3339720" y="5635581"/>
              <a:ext cx="964374" cy="463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8E15CA3C-CA74-A578-A224-21BEFC009A28}"/>
                </a:ext>
              </a:extLst>
            </p:cNvPr>
            <p:cNvCxnSpPr>
              <a:cxnSpLocks/>
              <a:stCxn id="233" idx="6"/>
              <a:endCxn id="262" idx="2"/>
            </p:cNvCxnSpPr>
            <p:nvPr/>
          </p:nvCxnSpPr>
          <p:spPr>
            <a:xfrm>
              <a:off x="4773650" y="4000343"/>
              <a:ext cx="672694" cy="4295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E9FFEDEE-83E9-00EF-62BE-23DEE490D37A}"/>
                </a:ext>
              </a:extLst>
            </p:cNvPr>
            <p:cNvCxnSpPr>
              <a:cxnSpLocks/>
              <a:stCxn id="234" idx="6"/>
              <a:endCxn id="262" idx="2"/>
            </p:cNvCxnSpPr>
            <p:nvPr/>
          </p:nvCxnSpPr>
          <p:spPr>
            <a:xfrm flipV="1">
              <a:off x="4781477" y="4429849"/>
              <a:ext cx="664867" cy="3874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D594B0E6-86CD-53DA-04AA-E3421989ADC4}"/>
                </a:ext>
              </a:extLst>
            </p:cNvPr>
            <p:cNvCxnSpPr>
              <a:cxnSpLocks/>
              <a:stCxn id="235" idx="6"/>
              <a:endCxn id="262" idx="2"/>
            </p:cNvCxnSpPr>
            <p:nvPr/>
          </p:nvCxnSpPr>
          <p:spPr>
            <a:xfrm flipV="1">
              <a:off x="4773650" y="4429849"/>
              <a:ext cx="672694" cy="12057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044334BE-D59C-AA02-A340-0E1A6B3D7A45}"/>
                </a:ext>
              </a:extLst>
            </p:cNvPr>
            <p:cNvSpPr/>
            <p:nvPr/>
          </p:nvSpPr>
          <p:spPr>
            <a:xfrm>
              <a:off x="5446344" y="4195071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14135489-6AA0-0CF6-B661-E1DA11F3C35D}"/>
                </a:ext>
              </a:extLst>
            </p:cNvPr>
            <p:cNvSpPr/>
            <p:nvPr/>
          </p:nvSpPr>
          <p:spPr>
            <a:xfrm>
              <a:off x="5454171" y="5012074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5877C72F-F1B1-B14F-92FF-25D8E0E3DBF3}"/>
                </a:ext>
              </a:extLst>
            </p:cNvPr>
            <p:cNvCxnSpPr>
              <a:cxnSpLocks/>
              <a:stCxn id="233" idx="6"/>
              <a:endCxn id="263" idx="2"/>
            </p:cNvCxnSpPr>
            <p:nvPr/>
          </p:nvCxnSpPr>
          <p:spPr>
            <a:xfrm>
              <a:off x="4773650" y="4000343"/>
              <a:ext cx="680521" cy="12465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A087E190-AD40-A1DC-1F14-50F3A1AE858E}"/>
                </a:ext>
              </a:extLst>
            </p:cNvPr>
            <p:cNvCxnSpPr>
              <a:cxnSpLocks/>
              <a:stCxn id="234" idx="6"/>
              <a:endCxn id="263" idx="2"/>
            </p:cNvCxnSpPr>
            <p:nvPr/>
          </p:nvCxnSpPr>
          <p:spPr>
            <a:xfrm>
              <a:off x="4781477" y="4817346"/>
              <a:ext cx="672694" cy="4295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949A5EA5-A7FA-56BB-0253-F4EF33370353}"/>
                </a:ext>
              </a:extLst>
            </p:cNvPr>
            <p:cNvCxnSpPr>
              <a:cxnSpLocks/>
              <a:stCxn id="235" idx="6"/>
              <a:endCxn id="263" idx="2"/>
            </p:cNvCxnSpPr>
            <p:nvPr/>
          </p:nvCxnSpPr>
          <p:spPr>
            <a:xfrm flipV="1">
              <a:off x="4773650" y="5246852"/>
              <a:ext cx="680521" cy="3887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3D329CC2-1CF7-FB16-616B-E4432FE651FB}"/>
                </a:ext>
              </a:extLst>
            </p:cNvPr>
            <p:cNvCxnSpPr>
              <a:cxnSpLocks/>
              <a:stCxn id="262" idx="6"/>
              <a:endCxn id="202" idx="2"/>
            </p:cNvCxnSpPr>
            <p:nvPr/>
          </p:nvCxnSpPr>
          <p:spPr>
            <a:xfrm>
              <a:off x="5915900" y="4429849"/>
              <a:ext cx="510297" cy="4246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A9AE595-6677-34C9-979B-822285A5FB32}"/>
                </a:ext>
              </a:extLst>
            </p:cNvPr>
            <p:cNvCxnSpPr>
              <a:cxnSpLocks/>
              <a:stCxn id="263" idx="6"/>
              <a:endCxn id="202" idx="2"/>
            </p:cNvCxnSpPr>
            <p:nvPr/>
          </p:nvCxnSpPr>
          <p:spPr>
            <a:xfrm flipV="1">
              <a:off x="5923727" y="4854542"/>
              <a:ext cx="502470" cy="3923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61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7BE9956-C69A-967D-F48A-CA6A1AF2D5F4}"/>
              </a:ext>
            </a:extLst>
          </p:cNvPr>
          <p:cNvGrpSpPr/>
          <p:nvPr/>
        </p:nvGrpSpPr>
        <p:grpSpPr>
          <a:xfrm>
            <a:off x="64541" y="480751"/>
            <a:ext cx="12192000" cy="2948249"/>
            <a:chOff x="0" y="1055481"/>
            <a:chExt cx="12192000" cy="2948249"/>
          </a:xfrm>
        </p:grpSpPr>
        <p:pic>
          <p:nvPicPr>
            <p:cNvPr id="4" name="Picture 3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93B6443-0553-F527-5C71-C3330519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55481"/>
              <a:ext cx="12192000" cy="292793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C70BD0-45BF-CCFF-2755-94F0156E54FA}"/>
                </a:ext>
              </a:extLst>
            </p:cNvPr>
            <p:cNvSpPr txBox="1"/>
            <p:nvPr/>
          </p:nvSpPr>
          <p:spPr>
            <a:xfrm>
              <a:off x="697459" y="3542065"/>
              <a:ext cx="2263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bias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F096BE-AC39-9E66-2907-6DC30623E009}"/>
                </a:ext>
              </a:extLst>
            </p:cNvPr>
            <p:cNvSpPr txBox="1"/>
            <p:nvPr/>
          </p:nvSpPr>
          <p:spPr>
            <a:xfrm>
              <a:off x="4964269" y="3542065"/>
              <a:ext cx="2263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‘just right’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CCD331-A93F-2AD0-C7D4-0C9DEBE45492}"/>
                </a:ext>
              </a:extLst>
            </p:cNvPr>
            <p:cNvSpPr txBox="1"/>
            <p:nvPr/>
          </p:nvSpPr>
          <p:spPr>
            <a:xfrm>
              <a:off x="9231079" y="3542065"/>
              <a:ext cx="2263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variance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590223-2EDB-BB4E-1D6C-EAF8E8E104F2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9" y="1097343"/>
              <a:ext cx="2301765" cy="2602298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0B66FA1-4C64-1969-3263-36E5EACEE1DE}"/>
                </a:ext>
              </a:extLst>
            </p:cNvPr>
            <p:cNvSpPr/>
            <p:nvPr/>
          </p:nvSpPr>
          <p:spPr>
            <a:xfrm>
              <a:off x="4319752" y="1903889"/>
              <a:ext cx="1630373" cy="1785242"/>
            </a:xfrm>
            <a:custGeom>
              <a:avLst/>
              <a:gdLst>
                <a:gd name="connsiteX0" fmla="*/ 0 w 1630373"/>
                <a:gd name="connsiteY0" fmla="*/ 355835 h 1785242"/>
                <a:gd name="connsiteX1" fmla="*/ 683172 w 1630373"/>
                <a:gd name="connsiteY1" fmla="*/ 8994 h 1785242"/>
                <a:gd name="connsiteX2" fmla="*/ 1145627 w 1630373"/>
                <a:gd name="connsiteY2" fmla="*/ 156139 h 1785242"/>
                <a:gd name="connsiteX3" fmla="*/ 1618593 w 1630373"/>
                <a:gd name="connsiteY3" fmla="*/ 723697 h 1785242"/>
                <a:gd name="connsiteX4" fmla="*/ 1429407 w 1630373"/>
                <a:gd name="connsiteY4" fmla="*/ 1343808 h 1785242"/>
                <a:gd name="connsiteX5" fmla="*/ 809296 w 1630373"/>
                <a:gd name="connsiteY5" fmla="*/ 1785242 h 178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373" h="1785242">
                  <a:moveTo>
                    <a:pt x="0" y="355835"/>
                  </a:moveTo>
                  <a:cubicBezTo>
                    <a:pt x="246117" y="199056"/>
                    <a:pt x="492234" y="42277"/>
                    <a:pt x="683172" y="8994"/>
                  </a:cubicBezTo>
                  <a:cubicBezTo>
                    <a:pt x="874110" y="-24289"/>
                    <a:pt x="989724" y="37022"/>
                    <a:pt x="1145627" y="156139"/>
                  </a:cubicBezTo>
                  <a:cubicBezTo>
                    <a:pt x="1301531" y="275256"/>
                    <a:pt x="1571296" y="525752"/>
                    <a:pt x="1618593" y="723697"/>
                  </a:cubicBezTo>
                  <a:cubicBezTo>
                    <a:pt x="1665890" y="921642"/>
                    <a:pt x="1564290" y="1166884"/>
                    <a:pt x="1429407" y="1343808"/>
                  </a:cubicBezTo>
                  <a:cubicBezTo>
                    <a:pt x="1294524" y="1520732"/>
                    <a:pt x="1051910" y="1652987"/>
                    <a:pt x="809296" y="1785242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F1F59E1-8960-B6E7-C827-7F14F762CE92}"/>
                </a:ext>
              </a:extLst>
            </p:cNvPr>
            <p:cNvSpPr/>
            <p:nvPr/>
          </p:nvSpPr>
          <p:spPr>
            <a:xfrm>
              <a:off x="8951119" y="1693069"/>
              <a:ext cx="1643062" cy="1750219"/>
            </a:xfrm>
            <a:custGeom>
              <a:avLst/>
              <a:gdLst>
                <a:gd name="connsiteX0" fmla="*/ 0 w 1643062"/>
                <a:gd name="connsiteY0" fmla="*/ 335756 h 1750219"/>
                <a:gd name="connsiteX1" fmla="*/ 142875 w 1643062"/>
                <a:gd name="connsiteY1" fmla="*/ 314325 h 1750219"/>
                <a:gd name="connsiteX2" fmla="*/ 178594 w 1643062"/>
                <a:gd name="connsiteY2" fmla="*/ 307181 h 1750219"/>
                <a:gd name="connsiteX3" fmla="*/ 221456 w 1643062"/>
                <a:gd name="connsiteY3" fmla="*/ 292894 h 1750219"/>
                <a:gd name="connsiteX4" fmla="*/ 292894 w 1643062"/>
                <a:gd name="connsiteY4" fmla="*/ 271462 h 1750219"/>
                <a:gd name="connsiteX5" fmla="*/ 335756 w 1643062"/>
                <a:gd name="connsiteY5" fmla="*/ 250031 h 1750219"/>
                <a:gd name="connsiteX6" fmla="*/ 400050 w 1643062"/>
                <a:gd name="connsiteY6" fmla="*/ 221456 h 1750219"/>
                <a:gd name="connsiteX7" fmla="*/ 428625 w 1643062"/>
                <a:gd name="connsiteY7" fmla="*/ 214312 h 1750219"/>
                <a:gd name="connsiteX8" fmla="*/ 492919 w 1643062"/>
                <a:gd name="connsiteY8" fmla="*/ 200025 h 1750219"/>
                <a:gd name="connsiteX9" fmla="*/ 535781 w 1643062"/>
                <a:gd name="connsiteY9" fmla="*/ 185737 h 1750219"/>
                <a:gd name="connsiteX10" fmla="*/ 578644 w 1643062"/>
                <a:gd name="connsiteY10" fmla="*/ 171450 h 1750219"/>
                <a:gd name="connsiteX11" fmla="*/ 621506 w 1643062"/>
                <a:gd name="connsiteY11" fmla="*/ 157162 h 1750219"/>
                <a:gd name="connsiteX12" fmla="*/ 642937 w 1643062"/>
                <a:gd name="connsiteY12" fmla="*/ 150019 h 1750219"/>
                <a:gd name="connsiteX13" fmla="*/ 700087 w 1643062"/>
                <a:gd name="connsiteY13" fmla="*/ 128587 h 1750219"/>
                <a:gd name="connsiteX14" fmla="*/ 742950 w 1643062"/>
                <a:gd name="connsiteY14" fmla="*/ 114300 h 1750219"/>
                <a:gd name="connsiteX15" fmla="*/ 792956 w 1643062"/>
                <a:gd name="connsiteY15" fmla="*/ 100012 h 1750219"/>
                <a:gd name="connsiteX16" fmla="*/ 821531 w 1643062"/>
                <a:gd name="connsiteY16" fmla="*/ 92869 h 1750219"/>
                <a:gd name="connsiteX17" fmla="*/ 864394 w 1643062"/>
                <a:gd name="connsiteY17" fmla="*/ 78581 h 1750219"/>
                <a:gd name="connsiteX18" fmla="*/ 914400 w 1643062"/>
                <a:gd name="connsiteY18" fmla="*/ 57150 h 1750219"/>
                <a:gd name="connsiteX19" fmla="*/ 942975 w 1643062"/>
                <a:gd name="connsiteY19" fmla="*/ 50006 h 1750219"/>
                <a:gd name="connsiteX20" fmla="*/ 1250156 w 1643062"/>
                <a:gd name="connsiteY20" fmla="*/ 42862 h 1750219"/>
                <a:gd name="connsiteX21" fmla="*/ 1293019 w 1643062"/>
                <a:gd name="connsiteY21" fmla="*/ 28575 h 1750219"/>
                <a:gd name="connsiteX22" fmla="*/ 1314450 w 1643062"/>
                <a:gd name="connsiteY22" fmla="*/ 21431 h 1750219"/>
                <a:gd name="connsiteX23" fmla="*/ 1343025 w 1643062"/>
                <a:gd name="connsiteY23" fmla="*/ 14287 h 1750219"/>
                <a:gd name="connsiteX24" fmla="*/ 1385887 w 1643062"/>
                <a:gd name="connsiteY24" fmla="*/ 0 h 1750219"/>
                <a:gd name="connsiteX25" fmla="*/ 1557337 w 1643062"/>
                <a:gd name="connsiteY25" fmla="*/ 7144 h 1750219"/>
                <a:gd name="connsiteX26" fmla="*/ 1578769 w 1643062"/>
                <a:gd name="connsiteY26" fmla="*/ 14287 h 1750219"/>
                <a:gd name="connsiteX27" fmla="*/ 1593056 w 1643062"/>
                <a:gd name="connsiteY27" fmla="*/ 35719 h 1750219"/>
                <a:gd name="connsiteX28" fmla="*/ 1614487 w 1643062"/>
                <a:gd name="connsiteY28" fmla="*/ 57150 h 1750219"/>
                <a:gd name="connsiteX29" fmla="*/ 1635919 w 1643062"/>
                <a:gd name="connsiteY29" fmla="*/ 121444 h 1750219"/>
                <a:gd name="connsiteX30" fmla="*/ 1643062 w 1643062"/>
                <a:gd name="connsiteY30" fmla="*/ 142875 h 1750219"/>
                <a:gd name="connsiteX31" fmla="*/ 1635919 w 1643062"/>
                <a:gd name="connsiteY31" fmla="*/ 242887 h 1750219"/>
                <a:gd name="connsiteX32" fmla="*/ 1614487 w 1643062"/>
                <a:gd name="connsiteY32" fmla="*/ 264319 h 1750219"/>
                <a:gd name="connsiteX33" fmla="*/ 1593056 w 1643062"/>
                <a:gd name="connsiteY33" fmla="*/ 278606 h 1750219"/>
                <a:gd name="connsiteX34" fmla="*/ 1571625 w 1643062"/>
                <a:gd name="connsiteY34" fmla="*/ 285750 h 1750219"/>
                <a:gd name="connsiteX35" fmla="*/ 1493044 w 1643062"/>
                <a:gd name="connsiteY35" fmla="*/ 300037 h 1750219"/>
                <a:gd name="connsiteX36" fmla="*/ 1464469 w 1643062"/>
                <a:gd name="connsiteY36" fmla="*/ 307181 h 1750219"/>
                <a:gd name="connsiteX37" fmla="*/ 1407319 w 1643062"/>
                <a:gd name="connsiteY37" fmla="*/ 300037 h 1750219"/>
                <a:gd name="connsiteX38" fmla="*/ 1385887 w 1643062"/>
                <a:gd name="connsiteY38" fmla="*/ 292894 h 1750219"/>
                <a:gd name="connsiteX39" fmla="*/ 1357312 w 1643062"/>
                <a:gd name="connsiteY39" fmla="*/ 250031 h 1750219"/>
                <a:gd name="connsiteX40" fmla="*/ 1335881 w 1643062"/>
                <a:gd name="connsiteY40" fmla="*/ 150019 h 1750219"/>
                <a:gd name="connsiteX41" fmla="*/ 1314450 w 1643062"/>
                <a:gd name="connsiteY41" fmla="*/ 128587 h 1750219"/>
                <a:gd name="connsiteX42" fmla="*/ 1285875 w 1643062"/>
                <a:gd name="connsiteY42" fmla="*/ 121444 h 1750219"/>
                <a:gd name="connsiteX43" fmla="*/ 1264444 w 1643062"/>
                <a:gd name="connsiteY43" fmla="*/ 114300 h 1750219"/>
                <a:gd name="connsiteX44" fmla="*/ 1207294 w 1643062"/>
                <a:gd name="connsiteY44" fmla="*/ 92869 h 1750219"/>
                <a:gd name="connsiteX45" fmla="*/ 1071562 w 1643062"/>
                <a:gd name="connsiteY45" fmla="*/ 107156 h 1750219"/>
                <a:gd name="connsiteX46" fmla="*/ 1050131 w 1643062"/>
                <a:gd name="connsiteY46" fmla="*/ 121444 h 1750219"/>
                <a:gd name="connsiteX47" fmla="*/ 1007269 w 1643062"/>
                <a:gd name="connsiteY47" fmla="*/ 185737 h 1750219"/>
                <a:gd name="connsiteX48" fmla="*/ 992981 w 1643062"/>
                <a:gd name="connsiteY48" fmla="*/ 207169 h 1750219"/>
                <a:gd name="connsiteX49" fmla="*/ 985837 w 1643062"/>
                <a:gd name="connsiteY49" fmla="*/ 228600 h 1750219"/>
                <a:gd name="connsiteX50" fmla="*/ 957262 w 1643062"/>
                <a:gd name="connsiteY50" fmla="*/ 271462 h 1750219"/>
                <a:gd name="connsiteX51" fmla="*/ 942975 w 1643062"/>
                <a:gd name="connsiteY51" fmla="*/ 314325 h 1750219"/>
                <a:gd name="connsiteX52" fmla="*/ 957262 w 1643062"/>
                <a:gd name="connsiteY52" fmla="*/ 435769 h 1750219"/>
                <a:gd name="connsiteX53" fmla="*/ 971550 w 1643062"/>
                <a:gd name="connsiteY53" fmla="*/ 492919 h 1750219"/>
                <a:gd name="connsiteX54" fmla="*/ 985837 w 1643062"/>
                <a:gd name="connsiteY54" fmla="*/ 535781 h 1750219"/>
                <a:gd name="connsiteX55" fmla="*/ 978694 w 1643062"/>
                <a:gd name="connsiteY55" fmla="*/ 600075 h 1750219"/>
                <a:gd name="connsiteX56" fmla="*/ 928687 w 1643062"/>
                <a:gd name="connsiteY56" fmla="*/ 664369 h 1750219"/>
                <a:gd name="connsiteX57" fmla="*/ 885825 w 1643062"/>
                <a:gd name="connsiteY57" fmla="*/ 692944 h 1750219"/>
                <a:gd name="connsiteX58" fmla="*/ 842962 w 1643062"/>
                <a:gd name="connsiteY58" fmla="*/ 721519 h 1750219"/>
                <a:gd name="connsiteX59" fmla="*/ 821531 w 1643062"/>
                <a:gd name="connsiteY59" fmla="*/ 735806 h 1750219"/>
                <a:gd name="connsiteX60" fmla="*/ 800100 w 1643062"/>
                <a:gd name="connsiteY60" fmla="*/ 742950 h 1750219"/>
                <a:gd name="connsiteX61" fmla="*/ 757237 w 1643062"/>
                <a:gd name="connsiteY61" fmla="*/ 764381 h 1750219"/>
                <a:gd name="connsiteX62" fmla="*/ 742950 w 1643062"/>
                <a:gd name="connsiteY62" fmla="*/ 785812 h 1750219"/>
                <a:gd name="connsiteX63" fmla="*/ 721519 w 1643062"/>
                <a:gd name="connsiteY63" fmla="*/ 800100 h 1750219"/>
                <a:gd name="connsiteX64" fmla="*/ 714375 w 1643062"/>
                <a:gd name="connsiteY64" fmla="*/ 821531 h 1750219"/>
                <a:gd name="connsiteX65" fmla="*/ 700087 w 1643062"/>
                <a:gd name="connsiteY65" fmla="*/ 842962 h 1750219"/>
                <a:gd name="connsiteX66" fmla="*/ 692944 w 1643062"/>
                <a:gd name="connsiteY66" fmla="*/ 871537 h 1750219"/>
                <a:gd name="connsiteX67" fmla="*/ 707231 w 1643062"/>
                <a:gd name="connsiteY67" fmla="*/ 964406 h 1750219"/>
                <a:gd name="connsiteX68" fmla="*/ 721519 w 1643062"/>
                <a:gd name="connsiteY68" fmla="*/ 985837 h 1750219"/>
                <a:gd name="connsiteX69" fmla="*/ 742950 w 1643062"/>
                <a:gd name="connsiteY69" fmla="*/ 992981 h 1750219"/>
                <a:gd name="connsiteX70" fmla="*/ 771525 w 1643062"/>
                <a:gd name="connsiteY70" fmla="*/ 1007269 h 1750219"/>
                <a:gd name="connsiteX71" fmla="*/ 850106 w 1643062"/>
                <a:gd name="connsiteY71" fmla="*/ 1028700 h 1750219"/>
                <a:gd name="connsiteX72" fmla="*/ 942975 w 1643062"/>
                <a:gd name="connsiteY72" fmla="*/ 1021556 h 1750219"/>
                <a:gd name="connsiteX73" fmla="*/ 978694 w 1643062"/>
                <a:gd name="connsiteY73" fmla="*/ 964406 h 1750219"/>
                <a:gd name="connsiteX74" fmla="*/ 992981 w 1643062"/>
                <a:gd name="connsiteY74" fmla="*/ 942975 h 1750219"/>
                <a:gd name="connsiteX75" fmla="*/ 1014412 w 1643062"/>
                <a:gd name="connsiteY75" fmla="*/ 878681 h 1750219"/>
                <a:gd name="connsiteX76" fmla="*/ 1021556 w 1643062"/>
                <a:gd name="connsiteY76" fmla="*/ 857250 h 1750219"/>
                <a:gd name="connsiteX77" fmla="*/ 1028700 w 1643062"/>
                <a:gd name="connsiteY77" fmla="*/ 835819 h 1750219"/>
                <a:gd name="connsiteX78" fmla="*/ 1042987 w 1643062"/>
                <a:gd name="connsiteY78" fmla="*/ 785812 h 1750219"/>
                <a:gd name="connsiteX79" fmla="*/ 1078706 w 1643062"/>
                <a:gd name="connsiteY79" fmla="*/ 742950 h 1750219"/>
                <a:gd name="connsiteX80" fmla="*/ 1121569 w 1643062"/>
                <a:gd name="connsiteY80" fmla="*/ 728662 h 1750219"/>
                <a:gd name="connsiteX81" fmla="*/ 1143000 w 1643062"/>
                <a:gd name="connsiteY81" fmla="*/ 721519 h 1750219"/>
                <a:gd name="connsiteX82" fmla="*/ 1278731 w 1643062"/>
                <a:gd name="connsiteY82" fmla="*/ 728662 h 1750219"/>
                <a:gd name="connsiteX83" fmla="*/ 1321594 w 1643062"/>
                <a:gd name="connsiteY83" fmla="*/ 764381 h 1750219"/>
                <a:gd name="connsiteX84" fmla="*/ 1335881 w 1643062"/>
                <a:gd name="connsiteY84" fmla="*/ 785812 h 1750219"/>
                <a:gd name="connsiteX85" fmla="*/ 1350169 w 1643062"/>
                <a:gd name="connsiteY85" fmla="*/ 814387 h 1750219"/>
                <a:gd name="connsiteX86" fmla="*/ 1371600 w 1643062"/>
                <a:gd name="connsiteY86" fmla="*/ 885825 h 1750219"/>
                <a:gd name="connsiteX87" fmla="*/ 1350169 w 1643062"/>
                <a:gd name="connsiteY87" fmla="*/ 1000125 h 1750219"/>
                <a:gd name="connsiteX88" fmla="*/ 1343025 w 1643062"/>
                <a:gd name="connsiteY88" fmla="*/ 1021556 h 1750219"/>
                <a:gd name="connsiteX89" fmla="*/ 1335881 w 1643062"/>
                <a:gd name="connsiteY89" fmla="*/ 1042987 h 1750219"/>
                <a:gd name="connsiteX90" fmla="*/ 1321594 w 1643062"/>
                <a:gd name="connsiteY90" fmla="*/ 1064419 h 1750219"/>
                <a:gd name="connsiteX91" fmla="*/ 1307306 w 1643062"/>
                <a:gd name="connsiteY91" fmla="*/ 1107281 h 1750219"/>
                <a:gd name="connsiteX92" fmla="*/ 1285875 w 1643062"/>
                <a:gd name="connsiteY92" fmla="*/ 1150144 h 1750219"/>
                <a:gd name="connsiteX93" fmla="*/ 1293019 w 1643062"/>
                <a:gd name="connsiteY93" fmla="*/ 1207294 h 1750219"/>
                <a:gd name="connsiteX94" fmla="*/ 1300162 w 1643062"/>
                <a:gd name="connsiteY94" fmla="*/ 1228725 h 1750219"/>
                <a:gd name="connsiteX95" fmla="*/ 1293019 w 1643062"/>
                <a:gd name="connsiteY95" fmla="*/ 1314450 h 1750219"/>
                <a:gd name="connsiteX96" fmla="*/ 1278731 w 1643062"/>
                <a:gd name="connsiteY96" fmla="*/ 1371600 h 1750219"/>
                <a:gd name="connsiteX97" fmla="*/ 1264444 w 1643062"/>
                <a:gd name="connsiteY97" fmla="*/ 1400175 h 1750219"/>
                <a:gd name="connsiteX98" fmla="*/ 1243012 w 1643062"/>
                <a:gd name="connsiteY98" fmla="*/ 1421606 h 1750219"/>
                <a:gd name="connsiteX99" fmla="*/ 1214437 w 1643062"/>
                <a:gd name="connsiteY99" fmla="*/ 1464469 h 1750219"/>
                <a:gd name="connsiteX100" fmla="*/ 1193006 w 1643062"/>
                <a:gd name="connsiteY100" fmla="*/ 1485900 h 1750219"/>
                <a:gd name="connsiteX101" fmla="*/ 1164431 w 1643062"/>
                <a:gd name="connsiteY101" fmla="*/ 1528762 h 1750219"/>
                <a:gd name="connsiteX102" fmla="*/ 1150144 w 1643062"/>
                <a:gd name="connsiteY102" fmla="*/ 1550194 h 1750219"/>
                <a:gd name="connsiteX103" fmla="*/ 1128712 w 1643062"/>
                <a:gd name="connsiteY103" fmla="*/ 1564481 h 1750219"/>
                <a:gd name="connsiteX104" fmla="*/ 1100137 w 1643062"/>
                <a:gd name="connsiteY104" fmla="*/ 1628775 h 1750219"/>
                <a:gd name="connsiteX105" fmla="*/ 1092994 w 1643062"/>
                <a:gd name="connsiteY105" fmla="*/ 1650206 h 1750219"/>
                <a:gd name="connsiteX106" fmla="*/ 1078706 w 1643062"/>
                <a:gd name="connsiteY106" fmla="*/ 1671637 h 1750219"/>
                <a:gd name="connsiteX107" fmla="*/ 1064419 w 1643062"/>
                <a:gd name="connsiteY107" fmla="*/ 1750219 h 175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643062" h="1750219">
                  <a:moveTo>
                    <a:pt x="0" y="335756"/>
                  </a:moveTo>
                  <a:cubicBezTo>
                    <a:pt x="55058" y="328873"/>
                    <a:pt x="84745" y="325951"/>
                    <a:pt x="142875" y="314325"/>
                  </a:cubicBezTo>
                  <a:cubicBezTo>
                    <a:pt x="154781" y="311944"/>
                    <a:pt x="166880" y="310376"/>
                    <a:pt x="178594" y="307181"/>
                  </a:cubicBezTo>
                  <a:cubicBezTo>
                    <a:pt x="193123" y="303218"/>
                    <a:pt x="206846" y="296547"/>
                    <a:pt x="221456" y="292894"/>
                  </a:cubicBezTo>
                  <a:cubicBezTo>
                    <a:pt x="237430" y="288900"/>
                    <a:pt x="282458" y="278419"/>
                    <a:pt x="292894" y="271462"/>
                  </a:cubicBezTo>
                  <a:cubicBezTo>
                    <a:pt x="354312" y="230518"/>
                    <a:pt x="276604" y="279607"/>
                    <a:pt x="335756" y="250031"/>
                  </a:cubicBezTo>
                  <a:cubicBezTo>
                    <a:pt x="382665" y="226576"/>
                    <a:pt x="326330" y="239887"/>
                    <a:pt x="400050" y="221456"/>
                  </a:cubicBezTo>
                  <a:cubicBezTo>
                    <a:pt x="409575" y="219075"/>
                    <a:pt x="419041" y="216442"/>
                    <a:pt x="428625" y="214312"/>
                  </a:cubicBezTo>
                  <a:cubicBezTo>
                    <a:pt x="454856" y="208483"/>
                    <a:pt x="468022" y="207495"/>
                    <a:pt x="492919" y="200025"/>
                  </a:cubicBezTo>
                  <a:cubicBezTo>
                    <a:pt x="507344" y="195697"/>
                    <a:pt x="521494" y="190499"/>
                    <a:pt x="535781" y="185737"/>
                  </a:cubicBezTo>
                  <a:lnTo>
                    <a:pt x="578644" y="171450"/>
                  </a:lnTo>
                  <a:lnTo>
                    <a:pt x="621506" y="157162"/>
                  </a:lnTo>
                  <a:cubicBezTo>
                    <a:pt x="628650" y="154781"/>
                    <a:pt x="636202" y="153387"/>
                    <a:pt x="642937" y="150019"/>
                  </a:cubicBezTo>
                  <a:cubicBezTo>
                    <a:pt x="690839" y="126067"/>
                    <a:pt x="651458" y="143175"/>
                    <a:pt x="700087" y="128587"/>
                  </a:cubicBezTo>
                  <a:cubicBezTo>
                    <a:pt x="714512" y="124259"/>
                    <a:pt x="728339" y="117953"/>
                    <a:pt x="742950" y="114300"/>
                  </a:cubicBezTo>
                  <a:cubicBezTo>
                    <a:pt x="832333" y="91953"/>
                    <a:pt x="721176" y="120520"/>
                    <a:pt x="792956" y="100012"/>
                  </a:cubicBezTo>
                  <a:cubicBezTo>
                    <a:pt x="802396" y="97315"/>
                    <a:pt x="812127" y="95690"/>
                    <a:pt x="821531" y="92869"/>
                  </a:cubicBezTo>
                  <a:cubicBezTo>
                    <a:pt x="835956" y="88541"/>
                    <a:pt x="850923" y="85316"/>
                    <a:pt x="864394" y="78581"/>
                  </a:cubicBezTo>
                  <a:cubicBezTo>
                    <a:pt x="889792" y="65882"/>
                    <a:pt x="889875" y="64157"/>
                    <a:pt x="914400" y="57150"/>
                  </a:cubicBezTo>
                  <a:cubicBezTo>
                    <a:pt x="923840" y="54453"/>
                    <a:pt x="933166" y="50423"/>
                    <a:pt x="942975" y="50006"/>
                  </a:cubicBezTo>
                  <a:cubicBezTo>
                    <a:pt x="1045304" y="45651"/>
                    <a:pt x="1147762" y="45243"/>
                    <a:pt x="1250156" y="42862"/>
                  </a:cubicBezTo>
                  <a:lnTo>
                    <a:pt x="1293019" y="28575"/>
                  </a:lnTo>
                  <a:cubicBezTo>
                    <a:pt x="1300163" y="26194"/>
                    <a:pt x="1307145" y="23257"/>
                    <a:pt x="1314450" y="21431"/>
                  </a:cubicBezTo>
                  <a:cubicBezTo>
                    <a:pt x="1323975" y="19050"/>
                    <a:pt x="1333621" y="17108"/>
                    <a:pt x="1343025" y="14287"/>
                  </a:cubicBezTo>
                  <a:cubicBezTo>
                    <a:pt x="1357450" y="9960"/>
                    <a:pt x="1385887" y="0"/>
                    <a:pt x="1385887" y="0"/>
                  </a:cubicBezTo>
                  <a:cubicBezTo>
                    <a:pt x="1443037" y="2381"/>
                    <a:pt x="1500294" y="2919"/>
                    <a:pt x="1557337" y="7144"/>
                  </a:cubicBezTo>
                  <a:cubicBezTo>
                    <a:pt x="1564847" y="7700"/>
                    <a:pt x="1572889" y="9583"/>
                    <a:pt x="1578769" y="14287"/>
                  </a:cubicBezTo>
                  <a:cubicBezTo>
                    <a:pt x="1585473" y="19651"/>
                    <a:pt x="1587560" y="29123"/>
                    <a:pt x="1593056" y="35719"/>
                  </a:cubicBezTo>
                  <a:cubicBezTo>
                    <a:pt x="1599523" y="43480"/>
                    <a:pt x="1607343" y="50006"/>
                    <a:pt x="1614487" y="57150"/>
                  </a:cubicBezTo>
                  <a:lnTo>
                    <a:pt x="1635919" y="121444"/>
                  </a:lnTo>
                  <a:lnTo>
                    <a:pt x="1643062" y="142875"/>
                  </a:lnTo>
                  <a:cubicBezTo>
                    <a:pt x="1640681" y="176212"/>
                    <a:pt x="1643574" y="210353"/>
                    <a:pt x="1635919" y="242887"/>
                  </a:cubicBezTo>
                  <a:cubicBezTo>
                    <a:pt x="1633605" y="252722"/>
                    <a:pt x="1622248" y="257851"/>
                    <a:pt x="1614487" y="264319"/>
                  </a:cubicBezTo>
                  <a:cubicBezTo>
                    <a:pt x="1607891" y="269815"/>
                    <a:pt x="1600735" y="274766"/>
                    <a:pt x="1593056" y="278606"/>
                  </a:cubicBezTo>
                  <a:cubicBezTo>
                    <a:pt x="1586321" y="281974"/>
                    <a:pt x="1578865" y="283681"/>
                    <a:pt x="1571625" y="285750"/>
                  </a:cubicBezTo>
                  <a:cubicBezTo>
                    <a:pt x="1529091" y="297903"/>
                    <a:pt x="1548695" y="289919"/>
                    <a:pt x="1493044" y="300037"/>
                  </a:cubicBezTo>
                  <a:cubicBezTo>
                    <a:pt x="1483384" y="301793"/>
                    <a:pt x="1473994" y="304800"/>
                    <a:pt x="1464469" y="307181"/>
                  </a:cubicBezTo>
                  <a:cubicBezTo>
                    <a:pt x="1445419" y="304800"/>
                    <a:pt x="1426208" y="303471"/>
                    <a:pt x="1407319" y="300037"/>
                  </a:cubicBezTo>
                  <a:cubicBezTo>
                    <a:pt x="1399910" y="298690"/>
                    <a:pt x="1391212" y="298219"/>
                    <a:pt x="1385887" y="292894"/>
                  </a:cubicBezTo>
                  <a:cubicBezTo>
                    <a:pt x="1373745" y="280752"/>
                    <a:pt x="1357312" y="250031"/>
                    <a:pt x="1357312" y="250031"/>
                  </a:cubicBezTo>
                  <a:cubicBezTo>
                    <a:pt x="1355715" y="237253"/>
                    <a:pt x="1350425" y="164563"/>
                    <a:pt x="1335881" y="150019"/>
                  </a:cubicBezTo>
                  <a:cubicBezTo>
                    <a:pt x="1328737" y="142875"/>
                    <a:pt x="1323222" y="133599"/>
                    <a:pt x="1314450" y="128587"/>
                  </a:cubicBezTo>
                  <a:cubicBezTo>
                    <a:pt x="1305926" y="123716"/>
                    <a:pt x="1295315" y="124141"/>
                    <a:pt x="1285875" y="121444"/>
                  </a:cubicBezTo>
                  <a:cubicBezTo>
                    <a:pt x="1278635" y="119375"/>
                    <a:pt x="1271365" y="117266"/>
                    <a:pt x="1264444" y="114300"/>
                  </a:cubicBezTo>
                  <a:cubicBezTo>
                    <a:pt x="1212148" y="91887"/>
                    <a:pt x="1259973" y="106037"/>
                    <a:pt x="1207294" y="92869"/>
                  </a:cubicBezTo>
                  <a:cubicBezTo>
                    <a:pt x="1196809" y="93524"/>
                    <a:pt x="1107248" y="89313"/>
                    <a:pt x="1071562" y="107156"/>
                  </a:cubicBezTo>
                  <a:cubicBezTo>
                    <a:pt x="1063883" y="110996"/>
                    <a:pt x="1057275" y="116681"/>
                    <a:pt x="1050131" y="121444"/>
                  </a:cubicBezTo>
                  <a:lnTo>
                    <a:pt x="1007269" y="185737"/>
                  </a:lnTo>
                  <a:cubicBezTo>
                    <a:pt x="1002506" y="192881"/>
                    <a:pt x="995696" y="199024"/>
                    <a:pt x="992981" y="207169"/>
                  </a:cubicBezTo>
                  <a:cubicBezTo>
                    <a:pt x="990600" y="214313"/>
                    <a:pt x="989494" y="222018"/>
                    <a:pt x="985837" y="228600"/>
                  </a:cubicBezTo>
                  <a:cubicBezTo>
                    <a:pt x="977498" y="243610"/>
                    <a:pt x="957262" y="271462"/>
                    <a:pt x="957262" y="271462"/>
                  </a:cubicBezTo>
                  <a:cubicBezTo>
                    <a:pt x="952500" y="285750"/>
                    <a:pt x="941312" y="299357"/>
                    <a:pt x="942975" y="314325"/>
                  </a:cubicBezTo>
                  <a:cubicBezTo>
                    <a:pt x="944217" y="325500"/>
                    <a:pt x="954587" y="421504"/>
                    <a:pt x="957262" y="435769"/>
                  </a:cubicBezTo>
                  <a:cubicBezTo>
                    <a:pt x="960881" y="455069"/>
                    <a:pt x="965341" y="474290"/>
                    <a:pt x="971550" y="492919"/>
                  </a:cubicBezTo>
                  <a:lnTo>
                    <a:pt x="985837" y="535781"/>
                  </a:lnTo>
                  <a:cubicBezTo>
                    <a:pt x="983456" y="557212"/>
                    <a:pt x="985513" y="579618"/>
                    <a:pt x="978694" y="600075"/>
                  </a:cubicBezTo>
                  <a:cubicBezTo>
                    <a:pt x="973292" y="616281"/>
                    <a:pt x="945329" y="651425"/>
                    <a:pt x="928687" y="664369"/>
                  </a:cubicBezTo>
                  <a:cubicBezTo>
                    <a:pt x="915133" y="674911"/>
                    <a:pt x="900112" y="683419"/>
                    <a:pt x="885825" y="692944"/>
                  </a:cubicBezTo>
                  <a:lnTo>
                    <a:pt x="842962" y="721519"/>
                  </a:lnTo>
                  <a:cubicBezTo>
                    <a:pt x="835818" y="726281"/>
                    <a:pt x="829676" y="733091"/>
                    <a:pt x="821531" y="735806"/>
                  </a:cubicBezTo>
                  <a:cubicBezTo>
                    <a:pt x="814387" y="738187"/>
                    <a:pt x="806835" y="739582"/>
                    <a:pt x="800100" y="742950"/>
                  </a:cubicBezTo>
                  <a:cubicBezTo>
                    <a:pt x="744709" y="770645"/>
                    <a:pt x="811105" y="746425"/>
                    <a:pt x="757237" y="764381"/>
                  </a:cubicBezTo>
                  <a:cubicBezTo>
                    <a:pt x="752475" y="771525"/>
                    <a:pt x="749021" y="779741"/>
                    <a:pt x="742950" y="785812"/>
                  </a:cubicBezTo>
                  <a:cubicBezTo>
                    <a:pt x="736879" y="791883"/>
                    <a:pt x="726882" y="793396"/>
                    <a:pt x="721519" y="800100"/>
                  </a:cubicBezTo>
                  <a:cubicBezTo>
                    <a:pt x="716815" y="805980"/>
                    <a:pt x="717743" y="814796"/>
                    <a:pt x="714375" y="821531"/>
                  </a:cubicBezTo>
                  <a:cubicBezTo>
                    <a:pt x="710535" y="829210"/>
                    <a:pt x="704850" y="835818"/>
                    <a:pt x="700087" y="842962"/>
                  </a:cubicBezTo>
                  <a:cubicBezTo>
                    <a:pt x="697706" y="852487"/>
                    <a:pt x="692944" y="861719"/>
                    <a:pt x="692944" y="871537"/>
                  </a:cubicBezTo>
                  <a:cubicBezTo>
                    <a:pt x="692944" y="887930"/>
                    <a:pt x="695002" y="939950"/>
                    <a:pt x="707231" y="964406"/>
                  </a:cubicBezTo>
                  <a:cubicBezTo>
                    <a:pt x="711071" y="972085"/>
                    <a:pt x="714815" y="980474"/>
                    <a:pt x="721519" y="985837"/>
                  </a:cubicBezTo>
                  <a:cubicBezTo>
                    <a:pt x="727399" y="990541"/>
                    <a:pt x="736029" y="990015"/>
                    <a:pt x="742950" y="992981"/>
                  </a:cubicBezTo>
                  <a:cubicBezTo>
                    <a:pt x="752738" y="997176"/>
                    <a:pt x="761637" y="1003314"/>
                    <a:pt x="771525" y="1007269"/>
                  </a:cubicBezTo>
                  <a:cubicBezTo>
                    <a:pt x="807776" y="1021769"/>
                    <a:pt x="814237" y="1021526"/>
                    <a:pt x="850106" y="1028700"/>
                  </a:cubicBezTo>
                  <a:cubicBezTo>
                    <a:pt x="881062" y="1026319"/>
                    <a:pt x="912459" y="1027278"/>
                    <a:pt x="942975" y="1021556"/>
                  </a:cubicBezTo>
                  <a:cubicBezTo>
                    <a:pt x="975616" y="1015436"/>
                    <a:pt x="964009" y="986433"/>
                    <a:pt x="978694" y="964406"/>
                  </a:cubicBezTo>
                  <a:cubicBezTo>
                    <a:pt x="983456" y="957262"/>
                    <a:pt x="989494" y="950821"/>
                    <a:pt x="992981" y="942975"/>
                  </a:cubicBezTo>
                  <a:cubicBezTo>
                    <a:pt x="992991" y="942953"/>
                    <a:pt x="1010836" y="889408"/>
                    <a:pt x="1014412" y="878681"/>
                  </a:cubicBezTo>
                  <a:lnTo>
                    <a:pt x="1021556" y="857250"/>
                  </a:lnTo>
                  <a:cubicBezTo>
                    <a:pt x="1023937" y="850106"/>
                    <a:pt x="1026874" y="843124"/>
                    <a:pt x="1028700" y="835819"/>
                  </a:cubicBezTo>
                  <a:cubicBezTo>
                    <a:pt x="1030987" y="826671"/>
                    <a:pt x="1037866" y="796055"/>
                    <a:pt x="1042987" y="785812"/>
                  </a:cubicBezTo>
                  <a:cubicBezTo>
                    <a:pt x="1048801" y="774184"/>
                    <a:pt x="1067770" y="749026"/>
                    <a:pt x="1078706" y="742950"/>
                  </a:cubicBezTo>
                  <a:cubicBezTo>
                    <a:pt x="1091871" y="735636"/>
                    <a:pt x="1107281" y="733424"/>
                    <a:pt x="1121569" y="728662"/>
                  </a:cubicBezTo>
                  <a:lnTo>
                    <a:pt x="1143000" y="721519"/>
                  </a:lnTo>
                  <a:cubicBezTo>
                    <a:pt x="1188244" y="723900"/>
                    <a:pt x="1233840" y="722541"/>
                    <a:pt x="1278731" y="728662"/>
                  </a:cubicBezTo>
                  <a:cubicBezTo>
                    <a:pt x="1289295" y="730103"/>
                    <a:pt x="1316769" y="758591"/>
                    <a:pt x="1321594" y="764381"/>
                  </a:cubicBezTo>
                  <a:cubicBezTo>
                    <a:pt x="1327090" y="770977"/>
                    <a:pt x="1331621" y="778358"/>
                    <a:pt x="1335881" y="785812"/>
                  </a:cubicBezTo>
                  <a:cubicBezTo>
                    <a:pt x="1341165" y="795058"/>
                    <a:pt x="1346214" y="804499"/>
                    <a:pt x="1350169" y="814387"/>
                  </a:cubicBezTo>
                  <a:cubicBezTo>
                    <a:pt x="1361761" y="843368"/>
                    <a:pt x="1364584" y="857761"/>
                    <a:pt x="1371600" y="885825"/>
                  </a:cubicBezTo>
                  <a:cubicBezTo>
                    <a:pt x="1362958" y="972243"/>
                    <a:pt x="1372023" y="934562"/>
                    <a:pt x="1350169" y="1000125"/>
                  </a:cubicBezTo>
                  <a:lnTo>
                    <a:pt x="1343025" y="1021556"/>
                  </a:lnTo>
                  <a:cubicBezTo>
                    <a:pt x="1340644" y="1028700"/>
                    <a:pt x="1340058" y="1036721"/>
                    <a:pt x="1335881" y="1042987"/>
                  </a:cubicBezTo>
                  <a:cubicBezTo>
                    <a:pt x="1331119" y="1050131"/>
                    <a:pt x="1325081" y="1056573"/>
                    <a:pt x="1321594" y="1064419"/>
                  </a:cubicBezTo>
                  <a:cubicBezTo>
                    <a:pt x="1315477" y="1078181"/>
                    <a:pt x="1315660" y="1094750"/>
                    <a:pt x="1307306" y="1107281"/>
                  </a:cubicBezTo>
                  <a:cubicBezTo>
                    <a:pt x="1288842" y="1134978"/>
                    <a:pt x="1295734" y="1120567"/>
                    <a:pt x="1285875" y="1150144"/>
                  </a:cubicBezTo>
                  <a:cubicBezTo>
                    <a:pt x="1288256" y="1169194"/>
                    <a:pt x="1289585" y="1188405"/>
                    <a:pt x="1293019" y="1207294"/>
                  </a:cubicBezTo>
                  <a:cubicBezTo>
                    <a:pt x="1294366" y="1214703"/>
                    <a:pt x="1300162" y="1221195"/>
                    <a:pt x="1300162" y="1228725"/>
                  </a:cubicBezTo>
                  <a:cubicBezTo>
                    <a:pt x="1300162" y="1257399"/>
                    <a:pt x="1296369" y="1285972"/>
                    <a:pt x="1293019" y="1314450"/>
                  </a:cubicBezTo>
                  <a:cubicBezTo>
                    <a:pt x="1291206" y="1329864"/>
                    <a:pt x="1285493" y="1355822"/>
                    <a:pt x="1278731" y="1371600"/>
                  </a:cubicBezTo>
                  <a:cubicBezTo>
                    <a:pt x="1274536" y="1381388"/>
                    <a:pt x="1270634" y="1391509"/>
                    <a:pt x="1264444" y="1400175"/>
                  </a:cubicBezTo>
                  <a:cubicBezTo>
                    <a:pt x="1258572" y="1408396"/>
                    <a:pt x="1249215" y="1413631"/>
                    <a:pt x="1243012" y="1421606"/>
                  </a:cubicBezTo>
                  <a:cubicBezTo>
                    <a:pt x="1232470" y="1435160"/>
                    <a:pt x="1226579" y="1452327"/>
                    <a:pt x="1214437" y="1464469"/>
                  </a:cubicBezTo>
                  <a:cubicBezTo>
                    <a:pt x="1207293" y="1471613"/>
                    <a:pt x="1199208" y="1477925"/>
                    <a:pt x="1193006" y="1485900"/>
                  </a:cubicBezTo>
                  <a:cubicBezTo>
                    <a:pt x="1182464" y="1499454"/>
                    <a:pt x="1173956" y="1514475"/>
                    <a:pt x="1164431" y="1528762"/>
                  </a:cubicBezTo>
                  <a:cubicBezTo>
                    <a:pt x="1159668" y="1535906"/>
                    <a:pt x="1157288" y="1545432"/>
                    <a:pt x="1150144" y="1550194"/>
                  </a:cubicBezTo>
                  <a:lnTo>
                    <a:pt x="1128712" y="1564481"/>
                  </a:lnTo>
                  <a:cubicBezTo>
                    <a:pt x="1106072" y="1598442"/>
                    <a:pt x="1117139" y="1577769"/>
                    <a:pt x="1100137" y="1628775"/>
                  </a:cubicBezTo>
                  <a:cubicBezTo>
                    <a:pt x="1097756" y="1635919"/>
                    <a:pt x="1097171" y="1643941"/>
                    <a:pt x="1092994" y="1650206"/>
                  </a:cubicBezTo>
                  <a:lnTo>
                    <a:pt x="1078706" y="1671637"/>
                  </a:lnTo>
                  <a:cubicBezTo>
                    <a:pt x="1060654" y="1725795"/>
                    <a:pt x="1064419" y="1699440"/>
                    <a:pt x="1064419" y="1750219"/>
                  </a:cubicBezTo>
                </a:path>
              </a:pathLst>
            </a:custGeom>
            <a:noFill/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F5F06-8FDF-9520-BEA8-2E45A358874A}"/>
              </a:ext>
            </a:extLst>
          </p:cNvPr>
          <p:cNvGrpSpPr/>
          <p:nvPr/>
        </p:nvGrpSpPr>
        <p:grpSpPr>
          <a:xfrm>
            <a:off x="4027461" y="3733090"/>
            <a:ext cx="4266159" cy="2933407"/>
            <a:chOff x="4027461" y="3733090"/>
            <a:chExt cx="4266159" cy="2933407"/>
          </a:xfrm>
        </p:grpSpPr>
        <p:pic>
          <p:nvPicPr>
            <p:cNvPr id="20" name="Picture 19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0C1354B5-E042-F6DC-F510-741C4D833D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29" r="36571"/>
            <a:stretch/>
          </p:blipFill>
          <p:spPr>
            <a:xfrm>
              <a:off x="4267199" y="3733090"/>
              <a:ext cx="3657601" cy="2927939"/>
            </a:xfrm>
            <a:prstGeom prst="rect">
              <a:avLst/>
            </a:prstGeom>
          </p:spPr>
        </p:pic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3A91458-06B3-75B1-E8E4-54328BAE66D3}"/>
                </a:ext>
              </a:extLst>
            </p:cNvPr>
            <p:cNvSpPr/>
            <p:nvPr/>
          </p:nvSpPr>
          <p:spPr>
            <a:xfrm>
              <a:off x="4902200" y="3848100"/>
              <a:ext cx="2184400" cy="2362200"/>
            </a:xfrm>
            <a:custGeom>
              <a:avLst/>
              <a:gdLst>
                <a:gd name="connsiteX0" fmla="*/ 0 w 2184400"/>
                <a:gd name="connsiteY0" fmla="*/ 0 h 2362200"/>
                <a:gd name="connsiteX1" fmla="*/ 876300 w 2184400"/>
                <a:gd name="connsiteY1" fmla="*/ 1104900 h 2362200"/>
                <a:gd name="connsiteX2" fmla="*/ 495300 w 2184400"/>
                <a:gd name="connsiteY2" fmla="*/ 1257300 h 2362200"/>
                <a:gd name="connsiteX3" fmla="*/ 749300 w 2184400"/>
                <a:gd name="connsiteY3" fmla="*/ 1612900 h 2362200"/>
                <a:gd name="connsiteX4" fmla="*/ 1295400 w 2184400"/>
                <a:gd name="connsiteY4" fmla="*/ 469900 h 2362200"/>
                <a:gd name="connsiteX5" fmla="*/ 1549400 w 2184400"/>
                <a:gd name="connsiteY5" fmla="*/ 673100 h 2362200"/>
                <a:gd name="connsiteX6" fmla="*/ 1193800 w 2184400"/>
                <a:gd name="connsiteY6" fmla="*/ 889000 h 2362200"/>
                <a:gd name="connsiteX7" fmla="*/ 1041400 w 2184400"/>
                <a:gd name="connsiteY7" fmla="*/ 1295400 h 2362200"/>
                <a:gd name="connsiteX8" fmla="*/ 1358900 w 2184400"/>
                <a:gd name="connsiteY8" fmla="*/ 1536700 h 2362200"/>
                <a:gd name="connsiteX9" fmla="*/ 2171700 w 2184400"/>
                <a:gd name="connsiteY9" fmla="*/ 2349500 h 2362200"/>
                <a:gd name="connsiteX10" fmla="*/ 2184400 w 2184400"/>
                <a:gd name="connsiteY10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4400" h="2362200">
                  <a:moveTo>
                    <a:pt x="0" y="0"/>
                  </a:moveTo>
                  <a:cubicBezTo>
                    <a:pt x="396875" y="447675"/>
                    <a:pt x="793750" y="895350"/>
                    <a:pt x="876300" y="1104900"/>
                  </a:cubicBezTo>
                  <a:cubicBezTo>
                    <a:pt x="958850" y="1314450"/>
                    <a:pt x="516467" y="1172633"/>
                    <a:pt x="495300" y="1257300"/>
                  </a:cubicBezTo>
                  <a:cubicBezTo>
                    <a:pt x="474133" y="1341967"/>
                    <a:pt x="615950" y="1744133"/>
                    <a:pt x="749300" y="1612900"/>
                  </a:cubicBezTo>
                  <a:cubicBezTo>
                    <a:pt x="882650" y="1481667"/>
                    <a:pt x="1162050" y="626533"/>
                    <a:pt x="1295400" y="469900"/>
                  </a:cubicBezTo>
                  <a:cubicBezTo>
                    <a:pt x="1428750" y="313267"/>
                    <a:pt x="1566333" y="603250"/>
                    <a:pt x="1549400" y="673100"/>
                  </a:cubicBezTo>
                  <a:cubicBezTo>
                    <a:pt x="1532467" y="742950"/>
                    <a:pt x="1278467" y="785283"/>
                    <a:pt x="1193800" y="889000"/>
                  </a:cubicBezTo>
                  <a:cubicBezTo>
                    <a:pt x="1109133" y="992717"/>
                    <a:pt x="1013883" y="1187450"/>
                    <a:pt x="1041400" y="1295400"/>
                  </a:cubicBezTo>
                  <a:cubicBezTo>
                    <a:pt x="1068917" y="1403350"/>
                    <a:pt x="1170517" y="1361017"/>
                    <a:pt x="1358900" y="1536700"/>
                  </a:cubicBezTo>
                  <a:cubicBezTo>
                    <a:pt x="1547283" y="1712383"/>
                    <a:pt x="2171700" y="2349500"/>
                    <a:pt x="2171700" y="2349500"/>
                  </a:cubicBezTo>
                  <a:lnTo>
                    <a:pt x="2184400" y="2362200"/>
                  </a:lnTo>
                </a:path>
              </a:pathLst>
            </a:cu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5492CC-9BF4-D5C5-852E-77BDA91A07F9}"/>
                </a:ext>
              </a:extLst>
            </p:cNvPr>
            <p:cNvSpPr txBox="1"/>
            <p:nvPr/>
          </p:nvSpPr>
          <p:spPr>
            <a:xfrm>
              <a:off x="4027461" y="6204832"/>
              <a:ext cx="426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bias and high variance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547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5676DDE-EB0C-ACC7-6ABD-15EF55391B88}"/>
              </a:ext>
            </a:extLst>
          </p:cNvPr>
          <p:cNvGrpSpPr/>
          <p:nvPr/>
        </p:nvGrpSpPr>
        <p:grpSpPr>
          <a:xfrm>
            <a:off x="-630318" y="1019889"/>
            <a:ext cx="12178844" cy="5309943"/>
            <a:chOff x="-173118" y="1223089"/>
            <a:chExt cx="12178844" cy="53099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62DE17-3F3C-5716-165A-697F55554624}"/>
                </a:ext>
              </a:extLst>
            </p:cNvPr>
            <p:cNvSpPr txBox="1"/>
            <p:nvPr/>
          </p:nvSpPr>
          <p:spPr>
            <a:xfrm>
              <a:off x="0" y="1282700"/>
              <a:ext cx="34804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bias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(Training data performance: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 fitting training dataset well)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09343F2-E0F6-7357-1FBE-8A476E5BC3F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3480440" y="1821309"/>
              <a:ext cx="1078860" cy="1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A82DB0-DAFC-6971-8B14-23C17C4055D7}"/>
                </a:ext>
              </a:extLst>
            </p:cNvPr>
            <p:cNvSpPr txBox="1"/>
            <p:nvPr/>
          </p:nvSpPr>
          <p:spPr>
            <a:xfrm>
              <a:off x="4559300" y="1223089"/>
              <a:ext cx="72042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Bigger network (more hidden layers / more hidden units)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longer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(Find a new neural network architecture)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DB9EE5-A926-5512-DFA9-74F80CF3458E}"/>
                </a:ext>
              </a:extLst>
            </p:cNvPr>
            <p:cNvSpPr txBox="1"/>
            <p:nvPr/>
          </p:nvSpPr>
          <p:spPr>
            <a:xfrm>
              <a:off x="-173118" y="3488611"/>
              <a:ext cx="382668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variance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(Dev data performance: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Pretty good training set, 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however poor dev set performance)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361B92-F4FF-C367-F0D0-623556F3C032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653571" y="4181108"/>
              <a:ext cx="90572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C33CC1-B23D-46A6-7F15-E101303E38CB}"/>
                </a:ext>
              </a:extLst>
            </p:cNvPr>
            <p:cNvSpPr txBox="1"/>
            <p:nvPr/>
          </p:nvSpPr>
          <p:spPr>
            <a:xfrm>
              <a:off x="4559300" y="3580943"/>
              <a:ext cx="52132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data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(Find a new neural network architecture)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CAD4773D-FD64-D9E4-CEF7-1F8DD02554BA}"/>
                </a:ext>
              </a:extLst>
            </p:cNvPr>
            <p:cNvCxnSpPr>
              <a:stCxn id="7" idx="3"/>
              <a:endCxn id="4" idx="0"/>
            </p:cNvCxnSpPr>
            <p:nvPr/>
          </p:nvCxnSpPr>
          <p:spPr>
            <a:xfrm flipH="1" flipV="1">
              <a:off x="1740220" y="1282700"/>
              <a:ext cx="10023296" cy="540554"/>
            </a:xfrm>
            <a:prstGeom prst="bentConnector4">
              <a:avLst>
                <a:gd name="adj1" fmla="val -2281"/>
                <a:gd name="adj2" fmla="val 17916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7C0D95-E980-45DE-4497-30E710774B75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1740220" y="2359918"/>
              <a:ext cx="7" cy="11286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A52018-1328-A657-2113-165E32172641}"/>
                </a:ext>
              </a:extLst>
            </p:cNvPr>
            <p:cNvSpPr txBox="1"/>
            <p:nvPr/>
          </p:nvSpPr>
          <p:spPr>
            <a:xfrm>
              <a:off x="1740220" y="2767281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D91292-C75E-A35C-0281-3DF1D4A994D9}"/>
                </a:ext>
              </a:extLst>
            </p:cNvPr>
            <p:cNvCxnSpPr>
              <a:cxnSpLocks/>
              <a:stCxn id="10" idx="2"/>
              <a:endCxn id="37" idx="0"/>
            </p:cNvCxnSpPr>
            <p:nvPr/>
          </p:nvCxnSpPr>
          <p:spPr>
            <a:xfrm flipH="1">
              <a:off x="1740220" y="4873606"/>
              <a:ext cx="7" cy="11977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CFFDD9-B513-A0F4-871B-8EE6DC02F9F4}"/>
                </a:ext>
              </a:extLst>
            </p:cNvPr>
            <p:cNvSpPr txBox="1"/>
            <p:nvPr/>
          </p:nvSpPr>
          <p:spPr>
            <a:xfrm>
              <a:off x="1740220" y="520596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85B11F1-DB28-68A1-63E7-BC9C37182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5600" y="1282700"/>
              <a:ext cx="4030126" cy="2717800"/>
            </a:xfrm>
            <a:prstGeom prst="bentConnector3">
              <a:avLst>
                <a:gd name="adj1" fmla="val 11208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926745-EF37-1555-E38E-B5289178BDAD}"/>
                </a:ext>
              </a:extLst>
            </p:cNvPr>
            <p:cNvSpPr txBox="1"/>
            <p:nvPr/>
          </p:nvSpPr>
          <p:spPr>
            <a:xfrm>
              <a:off x="1314462" y="6071367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7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66C20-C1E3-F482-AF85-9D788789F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92BA15-3492-C03B-CE67-5A6F5BA89654}"/>
              </a:ext>
            </a:extLst>
          </p:cNvPr>
          <p:cNvGrpSpPr/>
          <p:nvPr/>
        </p:nvGrpSpPr>
        <p:grpSpPr>
          <a:xfrm>
            <a:off x="3030063" y="999869"/>
            <a:ext cx="5760111" cy="4471240"/>
            <a:chOff x="3030063" y="999869"/>
            <a:chExt cx="5760111" cy="44712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699EAD4-A2F4-E914-F025-EB5A074033BC}"/>
                </a:ext>
              </a:extLst>
            </p:cNvPr>
            <p:cNvGrpSpPr/>
            <p:nvPr/>
          </p:nvGrpSpPr>
          <p:grpSpPr>
            <a:xfrm>
              <a:off x="3030063" y="999869"/>
              <a:ext cx="5760111" cy="4471240"/>
              <a:chOff x="2807641" y="1209933"/>
              <a:chExt cx="5760111" cy="447124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D6BC414-5D22-2BD8-F308-50B296179E2E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840936" y="1598881"/>
                <a:ext cx="1749905" cy="4375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294133-A76C-7CC2-AB1B-3AAC62AE28BF}"/>
                  </a:ext>
                </a:extLst>
              </p:cNvPr>
              <p:cNvSpPr/>
              <p:nvPr/>
            </p:nvSpPr>
            <p:spPr>
              <a:xfrm>
                <a:off x="7095417" y="3013508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CF3AE29-42AC-1FA1-A1AF-2B5936F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519" y="3246207"/>
                <a:ext cx="53042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B00068-EB3D-0366-4339-1C0992AE0FE3}"/>
                  </a:ext>
                </a:extLst>
              </p:cNvPr>
              <p:cNvSpPr txBox="1"/>
              <p:nvPr/>
            </p:nvSpPr>
            <p:spPr>
              <a:xfrm>
                <a:off x="8280494" y="2955861"/>
                <a:ext cx="287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55D305-0FEA-CC22-2CEE-D5F6D6B0160A}"/>
                  </a:ext>
                </a:extLst>
              </p:cNvPr>
              <p:cNvSpPr/>
              <p:nvPr/>
            </p:nvSpPr>
            <p:spPr>
              <a:xfrm>
                <a:off x="5522076" y="1967693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3762F23-E672-8F5D-3E45-0E8B80C95C65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3840936" y="1598881"/>
                <a:ext cx="1749905" cy="1479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25A30E9-F57A-70F5-F20D-7FBEB2FD0660}"/>
                  </a:ext>
                </a:extLst>
              </p:cNvPr>
              <p:cNvSpPr/>
              <p:nvPr/>
            </p:nvSpPr>
            <p:spPr>
              <a:xfrm>
                <a:off x="5522076" y="3009766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624C290-EAAC-BCFB-3F15-F899270DC092}"/>
                  </a:ext>
                </a:extLst>
              </p:cNvPr>
              <p:cNvSpPr/>
              <p:nvPr/>
            </p:nvSpPr>
            <p:spPr>
              <a:xfrm>
                <a:off x="5522076" y="4099442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E9B46D-AC4E-44A5-4B94-CB33A14EE7AC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3840936" y="1598881"/>
                <a:ext cx="1749905" cy="2569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2872028-F337-219B-3E32-DA66018096B2}"/>
                  </a:ext>
                </a:extLst>
              </p:cNvPr>
              <p:cNvCxnSpPr>
                <a:cxnSpLocks/>
                <a:stCxn id="9" idx="6"/>
                <a:endCxn id="38" idx="1"/>
              </p:cNvCxnSpPr>
              <p:nvPr/>
            </p:nvCxnSpPr>
            <p:spPr>
              <a:xfrm>
                <a:off x="5991632" y="2202471"/>
                <a:ext cx="1172550" cy="8798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6B0E8C2-076C-925D-2906-B3B5CE661075}"/>
                  </a:ext>
                </a:extLst>
              </p:cNvPr>
              <p:cNvCxnSpPr>
                <a:cxnSpLocks/>
                <a:stCxn id="20" idx="6"/>
                <a:endCxn id="38" idx="2"/>
              </p:cNvCxnSpPr>
              <p:nvPr/>
            </p:nvCxnSpPr>
            <p:spPr>
              <a:xfrm>
                <a:off x="5991632" y="3244544"/>
                <a:ext cx="1103785" cy="37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5C875BC-F5C8-230C-D0D7-4837ED1EC6BA}"/>
                  </a:ext>
                </a:extLst>
              </p:cNvPr>
              <p:cNvCxnSpPr>
                <a:cxnSpLocks/>
                <a:stCxn id="21" idx="6"/>
                <a:endCxn id="38" idx="3"/>
              </p:cNvCxnSpPr>
              <p:nvPr/>
            </p:nvCxnSpPr>
            <p:spPr>
              <a:xfrm flipV="1">
                <a:off x="5991632" y="3414299"/>
                <a:ext cx="1172550" cy="9199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41BC755-344A-6C4A-7383-4747AE5A6842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840936" y="2202471"/>
                <a:ext cx="1681140" cy="4647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6CEBFA7-5D9F-73D0-5FF0-41267C789425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3840936" y="2667179"/>
                <a:ext cx="1681140" cy="5773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D417020-C887-B99A-0FA0-AC017BF895C5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>
                <a:off x="3840936" y="2667179"/>
                <a:ext cx="1681140" cy="16670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843ED8D-1BF4-5261-F59B-59114170AEE0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840936" y="2202471"/>
                <a:ext cx="1681140" cy="1533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C8DC04C-02F2-6843-D66D-2F8F8A4598DE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3840936" y="3244544"/>
                <a:ext cx="1681140" cy="4909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8AF9EAF-DAE6-01B8-7E39-E9E6F9A36787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>
                <a:off x="3840936" y="3735477"/>
                <a:ext cx="1681140" cy="5987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CA6EA52-A88B-175C-9228-5B97CE5EB151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3840936" y="2368484"/>
                <a:ext cx="1749905" cy="24352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6AB1DE7-53BA-1D9C-4E7D-9AB6ADF0FFD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V="1">
                <a:off x="3840936" y="3410557"/>
                <a:ext cx="1749905" cy="1393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7451CD3-A5C5-B18D-BAAB-FA4581B8E056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 flipV="1">
                <a:off x="3840936" y="4500233"/>
                <a:ext cx="1749905" cy="3035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CAD1D61-95F4-F6E2-7383-C8C36C704B22}"/>
                  </a:ext>
                </a:extLst>
              </p:cNvPr>
              <p:cNvSpPr txBox="1"/>
              <p:nvPr/>
            </p:nvSpPr>
            <p:spPr>
              <a:xfrm>
                <a:off x="3278834" y="1209933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4AA4F8F-65D8-95CE-30E2-A64EECAF0654}"/>
                  </a:ext>
                </a:extLst>
              </p:cNvPr>
              <p:cNvSpPr txBox="1"/>
              <p:nvPr/>
            </p:nvSpPr>
            <p:spPr>
              <a:xfrm>
                <a:off x="3278834" y="2306700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E248FFD-8622-0E22-DDF0-C282A39574BD}"/>
                  </a:ext>
                </a:extLst>
              </p:cNvPr>
              <p:cNvSpPr txBox="1"/>
              <p:nvPr/>
            </p:nvSpPr>
            <p:spPr>
              <a:xfrm>
                <a:off x="3278834" y="3403467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D501432-D3B0-D6B6-FD9D-B008142F01EB}"/>
                  </a:ext>
                </a:extLst>
              </p:cNvPr>
              <p:cNvSpPr txBox="1"/>
              <p:nvPr/>
            </p:nvSpPr>
            <p:spPr>
              <a:xfrm>
                <a:off x="3278834" y="4500233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9B0F5B-EBD3-CE74-3117-382A7B6E23AC}"/>
                  </a:ext>
                </a:extLst>
              </p:cNvPr>
              <p:cNvSpPr txBox="1"/>
              <p:nvPr/>
            </p:nvSpPr>
            <p:spPr>
              <a:xfrm>
                <a:off x="2807641" y="5281063"/>
                <a:ext cx="141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B2C770F-4AE3-C38B-53D2-4A34CA06AAD6}"/>
                  </a:ext>
                </a:extLst>
              </p:cNvPr>
              <p:cNvSpPr txBox="1"/>
              <p:nvPr/>
            </p:nvSpPr>
            <p:spPr>
              <a:xfrm>
                <a:off x="4881902" y="5281063"/>
                <a:ext cx="1749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955E20-F47A-3BFD-6919-280BE4408F0B}"/>
                </a:ext>
              </a:extLst>
            </p:cNvPr>
            <p:cNvSpPr txBox="1"/>
            <p:nvPr/>
          </p:nvSpPr>
          <p:spPr>
            <a:xfrm>
              <a:off x="6912443" y="5070999"/>
              <a:ext cx="1749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7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55655-CB6C-3D4F-9A09-B50DB5C69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180981-E629-7A31-EE05-282CC7C64096}"/>
              </a:ext>
            </a:extLst>
          </p:cNvPr>
          <p:cNvGrpSpPr/>
          <p:nvPr/>
        </p:nvGrpSpPr>
        <p:grpSpPr>
          <a:xfrm>
            <a:off x="-2285192" y="1358324"/>
            <a:ext cx="20762212" cy="4502405"/>
            <a:chOff x="-2285192" y="1358324"/>
            <a:chExt cx="20762212" cy="4502405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0DBC42F-35ED-B71C-6B84-C009233BCBC9}"/>
                </a:ext>
              </a:extLst>
            </p:cNvPr>
            <p:cNvGrpSpPr/>
            <p:nvPr/>
          </p:nvGrpSpPr>
          <p:grpSpPr>
            <a:xfrm>
              <a:off x="-2285192" y="1358324"/>
              <a:ext cx="5288918" cy="3813520"/>
              <a:chOff x="3278834" y="1209933"/>
              <a:chExt cx="5288918" cy="381352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4F27FE6-8B59-EF97-B6F6-1D4DE0A1593D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840936" y="1598881"/>
                <a:ext cx="1749905" cy="4375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9F91BB9-084A-22EC-474B-1BACB8835AEF}"/>
                  </a:ext>
                </a:extLst>
              </p:cNvPr>
              <p:cNvSpPr/>
              <p:nvPr/>
            </p:nvSpPr>
            <p:spPr>
              <a:xfrm>
                <a:off x="7095417" y="3013508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450D8EB-BB3C-C727-BE2C-D2A912EC4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7519" y="3246207"/>
                <a:ext cx="53042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5611A9-EF2D-93BB-A7BC-753CCB131DF4}"/>
                  </a:ext>
                </a:extLst>
              </p:cNvPr>
              <p:cNvSpPr txBox="1"/>
              <p:nvPr/>
            </p:nvSpPr>
            <p:spPr>
              <a:xfrm>
                <a:off x="8280494" y="2955861"/>
                <a:ext cx="287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C9514F2-B70F-F4E0-9B66-E9B0765D7584}"/>
                  </a:ext>
                </a:extLst>
              </p:cNvPr>
              <p:cNvSpPr/>
              <p:nvPr/>
            </p:nvSpPr>
            <p:spPr>
              <a:xfrm>
                <a:off x="5522076" y="1967693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122FCD5-CED1-555F-CE7E-04E22B7FE7D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3840936" y="1598881"/>
                <a:ext cx="1749905" cy="1479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181466-D6B3-64FD-882D-43782C3BE3C3}"/>
                  </a:ext>
                </a:extLst>
              </p:cNvPr>
              <p:cNvSpPr/>
              <p:nvPr/>
            </p:nvSpPr>
            <p:spPr>
              <a:xfrm>
                <a:off x="5522076" y="3009766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E36DF5-2038-1EC0-1D12-070C724193DA}"/>
                  </a:ext>
                </a:extLst>
              </p:cNvPr>
              <p:cNvSpPr/>
              <p:nvPr/>
            </p:nvSpPr>
            <p:spPr>
              <a:xfrm>
                <a:off x="5522076" y="4099442"/>
                <a:ext cx="469556" cy="4695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724B393-86C7-909D-8F4D-B20A7A18F7F3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3840936" y="1598881"/>
                <a:ext cx="1749905" cy="2569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3C7D93C-0A09-1DCD-B1B4-8DEF0EE12C27}"/>
                  </a:ext>
                </a:extLst>
              </p:cNvPr>
              <p:cNvCxnSpPr>
                <a:cxnSpLocks/>
                <a:stCxn id="9" idx="6"/>
                <a:endCxn id="38" idx="1"/>
              </p:cNvCxnSpPr>
              <p:nvPr/>
            </p:nvCxnSpPr>
            <p:spPr>
              <a:xfrm>
                <a:off x="5991632" y="2202471"/>
                <a:ext cx="1172550" cy="8798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FD03AFB-987E-DA92-F836-E5744733C430}"/>
                  </a:ext>
                </a:extLst>
              </p:cNvPr>
              <p:cNvCxnSpPr>
                <a:cxnSpLocks/>
                <a:stCxn id="20" idx="6"/>
                <a:endCxn id="38" idx="2"/>
              </p:cNvCxnSpPr>
              <p:nvPr/>
            </p:nvCxnSpPr>
            <p:spPr>
              <a:xfrm>
                <a:off x="5991632" y="3244544"/>
                <a:ext cx="1103785" cy="37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8149489-E08C-D15E-7E55-E7248F25F51F}"/>
                  </a:ext>
                </a:extLst>
              </p:cNvPr>
              <p:cNvCxnSpPr>
                <a:cxnSpLocks/>
                <a:stCxn id="21" idx="6"/>
                <a:endCxn id="38" idx="3"/>
              </p:cNvCxnSpPr>
              <p:nvPr/>
            </p:nvCxnSpPr>
            <p:spPr>
              <a:xfrm flipV="1">
                <a:off x="5991632" y="3414299"/>
                <a:ext cx="1172550" cy="9199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A5C6668-3193-A40F-C88B-39EAE06B843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840936" y="2202471"/>
                <a:ext cx="1681140" cy="4647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A04BBCE-A60C-5718-F27F-99561DA63FD0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3840936" y="2667179"/>
                <a:ext cx="1681140" cy="5773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A21AFE9-4537-E7ED-FF13-D5FF797D9318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>
                <a:off x="3840936" y="2667179"/>
                <a:ext cx="1681140" cy="16670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4D4A417-AA00-4F17-D65A-285CF4AF0A3C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840936" y="2202471"/>
                <a:ext cx="1681140" cy="1533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3498CCE-7CD9-808E-3703-7F48F12EBD4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3840936" y="3244544"/>
                <a:ext cx="1681140" cy="4909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EF2845D-567B-B8A0-7576-2A49ACF950A0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>
                <a:off x="3840936" y="3735477"/>
                <a:ext cx="1681140" cy="5987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BB66843-3421-B157-7D48-52C6D2513C7A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3840936" y="2368484"/>
                <a:ext cx="1749905" cy="24352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7E81D00-FCE7-6898-9740-B1B0BFCA6539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V="1">
                <a:off x="3840936" y="3410557"/>
                <a:ext cx="1749905" cy="1393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EBEB1D7-6DAD-D858-D248-E5509F449268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 flipV="1">
                <a:off x="3840936" y="4500233"/>
                <a:ext cx="1749905" cy="3035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5419CC5-3B00-3161-F62A-159BB54CD08E}"/>
                  </a:ext>
                </a:extLst>
              </p:cNvPr>
              <p:cNvSpPr txBox="1"/>
              <p:nvPr/>
            </p:nvSpPr>
            <p:spPr>
              <a:xfrm>
                <a:off x="3278834" y="1209933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DF2132-3552-36AF-D307-B5FF262224EB}"/>
                  </a:ext>
                </a:extLst>
              </p:cNvPr>
              <p:cNvSpPr txBox="1"/>
              <p:nvPr/>
            </p:nvSpPr>
            <p:spPr>
              <a:xfrm>
                <a:off x="3278834" y="2306700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B9BA370-CBE3-ACD5-4F73-46C7A15FB778}"/>
                  </a:ext>
                </a:extLst>
              </p:cNvPr>
              <p:cNvSpPr txBox="1"/>
              <p:nvPr/>
            </p:nvSpPr>
            <p:spPr>
              <a:xfrm>
                <a:off x="3278834" y="3403467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B8ACFE2-F599-D6AA-DE96-0D117E739CDE}"/>
                  </a:ext>
                </a:extLst>
              </p:cNvPr>
              <p:cNvSpPr txBox="1"/>
              <p:nvPr/>
            </p:nvSpPr>
            <p:spPr>
              <a:xfrm>
                <a:off x="3278834" y="4500233"/>
                <a:ext cx="469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6B5916-6DB3-97F7-F466-D828C613E9F0}"/>
                </a:ext>
              </a:extLst>
            </p:cNvPr>
            <p:cNvSpPr txBox="1"/>
            <p:nvPr/>
          </p:nvSpPr>
          <p:spPr>
            <a:xfrm>
              <a:off x="-889768" y="5337509"/>
              <a:ext cx="2606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9AF9C2-66C0-1D35-5B61-689397EB36DF}"/>
                </a:ext>
              </a:extLst>
            </p:cNvPr>
            <p:cNvGrpSpPr/>
            <p:nvPr/>
          </p:nvGrpSpPr>
          <p:grpSpPr>
            <a:xfrm>
              <a:off x="3339443" y="1591126"/>
              <a:ext cx="8656004" cy="3319108"/>
              <a:chOff x="1500755" y="1676302"/>
              <a:chExt cx="8656004" cy="3319108"/>
            </a:xfrm>
          </p:grpSpPr>
          <p:sp>
            <p:nvSpPr>
              <p:cNvPr id="11" name="立方体 52">
                <a:extLst>
                  <a:ext uri="{FF2B5EF4-FFF2-40B4-BE49-F238E27FC236}">
                    <a16:creationId xmlns:a16="http://schemas.microsoft.com/office/drawing/2014/main" id="{01822D28-02C6-0EEA-317D-95DA10C222A2}"/>
                  </a:ext>
                </a:extLst>
              </p:cNvPr>
              <p:cNvSpPr/>
              <p:nvPr/>
            </p:nvSpPr>
            <p:spPr>
              <a:xfrm>
                <a:off x="1500755" y="1676302"/>
                <a:ext cx="1122639" cy="3319108"/>
              </a:xfrm>
              <a:prstGeom prst="cube">
                <a:avLst>
                  <a:gd name="adj" fmla="val 7473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立方体 52">
                <a:extLst>
                  <a:ext uri="{FF2B5EF4-FFF2-40B4-BE49-F238E27FC236}">
                    <a16:creationId xmlns:a16="http://schemas.microsoft.com/office/drawing/2014/main" id="{5579E1F6-F1A5-7E85-C732-CECD9B0E6853}"/>
                  </a:ext>
                </a:extLst>
              </p:cNvPr>
              <p:cNvSpPr/>
              <p:nvPr/>
            </p:nvSpPr>
            <p:spPr>
              <a:xfrm>
                <a:off x="3418366" y="1812936"/>
                <a:ext cx="1554536" cy="2642021"/>
              </a:xfrm>
              <a:prstGeom prst="cube">
                <a:avLst>
                  <a:gd name="adj" fmla="val 4714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立方体 52">
                <a:extLst>
                  <a:ext uri="{FF2B5EF4-FFF2-40B4-BE49-F238E27FC236}">
                    <a16:creationId xmlns:a16="http://schemas.microsoft.com/office/drawing/2014/main" id="{6E734DF3-3E51-60C9-E098-3752E1D2C03F}"/>
                  </a:ext>
                </a:extLst>
              </p:cNvPr>
              <p:cNvSpPr/>
              <p:nvPr/>
            </p:nvSpPr>
            <p:spPr>
              <a:xfrm>
                <a:off x="5767874" y="2540432"/>
                <a:ext cx="3080613" cy="1465298"/>
              </a:xfrm>
              <a:prstGeom prst="cube">
                <a:avLst>
                  <a:gd name="adj" fmla="val 4032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立方体 52">
                <a:extLst>
                  <a:ext uri="{FF2B5EF4-FFF2-40B4-BE49-F238E27FC236}">
                    <a16:creationId xmlns:a16="http://schemas.microsoft.com/office/drawing/2014/main" id="{33D7AC81-95A7-6F8B-FF32-BF13CF475624}"/>
                  </a:ext>
                </a:extLst>
              </p:cNvPr>
              <p:cNvSpPr/>
              <p:nvPr/>
            </p:nvSpPr>
            <p:spPr>
              <a:xfrm>
                <a:off x="9671904" y="2782682"/>
                <a:ext cx="484855" cy="1106348"/>
              </a:xfrm>
              <a:prstGeom prst="cube">
                <a:avLst>
                  <a:gd name="adj" fmla="val 5812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" name="右箭头 24">
                <a:extLst>
                  <a:ext uri="{FF2B5EF4-FFF2-40B4-BE49-F238E27FC236}">
                    <a16:creationId xmlns:a16="http://schemas.microsoft.com/office/drawing/2014/main" id="{6E4662E2-3102-07A9-6B37-648F16092DBA}"/>
                  </a:ext>
                </a:extLst>
              </p:cNvPr>
              <p:cNvSpPr/>
              <p:nvPr/>
            </p:nvSpPr>
            <p:spPr>
              <a:xfrm>
                <a:off x="2762097" y="3293815"/>
                <a:ext cx="517565" cy="210838"/>
              </a:xfrm>
              <a:prstGeom prst="rightArrow">
                <a:avLst>
                  <a:gd name="adj1" fmla="val 50000"/>
                  <a:gd name="adj2" fmla="val 92619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7" name="右箭头 24">
                <a:extLst>
                  <a:ext uri="{FF2B5EF4-FFF2-40B4-BE49-F238E27FC236}">
                    <a16:creationId xmlns:a16="http://schemas.microsoft.com/office/drawing/2014/main" id="{AB960980-5534-077E-0DFC-7D93515F159D}"/>
                  </a:ext>
                </a:extLst>
              </p:cNvPr>
              <p:cNvSpPr/>
              <p:nvPr/>
            </p:nvSpPr>
            <p:spPr>
              <a:xfrm>
                <a:off x="5111605" y="3293815"/>
                <a:ext cx="517565" cy="210838"/>
              </a:xfrm>
              <a:prstGeom prst="rightArrow">
                <a:avLst>
                  <a:gd name="adj1" fmla="val 50000"/>
                  <a:gd name="adj2" fmla="val 92619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8" name="右箭头 24">
                <a:extLst>
                  <a:ext uri="{FF2B5EF4-FFF2-40B4-BE49-F238E27FC236}">
                    <a16:creationId xmlns:a16="http://schemas.microsoft.com/office/drawing/2014/main" id="{2D5274C9-83F6-E182-7140-55D895950265}"/>
                  </a:ext>
                </a:extLst>
              </p:cNvPr>
              <p:cNvSpPr/>
              <p:nvPr/>
            </p:nvSpPr>
            <p:spPr>
              <a:xfrm>
                <a:off x="9015636" y="3293815"/>
                <a:ext cx="517565" cy="210838"/>
              </a:xfrm>
              <a:prstGeom prst="rightArrow">
                <a:avLst>
                  <a:gd name="adj1" fmla="val 50000"/>
                  <a:gd name="adj2" fmla="val 92619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D55777E-D058-2DB6-E0AD-00F20271E236}"/>
                  </a:ext>
                </a:extLst>
              </p:cNvPr>
              <p:cNvSpPr/>
              <p:nvPr/>
            </p:nvSpPr>
            <p:spPr>
              <a:xfrm>
                <a:off x="3477309" y="2709109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3AD1AFB-E040-D078-D00D-8FD46B30D7E7}"/>
                  </a:ext>
                </a:extLst>
              </p:cNvPr>
              <p:cNvSpPr/>
              <p:nvPr/>
            </p:nvSpPr>
            <p:spPr>
              <a:xfrm>
                <a:off x="3857699" y="2709109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57D957-0858-DA4F-F09A-14EE8580CE28}"/>
                  </a:ext>
                </a:extLst>
              </p:cNvPr>
              <p:cNvSpPr/>
              <p:nvPr/>
            </p:nvSpPr>
            <p:spPr>
              <a:xfrm>
                <a:off x="3477309" y="3140135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AC79293-1C83-1572-9195-B75AE8C4D3E3}"/>
                  </a:ext>
                </a:extLst>
              </p:cNvPr>
              <p:cNvSpPr/>
              <p:nvPr/>
            </p:nvSpPr>
            <p:spPr>
              <a:xfrm>
                <a:off x="3857699" y="3140135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BF55D1F-4BFF-1A09-F062-793BA26315D3}"/>
                  </a:ext>
                </a:extLst>
              </p:cNvPr>
              <p:cNvSpPr/>
              <p:nvPr/>
            </p:nvSpPr>
            <p:spPr>
              <a:xfrm>
                <a:off x="3477309" y="3539426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3D4936C-70DA-2510-E2A8-00A3F7858F45}"/>
                  </a:ext>
                </a:extLst>
              </p:cNvPr>
              <p:cNvSpPr/>
              <p:nvPr/>
            </p:nvSpPr>
            <p:spPr>
              <a:xfrm>
                <a:off x="3857699" y="3539426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FA8838A-E306-EBC7-BF0B-B92807E8939C}"/>
                  </a:ext>
                </a:extLst>
              </p:cNvPr>
              <p:cNvSpPr/>
              <p:nvPr/>
            </p:nvSpPr>
            <p:spPr>
              <a:xfrm>
                <a:off x="3477309" y="3981481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A586AB2-1236-4F3A-CA58-81D4B96607F8}"/>
                  </a:ext>
                </a:extLst>
              </p:cNvPr>
              <p:cNvSpPr/>
              <p:nvPr/>
            </p:nvSpPr>
            <p:spPr>
              <a:xfrm>
                <a:off x="3857699" y="3981481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A16C225-5A71-80AB-0029-3CBA455603EB}"/>
                  </a:ext>
                </a:extLst>
              </p:cNvPr>
              <p:cNvSpPr/>
              <p:nvPr/>
            </p:nvSpPr>
            <p:spPr>
              <a:xfrm>
                <a:off x="4149485" y="1866398"/>
                <a:ext cx="236784" cy="119565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9450484-BDBE-BE77-580A-FD048F57B88A}"/>
                  </a:ext>
                </a:extLst>
              </p:cNvPr>
              <p:cNvSpPr/>
              <p:nvPr/>
            </p:nvSpPr>
            <p:spPr>
              <a:xfrm>
                <a:off x="3982665" y="2033085"/>
                <a:ext cx="236784" cy="119565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37B279B-387F-5793-3479-8682F336BC68}"/>
                  </a:ext>
                </a:extLst>
              </p:cNvPr>
              <p:cNvSpPr/>
              <p:nvPr/>
            </p:nvSpPr>
            <p:spPr>
              <a:xfrm>
                <a:off x="3816643" y="2198634"/>
                <a:ext cx="236784" cy="119565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709D702-83EB-610A-107F-9CEA45763E84}"/>
                  </a:ext>
                </a:extLst>
              </p:cNvPr>
              <p:cNvSpPr/>
              <p:nvPr/>
            </p:nvSpPr>
            <p:spPr>
              <a:xfrm>
                <a:off x="3620915" y="2381886"/>
                <a:ext cx="236784" cy="119565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F0F9B97-A0FC-9BD7-70E8-63B793FE4043}"/>
                  </a:ext>
                </a:extLst>
              </p:cNvPr>
              <p:cNvSpPr/>
              <p:nvPr/>
            </p:nvSpPr>
            <p:spPr>
              <a:xfrm>
                <a:off x="4501910" y="1866398"/>
                <a:ext cx="236784" cy="119565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EAC594A-EDB6-EB6C-F961-4AFE41CCE21F}"/>
                  </a:ext>
                </a:extLst>
              </p:cNvPr>
              <p:cNvSpPr/>
              <p:nvPr/>
            </p:nvSpPr>
            <p:spPr>
              <a:xfrm>
                <a:off x="4335090" y="2033085"/>
                <a:ext cx="236784" cy="119565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3796A7E-261E-6FB6-1CD0-EB5EF78FE950}"/>
                  </a:ext>
                </a:extLst>
              </p:cNvPr>
              <p:cNvSpPr/>
              <p:nvPr/>
            </p:nvSpPr>
            <p:spPr>
              <a:xfrm>
                <a:off x="4169068" y="2198634"/>
                <a:ext cx="236784" cy="119565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09F0381-3786-0B02-716A-300B27B4E67A}"/>
                  </a:ext>
                </a:extLst>
              </p:cNvPr>
              <p:cNvSpPr/>
              <p:nvPr/>
            </p:nvSpPr>
            <p:spPr>
              <a:xfrm>
                <a:off x="3973340" y="2381886"/>
                <a:ext cx="236784" cy="119565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96642F7-A165-0872-BCF6-7895419045A8}"/>
                  </a:ext>
                </a:extLst>
              </p:cNvPr>
              <p:cNvSpPr/>
              <p:nvPr/>
            </p:nvSpPr>
            <p:spPr>
              <a:xfrm>
                <a:off x="4278980" y="2629002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0E7CD67-0713-4795-1E86-543EEB5E3A15}"/>
                  </a:ext>
                </a:extLst>
              </p:cNvPr>
              <p:cNvSpPr/>
              <p:nvPr/>
            </p:nvSpPr>
            <p:spPr>
              <a:xfrm>
                <a:off x="4449641" y="2441668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B451E63-A200-02B4-09A0-06D299252A1E}"/>
                  </a:ext>
                </a:extLst>
              </p:cNvPr>
              <p:cNvSpPr/>
              <p:nvPr/>
            </p:nvSpPr>
            <p:spPr>
              <a:xfrm>
                <a:off x="4625065" y="2263281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215B87A-DDF2-AD26-A3B3-C1EF10FAD15F}"/>
                  </a:ext>
                </a:extLst>
              </p:cNvPr>
              <p:cNvSpPr/>
              <p:nvPr/>
            </p:nvSpPr>
            <p:spPr>
              <a:xfrm>
                <a:off x="4794489" y="2092112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738818C-E27B-3A9B-9F76-43F0BE9A5934}"/>
                  </a:ext>
                </a:extLst>
              </p:cNvPr>
              <p:cNvSpPr/>
              <p:nvPr/>
            </p:nvSpPr>
            <p:spPr>
              <a:xfrm>
                <a:off x="4278980" y="3092319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B9BB738-EA05-C850-BC45-13B4CB5408DB}"/>
                  </a:ext>
                </a:extLst>
              </p:cNvPr>
              <p:cNvSpPr/>
              <p:nvPr/>
            </p:nvSpPr>
            <p:spPr>
              <a:xfrm>
                <a:off x="4449641" y="2904985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F15AFB0-168F-5C70-1803-427CE3798691}"/>
                  </a:ext>
                </a:extLst>
              </p:cNvPr>
              <p:cNvSpPr/>
              <p:nvPr/>
            </p:nvSpPr>
            <p:spPr>
              <a:xfrm>
                <a:off x="4625065" y="2726598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15F2F9D-F8A9-0EC2-A352-13C9F9CE70F5}"/>
                  </a:ext>
                </a:extLst>
              </p:cNvPr>
              <p:cNvSpPr/>
              <p:nvPr/>
            </p:nvSpPr>
            <p:spPr>
              <a:xfrm>
                <a:off x="4794489" y="2555429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41DB2DA-6FC0-BC51-0985-28BCD7F90882}"/>
                  </a:ext>
                </a:extLst>
              </p:cNvPr>
              <p:cNvSpPr/>
              <p:nvPr/>
            </p:nvSpPr>
            <p:spPr>
              <a:xfrm>
                <a:off x="4278980" y="3523346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BC0EC7D-227E-128E-71BE-D30B694A0F39}"/>
                  </a:ext>
                </a:extLst>
              </p:cNvPr>
              <p:cNvSpPr/>
              <p:nvPr/>
            </p:nvSpPr>
            <p:spPr>
              <a:xfrm>
                <a:off x="4449641" y="3336012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F387A8A-F237-D5FE-E75C-274E7CC4E5BA}"/>
                  </a:ext>
                </a:extLst>
              </p:cNvPr>
              <p:cNvSpPr/>
              <p:nvPr/>
            </p:nvSpPr>
            <p:spPr>
              <a:xfrm>
                <a:off x="4625065" y="3157625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FAEA808-76C1-F307-48BA-DEB0426C0E9B}"/>
                  </a:ext>
                </a:extLst>
              </p:cNvPr>
              <p:cNvSpPr/>
              <p:nvPr/>
            </p:nvSpPr>
            <p:spPr>
              <a:xfrm>
                <a:off x="4794489" y="2986456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D5BA745-A0C2-9068-D0C1-44D2DDFF765A}"/>
                  </a:ext>
                </a:extLst>
              </p:cNvPr>
              <p:cNvSpPr/>
              <p:nvPr/>
            </p:nvSpPr>
            <p:spPr>
              <a:xfrm>
                <a:off x="4278980" y="3922636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DED3174-7F5E-AE35-D6D3-58AB22299A4D}"/>
                  </a:ext>
                </a:extLst>
              </p:cNvPr>
              <p:cNvSpPr/>
              <p:nvPr/>
            </p:nvSpPr>
            <p:spPr>
              <a:xfrm>
                <a:off x="4449641" y="3735302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1A37C80-F3CA-4BF7-D9EF-ED55027927F7}"/>
                  </a:ext>
                </a:extLst>
              </p:cNvPr>
              <p:cNvSpPr/>
              <p:nvPr/>
            </p:nvSpPr>
            <p:spPr>
              <a:xfrm>
                <a:off x="4625065" y="3556915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9FE31EC-B32C-4C46-EDE9-15939FE0A1EB}"/>
                  </a:ext>
                </a:extLst>
              </p:cNvPr>
              <p:cNvSpPr/>
              <p:nvPr/>
            </p:nvSpPr>
            <p:spPr>
              <a:xfrm>
                <a:off x="4794489" y="3385746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3D1B821-92ED-AFA1-AF71-BB21229907CF}"/>
                  </a:ext>
                </a:extLst>
              </p:cNvPr>
              <p:cNvSpPr/>
              <p:nvPr/>
            </p:nvSpPr>
            <p:spPr>
              <a:xfrm>
                <a:off x="6355651" y="2621757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B14B8F7-0FBC-1008-E2F8-4500BA93E67F}"/>
                  </a:ext>
                </a:extLst>
              </p:cNvPr>
              <p:cNvSpPr/>
              <p:nvPr/>
            </p:nvSpPr>
            <p:spPr>
              <a:xfrm>
                <a:off x="6097032" y="2869950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E87710B-C9EA-B2FF-1F28-F0418C6550F6}"/>
                  </a:ext>
                </a:extLst>
              </p:cNvPr>
              <p:cNvSpPr/>
              <p:nvPr/>
            </p:nvSpPr>
            <p:spPr>
              <a:xfrm>
                <a:off x="6819477" y="2621757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034C082-92C9-1895-F0D5-190076F3A264}"/>
                  </a:ext>
                </a:extLst>
              </p:cNvPr>
              <p:cNvSpPr/>
              <p:nvPr/>
            </p:nvSpPr>
            <p:spPr>
              <a:xfrm>
                <a:off x="6560858" y="2869950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F92701-479E-50A9-4C53-0162B1B642DA}"/>
                  </a:ext>
                </a:extLst>
              </p:cNvPr>
              <p:cNvSpPr/>
              <p:nvPr/>
            </p:nvSpPr>
            <p:spPr>
              <a:xfrm>
                <a:off x="7286951" y="2621757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633919E-D7E5-2A07-B4F3-D949A1EE5FB7}"/>
                  </a:ext>
                </a:extLst>
              </p:cNvPr>
              <p:cNvSpPr/>
              <p:nvPr/>
            </p:nvSpPr>
            <p:spPr>
              <a:xfrm>
                <a:off x="7028332" y="2869950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528E329-1062-9D5C-C601-2F2B93A7DB7E}"/>
                  </a:ext>
                </a:extLst>
              </p:cNvPr>
              <p:cNvSpPr/>
              <p:nvPr/>
            </p:nvSpPr>
            <p:spPr>
              <a:xfrm>
                <a:off x="7786209" y="2621757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82877B9-787A-B60B-4325-EDFE64F18315}"/>
                  </a:ext>
                </a:extLst>
              </p:cNvPr>
              <p:cNvSpPr/>
              <p:nvPr/>
            </p:nvSpPr>
            <p:spPr>
              <a:xfrm>
                <a:off x="7527590" y="2869950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B8F671B-CE52-B89C-9E8E-7F14B83CE3E9}"/>
                  </a:ext>
                </a:extLst>
              </p:cNvPr>
              <p:cNvSpPr/>
              <p:nvPr/>
            </p:nvSpPr>
            <p:spPr>
              <a:xfrm>
                <a:off x="8253683" y="2621757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0DD3859-3845-C626-A703-7CA1A621A987}"/>
                  </a:ext>
                </a:extLst>
              </p:cNvPr>
              <p:cNvSpPr/>
              <p:nvPr/>
            </p:nvSpPr>
            <p:spPr>
              <a:xfrm>
                <a:off x="7995064" y="2869950"/>
                <a:ext cx="343523" cy="157762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DA1A42D-7787-F35C-C2FC-2333EA5560E1}"/>
                  </a:ext>
                </a:extLst>
              </p:cNvPr>
              <p:cNvSpPr/>
              <p:nvPr/>
            </p:nvSpPr>
            <p:spPr>
              <a:xfrm>
                <a:off x="5897858" y="3210254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715C161-6F5E-9395-863C-209E05BFF7DF}"/>
                  </a:ext>
                </a:extLst>
              </p:cNvPr>
              <p:cNvSpPr/>
              <p:nvPr/>
            </p:nvSpPr>
            <p:spPr>
              <a:xfrm>
                <a:off x="5897858" y="3641280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93B4F81-0672-D7E4-716B-C4C59E845BEB}"/>
                  </a:ext>
                </a:extLst>
              </p:cNvPr>
              <p:cNvSpPr/>
              <p:nvPr/>
            </p:nvSpPr>
            <p:spPr>
              <a:xfrm>
                <a:off x="6391172" y="3210254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39A821A-89D2-17CB-E985-661218129337}"/>
                  </a:ext>
                </a:extLst>
              </p:cNvPr>
              <p:cNvSpPr/>
              <p:nvPr/>
            </p:nvSpPr>
            <p:spPr>
              <a:xfrm>
                <a:off x="6391172" y="3641280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15CDBB6-FD90-69A5-71A4-880814EF09FD}"/>
                  </a:ext>
                </a:extLst>
              </p:cNvPr>
              <p:cNvSpPr/>
              <p:nvPr/>
            </p:nvSpPr>
            <p:spPr>
              <a:xfrm>
                <a:off x="6884486" y="3210254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14805E8-8836-CA62-D4D7-3E94035A2FD1}"/>
                  </a:ext>
                </a:extLst>
              </p:cNvPr>
              <p:cNvSpPr/>
              <p:nvPr/>
            </p:nvSpPr>
            <p:spPr>
              <a:xfrm>
                <a:off x="6884486" y="3641280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328C383-A02B-383B-C859-B722E96AF1AC}"/>
                  </a:ext>
                </a:extLst>
              </p:cNvPr>
              <p:cNvSpPr/>
              <p:nvPr/>
            </p:nvSpPr>
            <p:spPr>
              <a:xfrm>
                <a:off x="7377800" y="3210254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B474062-DEBA-8A1F-7239-5B1D9B716286}"/>
                  </a:ext>
                </a:extLst>
              </p:cNvPr>
              <p:cNvSpPr/>
              <p:nvPr/>
            </p:nvSpPr>
            <p:spPr>
              <a:xfrm>
                <a:off x="7377800" y="3641280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84675FB-5554-CB30-ED14-89A7076B1B63}"/>
                  </a:ext>
                </a:extLst>
              </p:cNvPr>
              <p:cNvSpPr/>
              <p:nvPr/>
            </p:nvSpPr>
            <p:spPr>
              <a:xfrm>
                <a:off x="7871113" y="3210254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BCCFE1C-7D96-9BB7-7943-B358EACF6A6E}"/>
                  </a:ext>
                </a:extLst>
              </p:cNvPr>
              <p:cNvSpPr/>
              <p:nvPr/>
            </p:nvSpPr>
            <p:spPr>
              <a:xfrm>
                <a:off x="7871113" y="3641280"/>
                <a:ext cx="291786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5EB2B490-1D47-7B1D-152D-D74A5B7D95A0}"/>
                  </a:ext>
                </a:extLst>
              </p:cNvPr>
              <p:cNvSpPr/>
              <p:nvPr/>
            </p:nvSpPr>
            <p:spPr>
              <a:xfrm>
                <a:off x="8396767" y="3088664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44192FF-D8ED-C679-65C6-DD85E4AEA28A}"/>
                  </a:ext>
                </a:extLst>
              </p:cNvPr>
              <p:cNvSpPr/>
              <p:nvPr/>
            </p:nvSpPr>
            <p:spPr>
              <a:xfrm>
                <a:off x="8587306" y="2901330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E491947-1045-5FB0-C048-D75F35E1F890}"/>
                  </a:ext>
                </a:extLst>
              </p:cNvPr>
              <p:cNvSpPr/>
              <p:nvPr/>
            </p:nvSpPr>
            <p:spPr>
              <a:xfrm>
                <a:off x="8396767" y="3438220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C9B3AB4-469C-C164-CE21-326D7DE8E96A}"/>
                  </a:ext>
                </a:extLst>
              </p:cNvPr>
              <p:cNvSpPr/>
              <p:nvPr/>
            </p:nvSpPr>
            <p:spPr>
              <a:xfrm>
                <a:off x="8587306" y="3250886"/>
                <a:ext cx="126872" cy="307359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28DB325-2F66-8FAB-FA19-4AB015AB3ECB}"/>
                </a:ext>
              </a:extLst>
            </p:cNvPr>
            <p:cNvSpPr txBox="1"/>
            <p:nvPr/>
          </p:nvSpPr>
          <p:spPr>
            <a:xfrm>
              <a:off x="6278119" y="5337509"/>
              <a:ext cx="3306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Convolutional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BF4885A5-2F47-8061-2363-3C8287597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9233" y="1670221"/>
              <a:ext cx="5947787" cy="3281946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F62322B-1D0F-150E-965F-FA4BAAFE2773}"/>
                </a:ext>
              </a:extLst>
            </p:cNvPr>
            <p:cNvSpPr txBox="1"/>
            <p:nvPr/>
          </p:nvSpPr>
          <p:spPr>
            <a:xfrm>
              <a:off x="14628564" y="5337509"/>
              <a:ext cx="3306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Recurrent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01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221E6-ABB4-0476-F7B7-F2222D8DF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036ECEAC-3C57-78BF-CCF2-8388D4F15EC4}"/>
              </a:ext>
            </a:extLst>
          </p:cNvPr>
          <p:cNvGrpSpPr/>
          <p:nvPr/>
        </p:nvGrpSpPr>
        <p:grpSpPr>
          <a:xfrm>
            <a:off x="1500755" y="1676302"/>
            <a:ext cx="8656004" cy="3319108"/>
            <a:chOff x="1500755" y="1676302"/>
            <a:chExt cx="8656004" cy="3319108"/>
          </a:xfrm>
        </p:grpSpPr>
        <p:sp>
          <p:nvSpPr>
            <p:cNvPr id="2" name="立方体 52">
              <a:extLst>
                <a:ext uri="{FF2B5EF4-FFF2-40B4-BE49-F238E27FC236}">
                  <a16:creationId xmlns:a16="http://schemas.microsoft.com/office/drawing/2014/main" id="{28607842-139C-5A31-D336-7A76EBECF0FD}"/>
                </a:ext>
              </a:extLst>
            </p:cNvPr>
            <p:cNvSpPr/>
            <p:nvPr/>
          </p:nvSpPr>
          <p:spPr>
            <a:xfrm>
              <a:off x="1500755" y="1676302"/>
              <a:ext cx="1122639" cy="3319108"/>
            </a:xfrm>
            <a:prstGeom prst="cube">
              <a:avLst>
                <a:gd name="adj" fmla="val 7473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立方体 52">
              <a:extLst>
                <a:ext uri="{FF2B5EF4-FFF2-40B4-BE49-F238E27FC236}">
                  <a16:creationId xmlns:a16="http://schemas.microsoft.com/office/drawing/2014/main" id="{53EC8F6A-7E58-CFC2-EFAD-24F0B64CEF64}"/>
                </a:ext>
              </a:extLst>
            </p:cNvPr>
            <p:cNvSpPr/>
            <p:nvPr/>
          </p:nvSpPr>
          <p:spPr>
            <a:xfrm>
              <a:off x="3418366" y="1812936"/>
              <a:ext cx="1554536" cy="2642021"/>
            </a:xfrm>
            <a:prstGeom prst="cube">
              <a:avLst>
                <a:gd name="adj" fmla="val 471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立方体 52">
              <a:extLst>
                <a:ext uri="{FF2B5EF4-FFF2-40B4-BE49-F238E27FC236}">
                  <a16:creationId xmlns:a16="http://schemas.microsoft.com/office/drawing/2014/main" id="{C35C5120-8F7B-F1BA-2243-8BF87DF85199}"/>
                </a:ext>
              </a:extLst>
            </p:cNvPr>
            <p:cNvSpPr/>
            <p:nvPr/>
          </p:nvSpPr>
          <p:spPr>
            <a:xfrm>
              <a:off x="5767874" y="2540432"/>
              <a:ext cx="3080613" cy="1465298"/>
            </a:xfrm>
            <a:prstGeom prst="cube">
              <a:avLst>
                <a:gd name="adj" fmla="val 4032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立方体 52">
              <a:extLst>
                <a:ext uri="{FF2B5EF4-FFF2-40B4-BE49-F238E27FC236}">
                  <a16:creationId xmlns:a16="http://schemas.microsoft.com/office/drawing/2014/main" id="{6DE33108-E667-7D7F-66F1-3CFA62E9A5E8}"/>
                </a:ext>
              </a:extLst>
            </p:cNvPr>
            <p:cNvSpPr/>
            <p:nvPr/>
          </p:nvSpPr>
          <p:spPr>
            <a:xfrm>
              <a:off x="9671904" y="2782682"/>
              <a:ext cx="484855" cy="1106348"/>
            </a:xfrm>
            <a:prstGeom prst="cube">
              <a:avLst>
                <a:gd name="adj" fmla="val 5812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右箭头 24">
              <a:extLst>
                <a:ext uri="{FF2B5EF4-FFF2-40B4-BE49-F238E27FC236}">
                  <a16:creationId xmlns:a16="http://schemas.microsoft.com/office/drawing/2014/main" id="{E8669416-634E-0C6E-89F2-06ABDDF15CCF}"/>
                </a:ext>
              </a:extLst>
            </p:cNvPr>
            <p:cNvSpPr/>
            <p:nvPr/>
          </p:nvSpPr>
          <p:spPr>
            <a:xfrm>
              <a:off x="2762097" y="3293815"/>
              <a:ext cx="517565" cy="210838"/>
            </a:xfrm>
            <a:prstGeom prst="rightArrow">
              <a:avLst>
                <a:gd name="adj1" fmla="val 50000"/>
                <a:gd name="adj2" fmla="val 926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右箭头 24">
              <a:extLst>
                <a:ext uri="{FF2B5EF4-FFF2-40B4-BE49-F238E27FC236}">
                  <a16:creationId xmlns:a16="http://schemas.microsoft.com/office/drawing/2014/main" id="{6D9C6CEE-257E-A37B-A35B-F3332B583FF1}"/>
                </a:ext>
              </a:extLst>
            </p:cNvPr>
            <p:cNvSpPr/>
            <p:nvPr/>
          </p:nvSpPr>
          <p:spPr>
            <a:xfrm>
              <a:off x="5111605" y="3293815"/>
              <a:ext cx="517565" cy="210838"/>
            </a:xfrm>
            <a:prstGeom prst="rightArrow">
              <a:avLst>
                <a:gd name="adj1" fmla="val 50000"/>
                <a:gd name="adj2" fmla="val 926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右箭头 24">
              <a:extLst>
                <a:ext uri="{FF2B5EF4-FFF2-40B4-BE49-F238E27FC236}">
                  <a16:creationId xmlns:a16="http://schemas.microsoft.com/office/drawing/2014/main" id="{CADEB34C-BBB5-BF42-E1EC-DF9818B7B878}"/>
                </a:ext>
              </a:extLst>
            </p:cNvPr>
            <p:cNvSpPr/>
            <p:nvPr/>
          </p:nvSpPr>
          <p:spPr>
            <a:xfrm>
              <a:off x="9015636" y="3293815"/>
              <a:ext cx="517565" cy="210838"/>
            </a:xfrm>
            <a:prstGeom prst="rightArrow">
              <a:avLst>
                <a:gd name="adj1" fmla="val 50000"/>
                <a:gd name="adj2" fmla="val 92619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F83CF42-6341-2B15-A2EE-A3ED5C3060CF}"/>
                </a:ext>
              </a:extLst>
            </p:cNvPr>
            <p:cNvSpPr/>
            <p:nvPr/>
          </p:nvSpPr>
          <p:spPr>
            <a:xfrm>
              <a:off x="3477309" y="2709109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681163-C3E4-8164-4D61-AC9C399F5962}"/>
                </a:ext>
              </a:extLst>
            </p:cNvPr>
            <p:cNvSpPr/>
            <p:nvPr/>
          </p:nvSpPr>
          <p:spPr>
            <a:xfrm>
              <a:off x="3857699" y="2709109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50D931-FB10-6A87-4D7C-3AD8FF2BE2AA}"/>
                </a:ext>
              </a:extLst>
            </p:cNvPr>
            <p:cNvSpPr/>
            <p:nvPr/>
          </p:nvSpPr>
          <p:spPr>
            <a:xfrm>
              <a:off x="3477309" y="3140135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196A4B-82C0-5AC5-7BDB-3A23455906CF}"/>
                </a:ext>
              </a:extLst>
            </p:cNvPr>
            <p:cNvSpPr/>
            <p:nvPr/>
          </p:nvSpPr>
          <p:spPr>
            <a:xfrm>
              <a:off x="3857699" y="3140135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CD2E09-F521-EF81-994F-EEC1E12848CA}"/>
                </a:ext>
              </a:extLst>
            </p:cNvPr>
            <p:cNvSpPr/>
            <p:nvPr/>
          </p:nvSpPr>
          <p:spPr>
            <a:xfrm>
              <a:off x="3477309" y="3539426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E6BF88-038B-2212-386B-BC26C1761CE7}"/>
                </a:ext>
              </a:extLst>
            </p:cNvPr>
            <p:cNvSpPr/>
            <p:nvPr/>
          </p:nvSpPr>
          <p:spPr>
            <a:xfrm>
              <a:off x="3857699" y="3539426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567744-4250-34C6-7A08-264E72989712}"/>
                </a:ext>
              </a:extLst>
            </p:cNvPr>
            <p:cNvSpPr/>
            <p:nvPr/>
          </p:nvSpPr>
          <p:spPr>
            <a:xfrm>
              <a:off x="3477309" y="3981481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600070-BD17-2054-875D-F0CA67F14787}"/>
                </a:ext>
              </a:extLst>
            </p:cNvPr>
            <p:cNvSpPr/>
            <p:nvPr/>
          </p:nvSpPr>
          <p:spPr>
            <a:xfrm>
              <a:off x="3857699" y="3981481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EA7ADB-0A74-3480-1537-A7761E735428}"/>
                </a:ext>
              </a:extLst>
            </p:cNvPr>
            <p:cNvSpPr/>
            <p:nvPr/>
          </p:nvSpPr>
          <p:spPr>
            <a:xfrm>
              <a:off x="4149485" y="1866398"/>
              <a:ext cx="236784" cy="11956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E3A74F-F092-479D-4E3D-38556F733CB7}"/>
                </a:ext>
              </a:extLst>
            </p:cNvPr>
            <p:cNvSpPr/>
            <p:nvPr/>
          </p:nvSpPr>
          <p:spPr>
            <a:xfrm>
              <a:off x="3982665" y="2033085"/>
              <a:ext cx="236784" cy="11956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880E22-CBC6-88F1-3FFD-0B7F2EA109B9}"/>
                </a:ext>
              </a:extLst>
            </p:cNvPr>
            <p:cNvSpPr/>
            <p:nvPr/>
          </p:nvSpPr>
          <p:spPr>
            <a:xfrm>
              <a:off x="3816643" y="2198634"/>
              <a:ext cx="236784" cy="11956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D9ECF2-77A2-DC7B-9ED6-45C1A2629D94}"/>
                </a:ext>
              </a:extLst>
            </p:cNvPr>
            <p:cNvSpPr/>
            <p:nvPr/>
          </p:nvSpPr>
          <p:spPr>
            <a:xfrm>
              <a:off x="3620915" y="2381886"/>
              <a:ext cx="236784" cy="11956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4E03CA-0437-DAB8-1646-1F0E73FF3AD8}"/>
                </a:ext>
              </a:extLst>
            </p:cNvPr>
            <p:cNvSpPr/>
            <p:nvPr/>
          </p:nvSpPr>
          <p:spPr>
            <a:xfrm>
              <a:off x="4501910" y="1866398"/>
              <a:ext cx="236784" cy="11956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75E562-0621-CA54-3C2E-9655754BEE2E}"/>
                </a:ext>
              </a:extLst>
            </p:cNvPr>
            <p:cNvSpPr/>
            <p:nvPr/>
          </p:nvSpPr>
          <p:spPr>
            <a:xfrm>
              <a:off x="4335090" y="2033085"/>
              <a:ext cx="236784" cy="11956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C54FCAD-905D-800A-A422-DFEF801CA025}"/>
                </a:ext>
              </a:extLst>
            </p:cNvPr>
            <p:cNvSpPr/>
            <p:nvPr/>
          </p:nvSpPr>
          <p:spPr>
            <a:xfrm>
              <a:off x="4169068" y="2198634"/>
              <a:ext cx="236784" cy="11956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264E577-6E68-2757-98BE-02E90A2C2761}"/>
                </a:ext>
              </a:extLst>
            </p:cNvPr>
            <p:cNvSpPr/>
            <p:nvPr/>
          </p:nvSpPr>
          <p:spPr>
            <a:xfrm>
              <a:off x="3973340" y="2381886"/>
              <a:ext cx="236784" cy="11956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3330B5B-C3C1-98F2-9CF0-AEBC802C5BC2}"/>
                </a:ext>
              </a:extLst>
            </p:cNvPr>
            <p:cNvSpPr/>
            <p:nvPr/>
          </p:nvSpPr>
          <p:spPr>
            <a:xfrm>
              <a:off x="4278980" y="2629002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978EBF-E8B2-D7BA-165F-F80E7A0D8D32}"/>
                </a:ext>
              </a:extLst>
            </p:cNvPr>
            <p:cNvSpPr/>
            <p:nvPr/>
          </p:nvSpPr>
          <p:spPr>
            <a:xfrm>
              <a:off x="4449641" y="2441668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BA610D-2018-2482-D115-33A4504859DA}"/>
                </a:ext>
              </a:extLst>
            </p:cNvPr>
            <p:cNvSpPr/>
            <p:nvPr/>
          </p:nvSpPr>
          <p:spPr>
            <a:xfrm>
              <a:off x="4625065" y="2263281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B1389D-6EB8-59BD-6892-898AE38E7DD0}"/>
                </a:ext>
              </a:extLst>
            </p:cNvPr>
            <p:cNvSpPr/>
            <p:nvPr/>
          </p:nvSpPr>
          <p:spPr>
            <a:xfrm>
              <a:off x="4794489" y="2092112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5A3C3B0-4F4B-608C-A574-F6FDE0176F6D}"/>
                </a:ext>
              </a:extLst>
            </p:cNvPr>
            <p:cNvSpPr/>
            <p:nvPr/>
          </p:nvSpPr>
          <p:spPr>
            <a:xfrm>
              <a:off x="4278980" y="3092319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DAE4F0D-536A-9C6C-E013-8DE4E8424E63}"/>
                </a:ext>
              </a:extLst>
            </p:cNvPr>
            <p:cNvSpPr/>
            <p:nvPr/>
          </p:nvSpPr>
          <p:spPr>
            <a:xfrm>
              <a:off x="4449641" y="2904985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F26B8-DF48-67C6-3B1C-7E8423955D01}"/>
                </a:ext>
              </a:extLst>
            </p:cNvPr>
            <p:cNvSpPr/>
            <p:nvPr/>
          </p:nvSpPr>
          <p:spPr>
            <a:xfrm>
              <a:off x="4625065" y="2726598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3BA69E-3E08-995D-7BC8-DFCC46DFFBD9}"/>
                </a:ext>
              </a:extLst>
            </p:cNvPr>
            <p:cNvSpPr/>
            <p:nvPr/>
          </p:nvSpPr>
          <p:spPr>
            <a:xfrm>
              <a:off x="4794489" y="2555429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0CE0EE4-107D-9075-F033-2B2161EA5F7C}"/>
                </a:ext>
              </a:extLst>
            </p:cNvPr>
            <p:cNvSpPr/>
            <p:nvPr/>
          </p:nvSpPr>
          <p:spPr>
            <a:xfrm>
              <a:off x="4278980" y="3523346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7F4586C-7CEF-4410-848A-31846C2A33FE}"/>
                </a:ext>
              </a:extLst>
            </p:cNvPr>
            <p:cNvSpPr/>
            <p:nvPr/>
          </p:nvSpPr>
          <p:spPr>
            <a:xfrm>
              <a:off x="4449641" y="3336012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3E2ED3E-B20F-9F31-62E9-C6CAA8E49DB7}"/>
                </a:ext>
              </a:extLst>
            </p:cNvPr>
            <p:cNvSpPr/>
            <p:nvPr/>
          </p:nvSpPr>
          <p:spPr>
            <a:xfrm>
              <a:off x="4625065" y="3157625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9699CD1-E70A-B163-04B9-3E3300D544AC}"/>
                </a:ext>
              </a:extLst>
            </p:cNvPr>
            <p:cNvSpPr/>
            <p:nvPr/>
          </p:nvSpPr>
          <p:spPr>
            <a:xfrm>
              <a:off x="4794489" y="2986456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FBEC1E7-4F42-C8EB-F00B-E3A9EC223D85}"/>
                </a:ext>
              </a:extLst>
            </p:cNvPr>
            <p:cNvSpPr/>
            <p:nvPr/>
          </p:nvSpPr>
          <p:spPr>
            <a:xfrm>
              <a:off x="4278980" y="3922636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1D6371-9D8E-3BC0-C8B2-471BF32515B3}"/>
                </a:ext>
              </a:extLst>
            </p:cNvPr>
            <p:cNvSpPr/>
            <p:nvPr/>
          </p:nvSpPr>
          <p:spPr>
            <a:xfrm>
              <a:off x="4449641" y="3735302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ECB4626-3220-7DF9-0AA5-ADD263403260}"/>
                </a:ext>
              </a:extLst>
            </p:cNvPr>
            <p:cNvSpPr/>
            <p:nvPr/>
          </p:nvSpPr>
          <p:spPr>
            <a:xfrm>
              <a:off x="4625065" y="3556915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4182D85-946B-6EA1-0B8B-2F16DF8A8679}"/>
                </a:ext>
              </a:extLst>
            </p:cNvPr>
            <p:cNvSpPr/>
            <p:nvPr/>
          </p:nvSpPr>
          <p:spPr>
            <a:xfrm>
              <a:off x="4794489" y="3385746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5597DC-0D10-A41B-93A8-7C1DF27C6189}"/>
                </a:ext>
              </a:extLst>
            </p:cNvPr>
            <p:cNvSpPr/>
            <p:nvPr/>
          </p:nvSpPr>
          <p:spPr>
            <a:xfrm>
              <a:off x="6355651" y="2621757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2A9298-5E3A-281D-C94F-1D0392D80FA8}"/>
                </a:ext>
              </a:extLst>
            </p:cNvPr>
            <p:cNvSpPr/>
            <p:nvPr/>
          </p:nvSpPr>
          <p:spPr>
            <a:xfrm>
              <a:off x="6097032" y="2869950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B389DEA-5D29-C7BA-8419-E7F35C74CC07}"/>
                </a:ext>
              </a:extLst>
            </p:cNvPr>
            <p:cNvSpPr/>
            <p:nvPr/>
          </p:nvSpPr>
          <p:spPr>
            <a:xfrm>
              <a:off x="6819477" y="2621757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AF4875A-BC29-2449-5235-B8A226FCA753}"/>
                </a:ext>
              </a:extLst>
            </p:cNvPr>
            <p:cNvSpPr/>
            <p:nvPr/>
          </p:nvSpPr>
          <p:spPr>
            <a:xfrm>
              <a:off x="6560858" y="2869950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C4C41AB-AAFA-D65C-377E-916D3762C67C}"/>
                </a:ext>
              </a:extLst>
            </p:cNvPr>
            <p:cNvSpPr/>
            <p:nvPr/>
          </p:nvSpPr>
          <p:spPr>
            <a:xfrm>
              <a:off x="7286951" y="2621757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9F655D8-7C7A-F928-DBF7-1189D0BC47A8}"/>
                </a:ext>
              </a:extLst>
            </p:cNvPr>
            <p:cNvSpPr/>
            <p:nvPr/>
          </p:nvSpPr>
          <p:spPr>
            <a:xfrm>
              <a:off x="7028332" y="2869950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0C4A2E-B21A-D42F-1F08-B0581C03AE85}"/>
                </a:ext>
              </a:extLst>
            </p:cNvPr>
            <p:cNvSpPr/>
            <p:nvPr/>
          </p:nvSpPr>
          <p:spPr>
            <a:xfrm>
              <a:off x="7786209" y="2621757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471BC6A-2F02-EF4F-A71C-712555E8CB21}"/>
                </a:ext>
              </a:extLst>
            </p:cNvPr>
            <p:cNvSpPr/>
            <p:nvPr/>
          </p:nvSpPr>
          <p:spPr>
            <a:xfrm>
              <a:off x="7527590" y="2869950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E71071-D705-508B-993D-DFCEA298BDF1}"/>
                </a:ext>
              </a:extLst>
            </p:cNvPr>
            <p:cNvSpPr/>
            <p:nvPr/>
          </p:nvSpPr>
          <p:spPr>
            <a:xfrm>
              <a:off x="8253683" y="2621757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B5A8D2D-E8FE-BF81-C0E4-729607E12F18}"/>
                </a:ext>
              </a:extLst>
            </p:cNvPr>
            <p:cNvSpPr/>
            <p:nvPr/>
          </p:nvSpPr>
          <p:spPr>
            <a:xfrm>
              <a:off x="7995064" y="2869950"/>
              <a:ext cx="343523" cy="157762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C3DDCC4-28B5-60FF-FB2C-C8A282A1FC2C}"/>
                </a:ext>
              </a:extLst>
            </p:cNvPr>
            <p:cNvSpPr/>
            <p:nvPr/>
          </p:nvSpPr>
          <p:spPr>
            <a:xfrm>
              <a:off x="5897858" y="3210254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1CB9E5-7419-F730-058C-DE1E7C6258D3}"/>
                </a:ext>
              </a:extLst>
            </p:cNvPr>
            <p:cNvSpPr/>
            <p:nvPr/>
          </p:nvSpPr>
          <p:spPr>
            <a:xfrm>
              <a:off x="5897858" y="3641280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060379D-2DCE-A58F-DAD8-52FFB3DA6114}"/>
                </a:ext>
              </a:extLst>
            </p:cNvPr>
            <p:cNvSpPr/>
            <p:nvPr/>
          </p:nvSpPr>
          <p:spPr>
            <a:xfrm>
              <a:off x="6391172" y="3210254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45B94FB-8C61-94CA-37E8-816243CF358B}"/>
                </a:ext>
              </a:extLst>
            </p:cNvPr>
            <p:cNvSpPr/>
            <p:nvPr/>
          </p:nvSpPr>
          <p:spPr>
            <a:xfrm>
              <a:off x="6391172" y="3641280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2464DE5-0365-3E0B-FAE9-CED57FDC5583}"/>
                </a:ext>
              </a:extLst>
            </p:cNvPr>
            <p:cNvSpPr/>
            <p:nvPr/>
          </p:nvSpPr>
          <p:spPr>
            <a:xfrm>
              <a:off x="6884486" y="3210254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B0F7546-62DB-A53E-82B2-8467FDB7821E}"/>
                </a:ext>
              </a:extLst>
            </p:cNvPr>
            <p:cNvSpPr/>
            <p:nvPr/>
          </p:nvSpPr>
          <p:spPr>
            <a:xfrm>
              <a:off x="6884486" y="3641280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E629C13-1B42-A4C9-1743-BD4FF1FF146A}"/>
                </a:ext>
              </a:extLst>
            </p:cNvPr>
            <p:cNvSpPr/>
            <p:nvPr/>
          </p:nvSpPr>
          <p:spPr>
            <a:xfrm>
              <a:off x="7377800" y="3210254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5A17EF0-1037-ADDD-5928-4BCA5DDA7A24}"/>
                </a:ext>
              </a:extLst>
            </p:cNvPr>
            <p:cNvSpPr/>
            <p:nvPr/>
          </p:nvSpPr>
          <p:spPr>
            <a:xfrm>
              <a:off x="7377800" y="3641280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E4BEA48-0572-CB5C-DE39-5387BFBAAE1B}"/>
                </a:ext>
              </a:extLst>
            </p:cNvPr>
            <p:cNvSpPr/>
            <p:nvPr/>
          </p:nvSpPr>
          <p:spPr>
            <a:xfrm>
              <a:off x="7871113" y="3210254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65E49A2-CA41-DBCC-3C02-B928D5E4BE78}"/>
                </a:ext>
              </a:extLst>
            </p:cNvPr>
            <p:cNvSpPr/>
            <p:nvPr/>
          </p:nvSpPr>
          <p:spPr>
            <a:xfrm>
              <a:off x="7871113" y="3641280"/>
              <a:ext cx="291786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CF6909-FC85-21F4-0C0C-CB1AAC91163E}"/>
                </a:ext>
              </a:extLst>
            </p:cNvPr>
            <p:cNvSpPr/>
            <p:nvPr/>
          </p:nvSpPr>
          <p:spPr>
            <a:xfrm>
              <a:off x="8396767" y="3088664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0480C3-FF76-4CC8-A5F8-6D38D09393D7}"/>
                </a:ext>
              </a:extLst>
            </p:cNvPr>
            <p:cNvSpPr/>
            <p:nvPr/>
          </p:nvSpPr>
          <p:spPr>
            <a:xfrm>
              <a:off x="8587306" y="2901330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9A5AC7B-250B-3F03-F0DE-8428B83D3BB2}"/>
                </a:ext>
              </a:extLst>
            </p:cNvPr>
            <p:cNvSpPr/>
            <p:nvPr/>
          </p:nvSpPr>
          <p:spPr>
            <a:xfrm>
              <a:off x="8396767" y="3438220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8A79C53-0ED2-C7EF-8925-098AD44575FD}"/>
                </a:ext>
              </a:extLst>
            </p:cNvPr>
            <p:cNvSpPr/>
            <p:nvPr/>
          </p:nvSpPr>
          <p:spPr>
            <a:xfrm>
              <a:off x="8587306" y="3250886"/>
              <a:ext cx="126872" cy="30735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BB42D86-BA6B-9075-3D69-6D931AAC23FB}"/>
              </a:ext>
            </a:extLst>
          </p:cNvPr>
          <p:cNvSpPr txBox="1"/>
          <p:nvPr/>
        </p:nvSpPr>
        <p:spPr>
          <a:xfrm>
            <a:off x="4386269" y="5261726"/>
            <a:ext cx="3306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E9B01A-D0F4-5DD5-4B54-8A28F64C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77" y="880586"/>
            <a:ext cx="7772400" cy="4288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3CE28-ED78-887F-1BE0-0A27682E66FE}"/>
              </a:ext>
            </a:extLst>
          </p:cNvPr>
          <p:cNvSpPr txBox="1"/>
          <p:nvPr/>
        </p:nvSpPr>
        <p:spPr>
          <a:xfrm>
            <a:off x="4662715" y="5601968"/>
            <a:ext cx="3306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1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3">
            <a:extLst>
              <a:ext uri="{FF2B5EF4-FFF2-40B4-BE49-F238E27FC236}">
                <a16:creationId xmlns:a16="http://schemas.microsoft.com/office/drawing/2014/main" id="{6739A03C-A865-952B-79BB-AEBFE871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2244"/>
              </p:ext>
            </p:extLst>
          </p:nvPr>
        </p:nvGraphicFramePr>
        <p:xfrm>
          <a:off x="7835678" y="519921"/>
          <a:ext cx="2670488" cy="2795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622">
                  <a:extLst>
                    <a:ext uri="{9D8B030D-6E8A-4147-A177-3AD203B41FA5}">
                      <a16:colId xmlns:a16="http://schemas.microsoft.com/office/drawing/2014/main" val="3198890644"/>
                    </a:ext>
                  </a:extLst>
                </a:gridCol>
                <a:gridCol w="667622">
                  <a:extLst>
                    <a:ext uri="{9D8B030D-6E8A-4147-A177-3AD203B41FA5}">
                      <a16:colId xmlns:a16="http://schemas.microsoft.com/office/drawing/2014/main" val="1471484541"/>
                    </a:ext>
                  </a:extLst>
                </a:gridCol>
                <a:gridCol w="667622">
                  <a:extLst>
                    <a:ext uri="{9D8B030D-6E8A-4147-A177-3AD203B41FA5}">
                      <a16:colId xmlns:a16="http://schemas.microsoft.com/office/drawing/2014/main" val="3183573974"/>
                    </a:ext>
                  </a:extLst>
                </a:gridCol>
                <a:gridCol w="667622">
                  <a:extLst>
                    <a:ext uri="{9D8B030D-6E8A-4147-A177-3AD203B41FA5}">
                      <a16:colId xmlns:a16="http://schemas.microsoft.com/office/drawing/2014/main" val="4109041801"/>
                    </a:ext>
                  </a:extLst>
                </a:gridCol>
              </a:tblGrid>
              <a:tr h="59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3920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237783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330830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46714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42799"/>
                  </a:ext>
                </a:extLst>
              </a:tr>
            </a:tbl>
          </a:graphicData>
        </a:graphic>
      </p:graphicFrame>
      <p:graphicFrame>
        <p:nvGraphicFramePr>
          <p:cNvPr id="2" name="表格 13">
            <a:extLst>
              <a:ext uri="{FF2B5EF4-FFF2-40B4-BE49-F238E27FC236}">
                <a16:creationId xmlns:a16="http://schemas.microsoft.com/office/drawing/2014/main" id="{1B1D63DB-9B6B-BBE5-9DB7-554107CF1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03854"/>
              </p:ext>
            </p:extLst>
          </p:nvPr>
        </p:nvGraphicFramePr>
        <p:xfrm>
          <a:off x="7243705" y="1055268"/>
          <a:ext cx="2670488" cy="2795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622">
                  <a:extLst>
                    <a:ext uri="{9D8B030D-6E8A-4147-A177-3AD203B41FA5}">
                      <a16:colId xmlns:a16="http://schemas.microsoft.com/office/drawing/2014/main" val="3198890644"/>
                    </a:ext>
                  </a:extLst>
                </a:gridCol>
                <a:gridCol w="667622">
                  <a:extLst>
                    <a:ext uri="{9D8B030D-6E8A-4147-A177-3AD203B41FA5}">
                      <a16:colId xmlns:a16="http://schemas.microsoft.com/office/drawing/2014/main" val="1471484541"/>
                    </a:ext>
                  </a:extLst>
                </a:gridCol>
                <a:gridCol w="667622">
                  <a:extLst>
                    <a:ext uri="{9D8B030D-6E8A-4147-A177-3AD203B41FA5}">
                      <a16:colId xmlns:a16="http://schemas.microsoft.com/office/drawing/2014/main" val="3183573974"/>
                    </a:ext>
                  </a:extLst>
                </a:gridCol>
                <a:gridCol w="667622">
                  <a:extLst>
                    <a:ext uri="{9D8B030D-6E8A-4147-A177-3AD203B41FA5}">
                      <a16:colId xmlns:a16="http://schemas.microsoft.com/office/drawing/2014/main" val="4109041801"/>
                    </a:ext>
                  </a:extLst>
                </a:gridCol>
              </a:tblGrid>
              <a:tr h="59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3920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237783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330830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46714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42799"/>
                  </a:ext>
                </a:extLst>
              </a:tr>
            </a:tbl>
          </a:graphicData>
        </a:graphic>
      </p:graphicFrame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B16D3869-F108-C8B8-6BC7-6E76ECA17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32959"/>
              </p:ext>
            </p:extLst>
          </p:nvPr>
        </p:nvGraphicFramePr>
        <p:xfrm>
          <a:off x="6651732" y="1590615"/>
          <a:ext cx="2670488" cy="2795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622">
                  <a:extLst>
                    <a:ext uri="{9D8B030D-6E8A-4147-A177-3AD203B41FA5}">
                      <a16:colId xmlns:a16="http://schemas.microsoft.com/office/drawing/2014/main" val="3198890644"/>
                    </a:ext>
                  </a:extLst>
                </a:gridCol>
                <a:gridCol w="667622">
                  <a:extLst>
                    <a:ext uri="{9D8B030D-6E8A-4147-A177-3AD203B41FA5}">
                      <a16:colId xmlns:a16="http://schemas.microsoft.com/office/drawing/2014/main" val="1471484541"/>
                    </a:ext>
                  </a:extLst>
                </a:gridCol>
                <a:gridCol w="667622">
                  <a:extLst>
                    <a:ext uri="{9D8B030D-6E8A-4147-A177-3AD203B41FA5}">
                      <a16:colId xmlns:a16="http://schemas.microsoft.com/office/drawing/2014/main" val="3183573974"/>
                    </a:ext>
                  </a:extLst>
                </a:gridCol>
                <a:gridCol w="667622">
                  <a:extLst>
                    <a:ext uri="{9D8B030D-6E8A-4147-A177-3AD203B41FA5}">
                      <a16:colId xmlns:a16="http://schemas.microsoft.com/office/drawing/2014/main" val="4109041801"/>
                    </a:ext>
                  </a:extLst>
                </a:gridCol>
              </a:tblGrid>
              <a:tr h="59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3920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237783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330830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46714"/>
                  </a:ext>
                </a:extLst>
              </a:tr>
              <a:tr h="55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zh-CN" alt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743" marR="95743" marT="47872" marB="47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427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AA1C0F-5962-DBC6-D579-7972A1698EAC}"/>
              </a:ext>
            </a:extLst>
          </p:cNvPr>
          <p:cNvSpPr txBox="1"/>
          <p:nvPr/>
        </p:nvSpPr>
        <p:spPr>
          <a:xfrm>
            <a:off x="9474486" y="4124873"/>
            <a:ext cx="87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6F63E-9C1E-240B-ABA0-46E3D9E9F48A}"/>
              </a:ext>
            </a:extLst>
          </p:cNvPr>
          <p:cNvSpPr txBox="1"/>
          <p:nvPr/>
        </p:nvSpPr>
        <p:spPr>
          <a:xfrm>
            <a:off x="10066458" y="3458721"/>
            <a:ext cx="110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endParaRPr lang="en-GB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80A95-9144-C2A3-E355-9FD6AF40835D}"/>
              </a:ext>
            </a:extLst>
          </p:cNvPr>
          <p:cNvSpPr txBox="1"/>
          <p:nvPr/>
        </p:nvSpPr>
        <p:spPr>
          <a:xfrm>
            <a:off x="10712844" y="2864035"/>
            <a:ext cx="110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endParaRPr lang="en-GB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DCA488D7-DC57-12D6-FC4B-CD994111A864}"/>
              </a:ext>
            </a:extLst>
          </p:cNvPr>
          <p:cNvSpPr txBox="1"/>
          <p:nvPr/>
        </p:nvSpPr>
        <p:spPr>
          <a:xfrm>
            <a:off x="7835678" y="4921830"/>
            <a:ext cx="105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5×4×3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C8958-0DEB-7ECC-3627-669EACB6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52" y="1727385"/>
            <a:ext cx="3403600" cy="2273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888E4-4F3F-16D8-BCCC-D97AA7A4C6C2}"/>
              </a:ext>
            </a:extLst>
          </p:cNvPr>
          <p:cNvCxnSpPr/>
          <p:nvPr/>
        </p:nvCxnSpPr>
        <p:spPr>
          <a:xfrm>
            <a:off x="4589417" y="2778034"/>
            <a:ext cx="150658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A00079-DDCB-D133-A7F5-944E27C38285}"/>
              </a:ext>
            </a:extLst>
          </p:cNvPr>
          <p:cNvGrpSpPr/>
          <p:nvPr/>
        </p:nvGrpSpPr>
        <p:grpSpPr>
          <a:xfrm>
            <a:off x="764336" y="546652"/>
            <a:ext cx="5725916" cy="1987825"/>
            <a:chOff x="724579" y="1600200"/>
            <a:chExt cx="5725916" cy="1987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4C6B3-C10C-9906-B641-B1DCF6A14AC5}"/>
                </a:ext>
              </a:extLst>
            </p:cNvPr>
            <p:cNvSpPr txBox="1"/>
            <p:nvPr/>
          </p:nvSpPr>
          <p:spPr>
            <a:xfrm>
              <a:off x="724579" y="160020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1191A9-59EA-E1A0-DF86-34A5FAA50218}"/>
                </a:ext>
              </a:extLst>
            </p:cNvPr>
            <p:cNvSpPr txBox="1"/>
            <p:nvPr/>
          </p:nvSpPr>
          <p:spPr>
            <a:xfrm>
              <a:off x="724579" y="236328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298A32-4EAD-7C60-C157-BCFD230581DE}"/>
                </a:ext>
              </a:extLst>
            </p:cNvPr>
            <p:cNvSpPr txBox="1"/>
            <p:nvPr/>
          </p:nvSpPr>
          <p:spPr>
            <a:xfrm>
              <a:off x="735496" y="3126360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F8F976-0235-796C-5B59-9E3D116BBB90}"/>
                </a:ext>
              </a:extLst>
            </p:cNvPr>
            <p:cNvSpPr txBox="1"/>
            <p:nvPr/>
          </p:nvSpPr>
          <p:spPr>
            <a:xfrm>
              <a:off x="2077279" y="1646366"/>
              <a:ext cx="14113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u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a</a:t>
              </a:r>
              <a:r>
                <a:rPr lang="zh-CN" altLang="en-US" dirty="0"/>
                <a:t> * </a:t>
              </a:r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5FC80D-5915-1575-2A4B-388A8CA7ECBA}"/>
                </a:ext>
              </a:extLst>
            </p:cNvPr>
            <p:cNvSpPr txBox="1"/>
            <p:nvPr/>
          </p:nvSpPr>
          <p:spPr>
            <a:xfrm>
              <a:off x="2077279" y="2409446"/>
              <a:ext cx="14113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a</a:t>
              </a:r>
              <a:r>
                <a:rPr lang="zh-CN" altLang="en-US" dirty="0"/>
                <a:t> * </a:t>
              </a:r>
              <a:r>
                <a:rPr lang="en-US" altLang="zh-CN" dirty="0"/>
                <a:t>c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0D80DC-1BAD-AC02-74A4-88E1F557E28C}"/>
                </a:ext>
              </a:extLst>
            </p:cNvPr>
            <p:cNvSpPr txBox="1"/>
            <p:nvPr/>
          </p:nvSpPr>
          <p:spPr>
            <a:xfrm>
              <a:off x="2077279" y="3168348"/>
              <a:ext cx="14113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b</a:t>
              </a:r>
              <a:r>
                <a:rPr lang="zh-CN" altLang="en-US" dirty="0"/>
                <a:t> </a:t>
              </a:r>
              <a:r>
                <a:rPr lang="en-US" altLang="zh-CN" dirty="0"/>
                <a:t>+</a:t>
              </a:r>
              <a:r>
                <a:rPr lang="zh-CN" altLang="en-US" dirty="0"/>
                <a:t> </a:t>
              </a:r>
              <a:r>
                <a:rPr lang="en-US" altLang="zh-CN" dirty="0"/>
                <a:t>c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F05419-1B63-91A8-3958-F8D957FE623A}"/>
                </a:ext>
              </a:extLst>
            </p:cNvPr>
            <p:cNvSpPr txBox="1"/>
            <p:nvPr/>
          </p:nvSpPr>
          <p:spPr>
            <a:xfrm>
              <a:off x="4661452" y="2409446"/>
              <a:ext cx="17890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u</a:t>
              </a:r>
              <a:r>
                <a:rPr lang="zh-CN" altLang="en-US" dirty="0"/>
                <a:t> </a:t>
              </a:r>
              <a:r>
                <a:rPr lang="en-US" altLang="zh-CN" dirty="0"/>
                <a:t>+</a:t>
              </a:r>
              <a:r>
                <a:rPr lang="zh-CN" altLang="en-US" dirty="0"/>
                <a:t> </a:t>
              </a:r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-</a:t>
              </a:r>
              <a:r>
                <a:rPr lang="zh-CN" altLang="en-US" dirty="0"/>
                <a:t> </a:t>
              </a:r>
              <a:r>
                <a:rPr lang="en-US" altLang="zh-CN" dirty="0"/>
                <a:t>w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E2EE512-B192-F9AE-F075-B6C5308E52FA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1072751" y="1831032"/>
              <a:ext cx="10045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F8DCCE-1CE3-001F-CF09-064A3239ECFA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1072751" y="1831033"/>
              <a:ext cx="1004528" cy="763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0D1FD3-76F0-9262-0593-8B6786123F5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1082369" y="1973710"/>
              <a:ext cx="994910" cy="6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D6293A-6129-1CEF-479D-C0FC0F6FD77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082369" y="2594113"/>
              <a:ext cx="994910" cy="620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123C771-091A-D8A8-6ADE-E8993DAEE934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1082066" y="3353014"/>
              <a:ext cx="995213" cy="4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04DB45-6BC8-742C-855D-203F51F0F38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082066" y="2773917"/>
              <a:ext cx="994910" cy="583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3FD731C-7324-8E18-6394-CA7608C08E9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488635" y="1831032"/>
              <a:ext cx="1172817" cy="5948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15DC27F-45A7-5A73-34B2-738667C8F35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488635" y="2594112"/>
              <a:ext cx="11728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7BC497-696B-5990-FA1B-EE29490B961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3488635" y="2773917"/>
              <a:ext cx="1172817" cy="579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BDC0A5-7018-EDCE-90F2-CEEAB6618D8E}"/>
              </a:ext>
            </a:extLst>
          </p:cNvPr>
          <p:cNvGrpSpPr/>
          <p:nvPr/>
        </p:nvGrpSpPr>
        <p:grpSpPr>
          <a:xfrm>
            <a:off x="775253" y="3560443"/>
            <a:ext cx="5725916" cy="1987825"/>
            <a:chOff x="724579" y="1600200"/>
            <a:chExt cx="5725916" cy="198782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84C761-5243-CB17-1DD9-DF714E4F0BF9}"/>
                </a:ext>
              </a:extLst>
            </p:cNvPr>
            <p:cNvSpPr txBox="1"/>
            <p:nvPr/>
          </p:nvSpPr>
          <p:spPr>
            <a:xfrm>
              <a:off x="724579" y="160020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en-US" sz="2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2B47EB-35D1-C47B-E55E-3D549BF7AAAC}"/>
                </a:ext>
              </a:extLst>
            </p:cNvPr>
            <p:cNvSpPr txBox="1"/>
            <p:nvPr/>
          </p:nvSpPr>
          <p:spPr>
            <a:xfrm>
              <a:off x="724579" y="236328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B6F1B1-63CA-DB37-C61A-266426A466BA}"/>
                </a:ext>
              </a:extLst>
            </p:cNvPr>
            <p:cNvSpPr txBox="1"/>
            <p:nvPr/>
          </p:nvSpPr>
          <p:spPr>
            <a:xfrm>
              <a:off x="735496" y="3126360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37086D-A87F-E64E-9341-B7EDCBE7008F}"/>
                </a:ext>
              </a:extLst>
            </p:cNvPr>
            <p:cNvSpPr txBox="1"/>
            <p:nvPr/>
          </p:nvSpPr>
          <p:spPr>
            <a:xfrm>
              <a:off x="2077279" y="1646366"/>
              <a:ext cx="14113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u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a</a:t>
              </a:r>
              <a:r>
                <a:rPr lang="zh-CN" altLang="en-US" dirty="0"/>
                <a:t> * </a:t>
              </a:r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821D34-8F68-62DF-F5F7-FDD9918607E1}"/>
                </a:ext>
              </a:extLst>
            </p:cNvPr>
            <p:cNvSpPr txBox="1"/>
            <p:nvPr/>
          </p:nvSpPr>
          <p:spPr>
            <a:xfrm>
              <a:off x="2077279" y="2409446"/>
              <a:ext cx="14113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a</a:t>
              </a:r>
              <a:r>
                <a:rPr lang="zh-CN" altLang="en-US" dirty="0"/>
                <a:t> </a:t>
              </a:r>
              <a:r>
                <a:rPr lang="en-US" altLang="zh-CN" dirty="0"/>
                <a:t>+</a:t>
              </a:r>
              <a:r>
                <a:rPr lang="zh-CN" altLang="en-US" dirty="0"/>
                <a:t> </a:t>
              </a:r>
              <a:r>
                <a:rPr lang="en-US" altLang="zh-CN" dirty="0"/>
                <a:t>c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55F359E-D5B9-4A82-1792-11E6E4ED228E}"/>
                </a:ext>
              </a:extLst>
            </p:cNvPr>
            <p:cNvSpPr txBox="1"/>
            <p:nvPr/>
          </p:nvSpPr>
          <p:spPr>
            <a:xfrm>
              <a:off x="2077279" y="3168348"/>
              <a:ext cx="14113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b</a:t>
              </a:r>
              <a:r>
                <a:rPr lang="zh-CN" altLang="en-US" dirty="0"/>
                <a:t> * </a:t>
              </a:r>
              <a:r>
                <a:rPr lang="en-US" altLang="zh-CN" dirty="0"/>
                <a:t>c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3CBDACB-23DA-C179-C68F-5BDB48FC8F79}"/>
                </a:ext>
              </a:extLst>
            </p:cNvPr>
            <p:cNvSpPr txBox="1"/>
            <p:nvPr/>
          </p:nvSpPr>
          <p:spPr>
            <a:xfrm>
              <a:off x="4661452" y="2409446"/>
              <a:ext cx="17890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u</a:t>
              </a:r>
              <a:r>
                <a:rPr lang="zh-CN" altLang="en-US" dirty="0"/>
                <a:t> </a:t>
              </a:r>
              <a:r>
                <a:rPr lang="en-US" altLang="zh-CN" dirty="0"/>
                <a:t>-</a:t>
              </a:r>
              <a:r>
                <a:rPr lang="zh-CN" altLang="en-US" dirty="0"/>
                <a:t> </a:t>
              </a:r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+</a:t>
              </a:r>
              <a:r>
                <a:rPr lang="zh-CN" altLang="en-US" dirty="0"/>
                <a:t> </a:t>
              </a:r>
              <a:r>
                <a:rPr lang="en-US" altLang="zh-CN" dirty="0"/>
                <a:t>w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9304532-20AC-BFC5-B45B-27EE5EFEB71B}"/>
                </a:ext>
              </a:extLst>
            </p:cNvPr>
            <p:cNvCxnSpPr>
              <a:stCxn id="39" idx="3"/>
              <a:endCxn id="42" idx="1"/>
            </p:cNvCxnSpPr>
            <p:nvPr/>
          </p:nvCxnSpPr>
          <p:spPr>
            <a:xfrm flipV="1">
              <a:off x="1072751" y="1831032"/>
              <a:ext cx="10045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244EF9-6972-09F4-045E-3E1023438FCD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>
              <a:off x="1072751" y="1831033"/>
              <a:ext cx="1004528" cy="763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1B0D675-5F75-5AF0-9030-E3AD2A3E042A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1082369" y="1973710"/>
              <a:ext cx="994910" cy="6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2E82DF9-8561-C184-AF8B-0820A371838D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1082369" y="2594113"/>
              <a:ext cx="994910" cy="620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5366469-5595-7FE9-ABB2-B4CF106A2D6D}"/>
                </a:ext>
              </a:extLst>
            </p:cNvPr>
            <p:cNvCxnSpPr>
              <a:cxnSpLocks/>
              <a:stCxn id="41" idx="3"/>
              <a:endCxn id="44" idx="1"/>
            </p:cNvCxnSpPr>
            <p:nvPr/>
          </p:nvCxnSpPr>
          <p:spPr>
            <a:xfrm flipV="1">
              <a:off x="1082066" y="3353014"/>
              <a:ext cx="995213" cy="4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F3543D2-A96C-2BAD-2461-5ED6AD22D0D1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1082066" y="2773917"/>
              <a:ext cx="994910" cy="583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4B7998-9F71-3D2E-ACFF-FA5E131819CD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3488635" y="1831032"/>
              <a:ext cx="1172817" cy="5948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B65FC92-DB40-229B-5CDB-102AF264BB82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>
              <a:off x="3488635" y="2594112"/>
              <a:ext cx="11728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378C105-983C-818C-C5F2-5D64BD5D4D07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3488635" y="2773917"/>
              <a:ext cx="1172817" cy="579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66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570C1DF-743E-7751-0D6D-3D47237EB523}"/>
              </a:ext>
            </a:extLst>
          </p:cNvPr>
          <p:cNvGrpSpPr/>
          <p:nvPr/>
        </p:nvGrpSpPr>
        <p:grpSpPr>
          <a:xfrm>
            <a:off x="1229985" y="652655"/>
            <a:ext cx="9387213" cy="3958871"/>
            <a:chOff x="1229985" y="652655"/>
            <a:chExt cx="9387213" cy="39588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74673A8-177D-E519-0AD3-7802745FB593}"/>
                </a:ext>
              </a:extLst>
            </p:cNvPr>
            <p:cNvSpPr/>
            <p:nvPr/>
          </p:nvSpPr>
          <p:spPr>
            <a:xfrm>
              <a:off x="2803326" y="1837712"/>
              <a:ext cx="469556" cy="4695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5AE43A-CB64-DDA6-1666-D93B36D4D75F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28" y="2070411"/>
              <a:ext cx="53042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B6F3EB4-4E7C-F0A4-B560-E063FB29526C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699541" y="1026675"/>
              <a:ext cx="1172550" cy="879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E18B23-41C5-7DED-630E-97495E031DAA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699541" y="2068748"/>
              <a:ext cx="1103785" cy="3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B45C1A-2BA8-BF82-1F0C-A7B9D74641F5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1699541" y="2238503"/>
              <a:ext cx="1172550" cy="9199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7C96DD-0549-AC6A-58A0-2DA3300C7CA6}"/>
                </a:ext>
              </a:extLst>
            </p:cNvPr>
            <p:cNvSpPr txBox="1"/>
            <p:nvPr/>
          </p:nvSpPr>
          <p:spPr>
            <a:xfrm>
              <a:off x="1229985" y="652655"/>
              <a:ext cx="46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B5D161-6A5C-76DD-4417-6037174EE247}"/>
                </a:ext>
              </a:extLst>
            </p:cNvPr>
            <p:cNvSpPr txBox="1"/>
            <p:nvPr/>
          </p:nvSpPr>
          <p:spPr>
            <a:xfrm>
              <a:off x="1229985" y="1761760"/>
              <a:ext cx="46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E10582-2ABE-1D3E-C458-FB5A24807F20}"/>
                </a:ext>
              </a:extLst>
            </p:cNvPr>
            <p:cNvSpPr txBox="1"/>
            <p:nvPr/>
          </p:nvSpPr>
          <p:spPr>
            <a:xfrm>
              <a:off x="1229985" y="2893120"/>
              <a:ext cx="46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4A23396-CE5D-257E-76E0-1AE6118BBD58}"/>
                    </a:ext>
                  </a:extLst>
                </p:cNvPr>
                <p:cNvSpPr txBox="1"/>
                <p:nvPr/>
              </p:nvSpPr>
              <p:spPr>
                <a:xfrm>
                  <a:off x="3907111" y="1869171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4A23396-CE5D-257E-76E0-1AE6118BB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7111" y="1869171"/>
                  <a:ext cx="38100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666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B88CC9-0D8C-09BA-E3B0-D658E2906F45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33" y="2920794"/>
              <a:ext cx="1103784" cy="624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70087B9-ECB1-C597-A17F-50CAE48E3DC1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32" y="3629055"/>
              <a:ext cx="1103785" cy="3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7934CD-CA0B-56D6-49D0-A0283F0C9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5932" y="3716687"/>
              <a:ext cx="1103785" cy="694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0FCF26-B0D3-2E2C-1A58-50EBD46A9147}"/>
                </a:ext>
              </a:extLst>
            </p:cNvPr>
            <p:cNvSpPr txBox="1"/>
            <p:nvPr/>
          </p:nvSpPr>
          <p:spPr>
            <a:xfrm>
              <a:off x="4006766" y="2612841"/>
              <a:ext cx="388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60FA5E-24CE-DF3E-B7CC-81B18F86D60C}"/>
                </a:ext>
              </a:extLst>
            </p:cNvPr>
            <p:cNvSpPr txBox="1"/>
            <p:nvPr/>
          </p:nvSpPr>
          <p:spPr>
            <a:xfrm>
              <a:off x="3966377" y="3416235"/>
              <a:ext cx="469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0CCFF1-15CE-BB63-BB63-5E818B16EE0F}"/>
                </a:ext>
              </a:extLst>
            </p:cNvPr>
            <p:cNvSpPr txBox="1"/>
            <p:nvPr/>
          </p:nvSpPr>
          <p:spPr>
            <a:xfrm>
              <a:off x="3966377" y="4211416"/>
              <a:ext cx="469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8178B7-6B66-27A1-FFA0-E90A7BE1B82C}"/>
                </a:ext>
              </a:extLst>
            </p:cNvPr>
            <p:cNvSpPr txBox="1"/>
            <p:nvPr/>
          </p:nvSpPr>
          <p:spPr>
            <a:xfrm>
              <a:off x="5620494" y="3429000"/>
              <a:ext cx="174550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+b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16483D1-0F22-60C1-C9F7-44049592ED22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>
              <a:off x="7365999" y="3629055"/>
              <a:ext cx="4727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E52621-B0F8-7CCF-8DC9-AC1BA9ACB4DC}"/>
                </a:ext>
              </a:extLst>
            </p:cNvPr>
            <p:cNvSpPr txBox="1"/>
            <p:nvPr/>
          </p:nvSpPr>
          <p:spPr>
            <a:xfrm>
              <a:off x="7838760" y="3429000"/>
              <a:ext cx="118670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B4597A-A565-2385-E85E-FB32733BEB64}"/>
                </a:ext>
              </a:extLst>
            </p:cNvPr>
            <p:cNvCxnSpPr>
              <a:cxnSpLocks/>
              <a:stCxn id="29" idx="3"/>
              <a:endCxn id="34" idx="1"/>
            </p:cNvCxnSpPr>
            <p:nvPr/>
          </p:nvCxnSpPr>
          <p:spPr>
            <a:xfrm>
              <a:off x="9025465" y="3629055"/>
              <a:ext cx="405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EEAF38-45A1-58AE-19AF-10E3BDBF649D}"/>
                </a:ext>
              </a:extLst>
            </p:cNvPr>
            <p:cNvSpPr txBox="1"/>
            <p:nvPr/>
          </p:nvSpPr>
          <p:spPr>
            <a:xfrm>
              <a:off x="9430493" y="3429000"/>
              <a:ext cx="118670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26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1148</Words>
  <Application>Microsoft Macintosh PowerPoint</Application>
  <PresentationFormat>Widescreen</PresentationFormat>
  <Paragraphs>396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var(--cds-font-family-source-sans-pro)</vt:lpstr>
      <vt:lpstr>Aptos</vt:lpstr>
      <vt:lpstr>Aptos Display</vt:lpstr>
      <vt:lpstr>Arial</vt:lpstr>
      <vt:lpstr>Ayuthaya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XU (PGR)</dc:creator>
  <cp:lastModifiedBy>CHAO XU (PGR)</cp:lastModifiedBy>
  <cp:revision>17</cp:revision>
  <dcterms:created xsi:type="dcterms:W3CDTF">2024-01-18T14:11:20Z</dcterms:created>
  <dcterms:modified xsi:type="dcterms:W3CDTF">2024-02-19T19:42:02Z</dcterms:modified>
</cp:coreProperties>
</file>