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0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A1F20-C5EA-A31F-1026-204F387B2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98BF4E-5540-12F5-0E14-F565C4645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2A085-0D0F-3A7F-C473-AA6C31A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0630-EFBB-49E8-ABE8-18B467265DF4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D96CA-ADC8-A67F-F859-3534188C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99554-84D9-08DC-300C-C546A0A8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7B04-DA31-4168-B4EE-9AB2AA22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9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897FB-5CA7-F4A0-EB7E-A5A8DC95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4CF7C6-C545-E637-6190-916AE574B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0BA2DC-1E6C-EC73-08A4-E8BB16A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0630-EFBB-49E8-ABE8-18B467265DF4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63183-40D0-46D6-3CC3-47B69F75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6004A-AFC4-B9DB-4C6E-8F4F22AF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7B04-DA31-4168-B4EE-9AB2AA22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97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FEEFC3-12F6-C96A-C90D-52764B4AA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ECF7BC-9F3D-3169-4124-68D768AA8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641D5-317A-5EC7-9826-F21951EA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0630-EFBB-49E8-ABE8-18B467265DF4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7E8FA-890A-6881-E2D9-BD592A7F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D53C4-1FFF-1B13-01E4-FD060146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7B04-DA31-4168-B4EE-9AB2AA22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9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4ED97-84D7-8C22-45F7-756850A1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7DC47F-633E-7C4C-E561-5A6BA0F8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A9DE3-0D5C-BEA3-01B6-DB9356BE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0630-EFBB-49E8-ABE8-18B467265DF4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B3FD4-5635-6FDB-5684-9CCCD6EA3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1D508-A4BF-6D9B-F9A5-A99F4F3F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7B04-DA31-4168-B4EE-9AB2AA22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86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B307D-F266-2B73-BA55-086918D3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72397C-E108-FAE7-2B96-482B30888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F5D36-866E-C3D4-98D7-846F4D99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0630-EFBB-49E8-ABE8-18B467265DF4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662E6-39B7-C3C9-0DC2-185FE264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A3114B-9ECB-A194-911E-CD53D8CB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7B04-DA31-4168-B4EE-9AB2AA22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03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57279-3E2C-BC0A-E096-F4AB11E9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039E7-A140-445E-C21E-723B01A6D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7D6E56-4C6D-E8A6-CE55-2260296AE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ECD2DB-D92B-83A8-D3B9-1EE67E82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0630-EFBB-49E8-ABE8-18B467265DF4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7BC377-D150-1F71-6F82-3A3687DA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5BF1A5-A5CE-7ADD-6A80-96904A79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7B04-DA31-4168-B4EE-9AB2AA22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6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3B785-241E-D165-E662-86A282DB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BB0474-F32E-6A8A-3F92-963177327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103974-FB4E-F5EC-B110-E3E31203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BD8073-C695-7C14-983A-0E8DDB38B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F61FA6-2496-BFE1-B70A-A01D8F550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8E9BCB-F3F8-3E33-56A7-8A90601A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0630-EFBB-49E8-ABE8-18B467265DF4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FC1EF8-5215-2094-4E88-96077C6D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847F5B-EA89-C2D6-16CF-C4818AC8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7B04-DA31-4168-B4EE-9AB2AA22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8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9EC95-152A-8226-50DE-BBBB47C5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BB45C5-2B02-021F-6C61-E485C4491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0630-EFBB-49E8-ABE8-18B467265DF4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7D6404-28B5-97FD-D9B5-F87A2798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A61911-BCAB-1A3C-5619-1F4A260F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7B04-DA31-4168-B4EE-9AB2AA22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87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9478DA-720A-E5EA-2B55-A4501ED3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0630-EFBB-49E8-ABE8-18B467265DF4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787190-F12D-4FFF-B2BF-4ED98EC8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72C121-0F27-6CC1-B034-C324A351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7B04-DA31-4168-B4EE-9AB2AA22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3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BCFE3-E503-C580-901C-9415A776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37404-7B51-971E-03E6-79F5C5859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3AADD3-3CD2-157E-4CAF-C4D13B6DA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AA73B7-5FB4-DF6B-35D4-1C39D36F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0630-EFBB-49E8-ABE8-18B467265DF4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F121A-77AC-0830-EB1C-EEBC7A33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9DC4B-B550-69F0-CE4F-DD9B0F8E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7B04-DA31-4168-B4EE-9AB2AA22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29E1E-663F-3955-A289-A43573CDA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AF8200-EEA5-9B57-14A2-04397D677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73C49E-C2FA-A994-8099-FC4478D5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79B4DB-0E07-732F-BF05-25A73DF2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0630-EFBB-49E8-ABE8-18B467265DF4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949EE8-5E30-EB75-8AC8-BBE0944B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C53726-1E14-03B5-CAF0-F949B90B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7B04-DA31-4168-B4EE-9AB2AA22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9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1BC78C-9A1E-76BE-4C6D-0972FE7FB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35E146-A8F5-9E44-A5BD-C1AF7BDFD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BF88B-B6D4-0997-0724-AB11955E3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80630-EFBB-49E8-ABE8-18B467265DF4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806C6-1708-BB6A-ADF3-D44FF43E7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B69F8-15BA-AA2E-1143-4D48A5F9E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7B04-DA31-4168-B4EE-9AB2AA22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9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5F88D91-E2C9-592A-BFC6-3CB54D873ADE}"/>
              </a:ext>
            </a:extLst>
          </p:cNvPr>
          <p:cNvSpPr/>
          <p:nvPr/>
        </p:nvSpPr>
        <p:spPr>
          <a:xfrm>
            <a:off x="365760" y="3349694"/>
            <a:ext cx="1174850" cy="4964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视频序列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1D89FF-EE91-3CF7-C4F4-B803AFEC2801}"/>
              </a:ext>
            </a:extLst>
          </p:cNvPr>
          <p:cNvSpPr/>
          <p:nvPr/>
        </p:nvSpPr>
        <p:spPr>
          <a:xfrm>
            <a:off x="3460201" y="3349692"/>
            <a:ext cx="1578460" cy="496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图像灰度转换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739AE92-6B06-4092-0F26-4A07F8CC670B}"/>
              </a:ext>
            </a:extLst>
          </p:cNvPr>
          <p:cNvCxnSpPr>
            <a:cxnSpLocks/>
            <a:stCxn id="4" idx="3"/>
            <a:endCxn id="95" idx="1"/>
          </p:cNvCxnSpPr>
          <p:nvPr/>
        </p:nvCxnSpPr>
        <p:spPr>
          <a:xfrm flipV="1">
            <a:off x="1540610" y="3597921"/>
            <a:ext cx="5372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35E0F55-9CBA-556F-C896-ED7662827609}"/>
              </a:ext>
            </a:extLst>
          </p:cNvPr>
          <p:cNvSpPr/>
          <p:nvPr/>
        </p:nvSpPr>
        <p:spPr>
          <a:xfrm>
            <a:off x="5569736" y="4589368"/>
            <a:ext cx="1222575" cy="6701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改进九帧差分法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5CBCDF-2A8E-42BE-BD34-78B2B696F6EF}"/>
              </a:ext>
            </a:extLst>
          </p:cNvPr>
          <p:cNvSpPr/>
          <p:nvPr/>
        </p:nvSpPr>
        <p:spPr>
          <a:xfrm>
            <a:off x="5473203" y="1828800"/>
            <a:ext cx="1415639" cy="653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背景减除法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4C32C6F-8EDA-1338-51DD-209A1C60B636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5038661" y="2155577"/>
            <a:ext cx="434542" cy="14423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6DEAC24-2A65-9AF9-4370-A69C2FD9547D}"/>
              </a:ext>
            </a:extLst>
          </p:cNvPr>
          <p:cNvSpPr/>
          <p:nvPr/>
        </p:nvSpPr>
        <p:spPr>
          <a:xfrm>
            <a:off x="7428327" y="3349691"/>
            <a:ext cx="1142363" cy="496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处理结果相并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98AB6BF0-DAB5-668B-7D31-002E80163474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6888842" y="2155577"/>
            <a:ext cx="539485" cy="1442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0E3AA3C1-9DA4-A23C-F58D-8E7B5873594D}"/>
              </a:ext>
            </a:extLst>
          </p:cNvPr>
          <p:cNvSpPr/>
          <p:nvPr/>
        </p:nvSpPr>
        <p:spPr>
          <a:xfrm>
            <a:off x="9206706" y="3348771"/>
            <a:ext cx="1572126" cy="496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连通域分析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38E151C-EB56-D12F-4B48-C08CB844DC57}"/>
              </a:ext>
            </a:extLst>
          </p:cNvPr>
          <p:cNvCxnSpPr>
            <a:cxnSpLocks/>
            <a:stCxn id="21" idx="3"/>
            <a:endCxn id="40" idx="1"/>
          </p:cNvCxnSpPr>
          <p:nvPr/>
        </p:nvCxnSpPr>
        <p:spPr>
          <a:xfrm flipV="1">
            <a:off x="8570690" y="3596999"/>
            <a:ext cx="636016" cy="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9B3CE0D7-A6EE-4426-DE14-3D68E189B6DB}"/>
              </a:ext>
            </a:extLst>
          </p:cNvPr>
          <p:cNvSpPr/>
          <p:nvPr/>
        </p:nvSpPr>
        <p:spPr>
          <a:xfrm>
            <a:off x="10625814" y="4633915"/>
            <a:ext cx="1142363" cy="625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运动目标</a:t>
            </a:r>
          </a:p>
        </p:txBody>
      </p:sp>
      <p:sp>
        <p:nvSpPr>
          <p:cNvPr id="95" name="流程图: 过程 94">
            <a:extLst>
              <a:ext uri="{FF2B5EF4-FFF2-40B4-BE49-F238E27FC236}">
                <a16:creationId xmlns:a16="http://schemas.microsoft.com/office/drawing/2014/main" id="{7328EFF8-4CC6-099F-1794-5CAC6FA0F7C9}"/>
              </a:ext>
            </a:extLst>
          </p:cNvPr>
          <p:cNvSpPr/>
          <p:nvPr/>
        </p:nvSpPr>
        <p:spPr>
          <a:xfrm>
            <a:off x="2077812" y="3349693"/>
            <a:ext cx="1142363" cy="49645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读取图像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9C406AA6-4506-85BD-DA5F-B48B3520C392}"/>
              </a:ext>
            </a:extLst>
          </p:cNvPr>
          <p:cNvCxnSpPr>
            <a:cxnSpLocks/>
            <a:stCxn id="95" idx="3"/>
            <a:endCxn id="7" idx="1"/>
          </p:cNvCxnSpPr>
          <p:nvPr/>
        </p:nvCxnSpPr>
        <p:spPr>
          <a:xfrm flipV="1">
            <a:off x="3220175" y="3597920"/>
            <a:ext cx="2400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肘形 169">
            <a:extLst>
              <a:ext uri="{FF2B5EF4-FFF2-40B4-BE49-F238E27FC236}">
                <a16:creationId xmlns:a16="http://schemas.microsoft.com/office/drawing/2014/main" id="{CC86205F-5755-B0A1-5645-3B43130E7002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038661" y="3597920"/>
            <a:ext cx="531075" cy="1326543"/>
          </a:xfrm>
          <a:prstGeom prst="bentConnector3">
            <a:avLst>
              <a:gd name="adj1" fmla="val 39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连接符: 肘形 181">
            <a:extLst>
              <a:ext uri="{FF2B5EF4-FFF2-40B4-BE49-F238E27FC236}">
                <a16:creationId xmlns:a16="http://schemas.microsoft.com/office/drawing/2014/main" id="{086517E8-1A22-56C8-C054-F5EFF67B4C30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6792311" y="3597919"/>
            <a:ext cx="636016" cy="1326544"/>
          </a:xfrm>
          <a:prstGeom prst="bentConnector3">
            <a:avLst>
              <a:gd name="adj1" fmla="val 615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矩形 187">
            <a:extLst>
              <a:ext uri="{FF2B5EF4-FFF2-40B4-BE49-F238E27FC236}">
                <a16:creationId xmlns:a16="http://schemas.microsoft.com/office/drawing/2014/main" id="{26454F71-2BE1-334F-1EA9-67E3CC6C7D69}"/>
              </a:ext>
            </a:extLst>
          </p:cNvPr>
          <p:cNvSpPr/>
          <p:nvPr/>
        </p:nvSpPr>
        <p:spPr>
          <a:xfrm>
            <a:off x="8267625" y="4698509"/>
            <a:ext cx="1572126" cy="496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形态学处理</a:t>
            </a:r>
          </a:p>
        </p:txBody>
      </p:sp>
      <p:cxnSp>
        <p:nvCxnSpPr>
          <p:cNvPr id="194" name="连接符: 肘形 193">
            <a:extLst>
              <a:ext uri="{FF2B5EF4-FFF2-40B4-BE49-F238E27FC236}">
                <a16:creationId xmlns:a16="http://schemas.microsoft.com/office/drawing/2014/main" id="{A12A7384-C6F4-D3E0-6981-AE9336EBD210}"/>
              </a:ext>
            </a:extLst>
          </p:cNvPr>
          <p:cNvCxnSpPr>
            <a:cxnSpLocks/>
            <a:stCxn id="40" idx="2"/>
            <a:endCxn id="188" idx="0"/>
          </p:cNvCxnSpPr>
          <p:nvPr/>
        </p:nvCxnSpPr>
        <p:spPr>
          <a:xfrm rot="5400000">
            <a:off x="9096588" y="3802327"/>
            <a:ext cx="853283" cy="9390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650E8557-7768-CEE4-9E75-A08BAA748FB4}"/>
              </a:ext>
            </a:extLst>
          </p:cNvPr>
          <p:cNvCxnSpPr>
            <a:cxnSpLocks/>
            <a:stCxn id="188" idx="3"/>
            <a:endCxn id="76" idx="1"/>
          </p:cNvCxnSpPr>
          <p:nvPr/>
        </p:nvCxnSpPr>
        <p:spPr>
          <a:xfrm flipV="1">
            <a:off x="9839751" y="4946736"/>
            <a:ext cx="7860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03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9014F0F-2DE4-DFF1-E075-7ABB23D4B1CC}"/>
                  </a:ext>
                </a:extLst>
              </p:cNvPr>
              <p:cNvSpPr/>
              <p:nvPr/>
            </p:nvSpPr>
            <p:spPr>
              <a:xfrm>
                <a:off x="0" y="3181652"/>
                <a:ext cx="1894576" cy="53127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第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9014F0F-2DE4-DFF1-E075-7ABB23D4B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81652"/>
                <a:ext cx="1894576" cy="531272"/>
              </a:xfrm>
              <a:prstGeom prst="rect">
                <a:avLst/>
              </a:prstGeom>
              <a:blipFill>
                <a:blip r:embed="rId2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ED8CBA2-D40A-F2A7-3DCD-1933908B5F0B}"/>
                  </a:ext>
                </a:extLst>
              </p:cNvPr>
              <p:cNvSpPr/>
              <p:nvPr/>
            </p:nvSpPr>
            <p:spPr>
              <a:xfrm>
                <a:off x="3056747" y="2938962"/>
                <a:ext cx="2114032" cy="53127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差分图像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ED8CBA2-D40A-F2A7-3DCD-1933908B5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747" y="2938962"/>
                <a:ext cx="2114032" cy="531272"/>
              </a:xfrm>
              <a:prstGeom prst="rect">
                <a:avLst/>
              </a:prstGeom>
              <a:blipFill>
                <a:blip r:embed="rId3"/>
                <a:stretch>
                  <a:fillRect l="-287" b="-2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7F20774-1364-72A5-0A92-60105EDAC697}"/>
                  </a:ext>
                </a:extLst>
              </p:cNvPr>
              <p:cNvSpPr/>
              <p:nvPr/>
            </p:nvSpPr>
            <p:spPr>
              <a:xfrm>
                <a:off x="7191758" y="2649690"/>
                <a:ext cx="1371600" cy="53127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7F20774-1364-72A5-0A92-60105EDAC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58" y="2649690"/>
                <a:ext cx="1371600" cy="5312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BE3A704B-56E7-9B74-43AD-3EF624889360}"/>
              </a:ext>
            </a:extLst>
          </p:cNvPr>
          <p:cNvSpPr/>
          <p:nvPr/>
        </p:nvSpPr>
        <p:spPr>
          <a:xfrm>
            <a:off x="9135862" y="3114596"/>
            <a:ext cx="1001268" cy="6649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两结果相并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BD45A8-0248-B4F4-C60C-F33F63DD9B0B}"/>
              </a:ext>
            </a:extLst>
          </p:cNvPr>
          <p:cNvSpPr/>
          <p:nvPr/>
        </p:nvSpPr>
        <p:spPr>
          <a:xfrm>
            <a:off x="10782544" y="3181192"/>
            <a:ext cx="1371600" cy="5317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运动目标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304BDBE-81A0-6EC7-8F37-9907D668C6E1}"/>
                  </a:ext>
                </a:extLst>
              </p:cNvPr>
              <p:cNvSpPr/>
              <p:nvPr/>
            </p:nvSpPr>
            <p:spPr>
              <a:xfrm>
                <a:off x="0" y="1767150"/>
                <a:ext cx="1894576" cy="53127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第 </a:t>
                </a:r>
                <a:r>
                  <a:rPr lang="en-US" altLang="zh-CN" dirty="0"/>
                  <a:t>k-2 </a:t>
                </a:r>
                <a:r>
                  <a:rPr lang="zh-CN" altLang="en-US" dirty="0"/>
                  <a:t>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304BDBE-81A0-6EC7-8F37-9907D668C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67150"/>
                <a:ext cx="1894576" cy="531272"/>
              </a:xfrm>
              <a:prstGeom prst="rect">
                <a:avLst/>
              </a:prstGeom>
              <a:blipFill>
                <a:blip r:embed="rId5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48DFBC0-045C-DABE-D15C-29CB0996C12B}"/>
                  </a:ext>
                </a:extLst>
              </p:cNvPr>
              <p:cNvSpPr/>
              <p:nvPr/>
            </p:nvSpPr>
            <p:spPr>
              <a:xfrm>
                <a:off x="0" y="1017572"/>
                <a:ext cx="1894576" cy="53127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第 </a:t>
                </a:r>
                <a:r>
                  <a:rPr lang="en-US" altLang="zh-CN" dirty="0"/>
                  <a:t>k-3 </a:t>
                </a:r>
                <a:r>
                  <a:rPr lang="zh-CN" altLang="en-US" dirty="0"/>
                  <a:t>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48DFBC0-045C-DABE-D15C-29CB0996C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7572"/>
                <a:ext cx="1894576" cy="531272"/>
              </a:xfrm>
              <a:prstGeom prst="rect">
                <a:avLst/>
              </a:prstGeom>
              <a:blipFill>
                <a:blip r:embed="rId6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DBC305F-B60A-167B-C510-A344782D76E2}"/>
                  </a:ext>
                </a:extLst>
              </p:cNvPr>
              <p:cNvSpPr/>
              <p:nvPr/>
            </p:nvSpPr>
            <p:spPr>
              <a:xfrm>
                <a:off x="0" y="267994"/>
                <a:ext cx="1894576" cy="53127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第 </a:t>
                </a:r>
                <a:r>
                  <a:rPr lang="en-US" altLang="zh-CN" dirty="0"/>
                  <a:t>k-4 </a:t>
                </a:r>
                <a:r>
                  <a:rPr lang="zh-CN" altLang="en-US" dirty="0"/>
                  <a:t>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DBC305F-B60A-167B-C510-A344782D76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7994"/>
                <a:ext cx="1894576" cy="531272"/>
              </a:xfrm>
              <a:prstGeom prst="rect">
                <a:avLst/>
              </a:prstGeom>
              <a:blipFill>
                <a:blip r:embed="rId7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5E4228A-ED72-8851-935E-8E10E850C16C}"/>
                  </a:ext>
                </a:extLst>
              </p:cNvPr>
              <p:cNvSpPr/>
              <p:nvPr/>
            </p:nvSpPr>
            <p:spPr>
              <a:xfrm>
                <a:off x="0" y="2516728"/>
                <a:ext cx="1894576" cy="53127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第 </a:t>
                </a:r>
                <a:r>
                  <a:rPr lang="en-US" altLang="zh-CN" dirty="0"/>
                  <a:t>k-4 </a:t>
                </a:r>
                <a:r>
                  <a:rPr lang="zh-CN" altLang="en-US" dirty="0"/>
                  <a:t>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5E4228A-ED72-8851-935E-8E10E850C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16728"/>
                <a:ext cx="1894576" cy="531272"/>
              </a:xfrm>
              <a:prstGeom prst="rect">
                <a:avLst/>
              </a:prstGeom>
              <a:blipFill>
                <a:blip r:embed="rId8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0E4C031-CE94-F910-74D4-9C440510B186}"/>
                  </a:ext>
                </a:extLst>
              </p:cNvPr>
              <p:cNvSpPr/>
              <p:nvPr/>
            </p:nvSpPr>
            <p:spPr>
              <a:xfrm>
                <a:off x="18928" y="5345732"/>
                <a:ext cx="1894576" cy="53127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第 </a:t>
                </a:r>
                <a:r>
                  <a:rPr lang="en-US" altLang="zh-CN" dirty="0"/>
                  <a:t>k+3 </a:t>
                </a:r>
                <a:r>
                  <a:rPr lang="zh-CN" altLang="en-US" dirty="0"/>
                  <a:t>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0E4C031-CE94-F910-74D4-9C440510B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8" y="5345732"/>
                <a:ext cx="1894576" cy="531272"/>
              </a:xfrm>
              <a:prstGeom prst="rect">
                <a:avLst/>
              </a:prstGeom>
              <a:blipFill>
                <a:blip r:embed="rId9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676C177-BCFE-52F6-90D6-1F5F2717B80B}"/>
                  </a:ext>
                </a:extLst>
              </p:cNvPr>
              <p:cNvSpPr/>
              <p:nvPr/>
            </p:nvSpPr>
            <p:spPr>
              <a:xfrm>
                <a:off x="18928" y="4596154"/>
                <a:ext cx="1894576" cy="53127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第 </a:t>
                </a:r>
                <a:r>
                  <a:rPr lang="en-US" altLang="zh-CN" dirty="0"/>
                  <a:t>k+2 </a:t>
                </a:r>
                <a:r>
                  <a:rPr lang="zh-CN" altLang="en-US" dirty="0"/>
                  <a:t>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676C177-BCFE-52F6-90D6-1F5F2717B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8" y="4596154"/>
                <a:ext cx="1894576" cy="531272"/>
              </a:xfrm>
              <a:prstGeom prst="rect">
                <a:avLst/>
              </a:prstGeom>
              <a:blipFill>
                <a:blip r:embed="rId10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685536A-04D8-C373-E419-C98BA6AEC7A4}"/>
                  </a:ext>
                </a:extLst>
              </p:cNvPr>
              <p:cNvSpPr/>
              <p:nvPr/>
            </p:nvSpPr>
            <p:spPr>
              <a:xfrm>
                <a:off x="18928" y="3846576"/>
                <a:ext cx="1894576" cy="53127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第 </a:t>
                </a:r>
                <a:r>
                  <a:rPr lang="en-US" altLang="zh-CN" dirty="0"/>
                  <a:t>k+1 </a:t>
                </a:r>
                <a:r>
                  <a:rPr lang="zh-CN" altLang="en-US" dirty="0"/>
                  <a:t>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685536A-04D8-C373-E419-C98BA6AEC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8" y="3846576"/>
                <a:ext cx="1894576" cy="531272"/>
              </a:xfrm>
              <a:prstGeom prst="rect">
                <a:avLst/>
              </a:prstGeom>
              <a:blipFill>
                <a:blip r:embed="rId11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D7D1F69-64CC-7A60-55D0-BE9C9220C8C9}"/>
                  </a:ext>
                </a:extLst>
              </p:cNvPr>
              <p:cNvSpPr/>
              <p:nvPr/>
            </p:nvSpPr>
            <p:spPr>
              <a:xfrm>
                <a:off x="18928" y="6095310"/>
                <a:ext cx="1894576" cy="53127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第 </a:t>
                </a:r>
                <a:r>
                  <a:rPr lang="en-US" altLang="zh-CN" dirty="0"/>
                  <a:t>k+4 </a:t>
                </a:r>
                <a:r>
                  <a:rPr lang="zh-CN" altLang="en-US" dirty="0"/>
                  <a:t>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D7D1F69-64CC-7A60-55D0-BE9C9220C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8" y="6095310"/>
                <a:ext cx="1894576" cy="531272"/>
              </a:xfrm>
              <a:prstGeom prst="rect">
                <a:avLst/>
              </a:prstGeom>
              <a:blipFill>
                <a:blip r:embed="rId12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63D56884-705A-79B1-F5BA-194627F0A486}"/>
                  </a:ext>
                </a:extLst>
              </p:cNvPr>
              <p:cNvSpPr/>
              <p:nvPr/>
            </p:nvSpPr>
            <p:spPr>
              <a:xfrm>
                <a:off x="3044555" y="775572"/>
                <a:ext cx="2114032" cy="53127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差分图像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63D56884-705A-79B1-F5BA-194627F0A4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555" y="775572"/>
                <a:ext cx="2114032" cy="531272"/>
              </a:xfrm>
              <a:prstGeom prst="rect">
                <a:avLst/>
              </a:prstGeom>
              <a:blipFill>
                <a:blip r:embed="rId13"/>
                <a:stretch>
                  <a:fillRect l="-287" b="-2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46B31DE-03E8-30B4-F470-E814ADC6A205}"/>
                  </a:ext>
                </a:extLst>
              </p:cNvPr>
              <p:cNvSpPr/>
              <p:nvPr/>
            </p:nvSpPr>
            <p:spPr>
              <a:xfrm>
                <a:off x="3044555" y="2274728"/>
                <a:ext cx="2114032" cy="53127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差分图像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46B31DE-03E8-30B4-F470-E814ADC6A2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555" y="2274728"/>
                <a:ext cx="2114032" cy="531272"/>
              </a:xfrm>
              <a:prstGeom prst="rect">
                <a:avLst/>
              </a:prstGeom>
              <a:blipFill>
                <a:blip r:embed="rId14"/>
                <a:stretch>
                  <a:fillRect l="-287" b="-2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D4508EE-737B-4FCA-4F35-EAB1EFDE11F6}"/>
                  </a:ext>
                </a:extLst>
              </p:cNvPr>
              <p:cNvSpPr/>
              <p:nvPr/>
            </p:nvSpPr>
            <p:spPr>
              <a:xfrm>
                <a:off x="3044555" y="1525150"/>
                <a:ext cx="2114032" cy="53127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差分图像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D4508EE-737B-4FCA-4F35-EAB1EFDE1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555" y="1525150"/>
                <a:ext cx="2114032" cy="531272"/>
              </a:xfrm>
              <a:prstGeom prst="rect">
                <a:avLst/>
              </a:prstGeom>
              <a:blipFill>
                <a:blip r:embed="rId15"/>
                <a:stretch>
                  <a:fillRect l="-287" b="-2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B9D81D5-4509-4CE6-52A5-B3992532D0A7}"/>
                  </a:ext>
                </a:extLst>
              </p:cNvPr>
              <p:cNvSpPr/>
              <p:nvPr/>
            </p:nvSpPr>
            <p:spPr>
              <a:xfrm>
                <a:off x="3065617" y="5851930"/>
                <a:ext cx="2114032" cy="53127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差分图像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B9D81D5-4509-4CE6-52A5-B3992532D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617" y="5851930"/>
                <a:ext cx="2114032" cy="531272"/>
              </a:xfrm>
              <a:prstGeom prst="rect">
                <a:avLst/>
              </a:prstGeom>
              <a:blipFill>
                <a:blip r:embed="rId16"/>
                <a:stretch>
                  <a:fillRect l="-573" b="-2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5B4283C-28E9-428C-A132-36BDD3537455}"/>
                  </a:ext>
                </a:extLst>
              </p:cNvPr>
              <p:cNvSpPr/>
              <p:nvPr/>
            </p:nvSpPr>
            <p:spPr>
              <a:xfrm>
                <a:off x="3053425" y="3688540"/>
                <a:ext cx="2114032" cy="53127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差分图像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5B4283C-28E9-428C-A132-36BDD35374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425" y="3688540"/>
                <a:ext cx="2114032" cy="531272"/>
              </a:xfrm>
              <a:prstGeom prst="rect">
                <a:avLst/>
              </a:prstGeom>
              <a:blipFill>
                <a:blip r:embed="rId17"/>
                <a:stretch>
                  <a:fillRect l="-573" b="-2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EFDCC8A-3FF7-DE11-5DA4-33715FB34AEE}"/>
                  </a:ext>
                </a:extLst>
              </p:cNvPr>
              <p:cNvSpPr/>
              <p:nvPr/>
            </p:nvSpPr>
            <p:spPr>
              <a:xfrm>
                <a:off x="3053425" y="5187696"/>
                <a:ext cx="2114032" cy="53127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差分图像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EFDCC8A-3FF7-DE11-5DA4-33715FB34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425" y="5187696"/>
                <a:ext cx="2114032" cy="531272"/>
              </a:xfrm>
              <a:prstGeom prst="rect">
                <a:avLst/>
              </a:prstGeom>
              <a:blipFill>
                <a:blip r:embed="rId18"/>
                <a:stretch>
                  <a:fillRect l="-573" b="-2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8486979-CC0C-285C-4CF4-968D344FC09B}"/>
                  </a:ext>
                </a:extLst>
              </p:cNvPr>
              <p:cNvSpPr/>
              <p:nvPr/>
            </p:nvSpPr>
            <p:spPr>
              <a:xfrm>
                <a:off x="3053425" y="4438118"/>
                <a:ext cx="2114032" cy="53127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差分图像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8486979-CC0C-285C-4CF4-968D344FC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425" y="4438118"/>
                <a:ext cx="2114032" cy="531272"/>
              </a:xfrm>
              <a:prstGeom prst="rect">
                <a:avLst/>
              </a:prstGeom>
              <a:blipFill>
                <a:blip r:embed="rId19"/>
                <a:stretch>
                  <a:fillRect l="-573" b="-2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DCB78A0-ECB2-D205-5FFB-DA5628BC28F1}"/>
                  </a:ext>
                </a:extLst>
              </p:cNvPr>
              <p:cNvSpPr/>
              <p:nvPr/>
            </p:nvSpPr>
            <p:spPr>
              <a:xfrm>
                <a:off x="7191758" y="3712924"/>
                <a:ext cx="1371600" cy="53127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DCB78A0-ECB2-D205-5FFB-DA5628BC28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58" y="3712924"/>
                <a:ext cx="1371600" cy="53127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C51C9761-2E3A-4CC7-DD3F-537DEC50A42F}"/>
              </a:ext>
            </a:extLst>
          </p:cNvPr>
          <p:cNvCxnSpPr>
            <a:stCxn id="9" idx="3"/>
            <a:endCxn id="21" idx="1"/>
          </p:cNvCxnSpPr>
          <p:nvPr/>
        </p:nvCxnSpPr>
        <p:spPr>
          <a:xfrm>
            <a:off x="1894576" y="533630"/>
            <a:ext cx="1149979" cy="507578"/>
          </a:xfrm>
          <a:prstGeom prst="bentConnector3">
            <a:avLst>
              <a:gd name="adj1" fmla="val 21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5308AD73-BCA7-143D-9851-6084B840C1FB}"/>
              </a:ext>
            </a:extLst>
          </p:cNvPr>
          <p:cNvCxnSpPr>
            <a:stCxn id="2" idx="3"/>
            <a:endCxn id="21" idx="1"/>
          </p:cNvCxnSpPr>
          <p:nvPr/>
        </p:nvCxnSpPr>
        <p:spPr>
          <a:xfrm flipV="1">
            <a:off x="1894576" y="1041208"/>
            <a:ext cx="1149979" cy="2406080"/>
          </a:xfrm>
          <a:prstGeom prst="bentConnector3">
            <a:avLst>
              <a:gd name="adj1" fmla="val 21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D53B842F-7B9D-1188-B729-4EDB0981EAA2}"/>
              </a:ext>
            </a:extLst>
          </p:cNvPr>
          <p:cNvCxnSpPr>
            <a:stCxn id="8" idx="3"/>
            <a:endCxn id="23" idx="1"/>
          </p:cNvCxnSpPr>
          <p:nvPr/>
        </p:nvCxnSpPr>
        <p:spPr>
          <a:xfrm>
            <a:off x="1894576" y="1283208"/>
            <a:ext cx="1149979" cy="507578"/>
          </a:xfrm>
          <a:prstGeom prst="bentConnector3">
            <a:avLst>
              <a:gd name="adj1" fmla="val 3727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FBF7F830-303B-5827-59BF-65A47DE41AF2}"/>
              </a:ext>
            </a:extLst>
          </p:cNvPr>
          <p:cNvCxnSpPr>
            <a:stCxn id="2" idx="3"/>
            <a:endCxn id="23" idx="1"/>
          </p:cNvCxnSpPr>
          <p:nvPr/>
        </p:nvCxnSpPr>
        <p:spPr>
          <a:xfrm flipV="1">
            <a:off x="1894576" y="1790786"/>
            <a:ext cx="1149979" cy="1656502"/>
          </a:xfrm>
          <a:prstGeom prst="bentConnector3">
            <a:avLst>
              <a:gd name="adj1" fmla="val 3727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5702B26D-C35B-9A2D-5505-79368271BC50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1894576" y="2032786"/>
            <a:ext cx="1149979" cy="5075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6C59970A-68D6-BD95-94C6-11986E83E8B9}"/>
              </a:ext>
            </a:extLst>
          </p:cNvPr>
          <p:cNvCxnSpPr>
            <a:stCxn id="2" idx="3"/>
            <a:endCxn id="22" idx="1"/>
          </p:cNvCxnSpPr>
          <p:nvPr/>
        </p:nvCxnSpPr>
        <p:spPr>
          <a:xfrm flipV="1">
            <a:off x="1894576" y="2540364"/>
            <a:ext cx="1149979" cy="9069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F2C737D7-B2FA-F08A-CE49-800DC80E1A04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1894576" y="3204598"/>
            <a:ext cx="1162171" cy="242690"/>
          </a:xfrm>
          <a:prstGeom prst="bentConnector3">
            <a:avLst>
              <a:gd name="adj1" fmla="val 7832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A7F21919-20C6-145D-F26A-CD7C468EAC6A}"/>
              </a:ext>
            </a:extLst>
          </p:cNvPr>
          <p:cNvCxnSpPr>
            <a:stCxn id="10" idx="3"/>
            <a:endCxn id="3" idx="1"/>
          </p:cNvCxnSpPr>
          <p:nvPr/>
        </p:nvCxnSpPr>
        <p:spPr>
          <a:xfrm>
            <a:off x="1894576" y="2782364"/>
            <a:ext cx="1162171" cy="422234"/>
          </a:xfrm>
          <a:prstGeom prst="bentConnector3">
            <a:avLst>
              <a:gd name="adj1" fmla="val 7832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87C05226-6243-2098-8E68-709F38F7A409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894575" y="6117566"/>
            <a:ext cx="1171042" cy="309688"/>
          </a:xfrm>
          <a:prstGeom prst="bentConnector3">
            <a:avLst>
              <a:gd name="adj1" fmla="val 140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D2E9C1B4-B98A-61B9-A08A-FA63075F9722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1894576" y="3447288"/>
            <a:ext cx="1171041" cy="2670278"/>
          </a:xfrm>
          <a:prstGeom prst="bentConnector3">
            <a:avLst>
              <a:gd name="adj1" fmla="val 140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0B7F0AC9-B643-36CD-85A0-39B1B187854D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1913504" y="5453332"/>
            <a:ext cx="1139921" cy="158036"/>
          </a:xfrm>
          <a:prstGeom prst="bentConnector3">
            <a:avLst>
              <a:gd name="adj1" fmla="val 3074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85313BAC-2A49-D658-EFE5-E84513FA276C}"/>
              </a:ext>
            </a:extLst>
          </p:cNvPr>
          <p:cNvCxnSpPr>
            <a:cxnSpLocks/>
            <a:stCxn id="2" idx="3"/>
            <a:endCxn id="26" idx="1"/>
          </p:cNvCxnSpPr>
          <p:nvPr/>
        </p:nvCxnSpPr>
        <p:spPr>
          <a:xfrm>
            <a:off x="1894576" y="3447288"/>
            <a:ext cx="1158849" cy="2006044"/>
          </a:xfrm>
          <a:prstGeom prst="bentConnector3">
            <a:avLst>
              <a:gd name="adj1" fmla="val 3106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913E95DB-3E5D-DCE1-6A22-F65D54A3096D}"/>
              </a:ext>
            </a:extLst>
          </p:cNvPr>
          <p:cNvCxnSpPr>
            <a:cxnSpLocks/>
            <a:stCxn id="2" idx="3"/>
            <a:endCxn id="27" idx="1"/>
          </p:cNvCxnSpPr>
          <p:nvPr/>
        </p:nvCxnSpPr>
        <p:spPr>
          <a:xfrm>
            <a:off x="1894576" y="3447288"/>
            <a:ext cx="1158849" cy="1256466"/>
          </a:xfrm>
          <a:prstGeom prst="bentConnector3">
            <a:avLst>
              <a:gd name="adj1" fmla="val 452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54659DF2-CFD1-34F1-BAA5-C07AFDFBC4E4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065904" y="4703754"/>
            <a:ext cx="987521" cy="310436"/>
          </a:xfrm>
          <a:prstGeom prst="bentConnector3">
            <a:avLst>
              <a:gd name="adj1" fmla="val 370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C7EC3BD0-23F0-981E-7B60-C2ECFBCAD820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 flipV="1">
            <a:off x="1913504" y="3954176"/>
            <a:ext cx="1139921" cy="158036"/>
          </a:xfrm>
          <a:prstGeom prst="bentConnector3">
            <a:avLst>
              <a:gd name="adj1" fmla="val 64439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484EA7FD-00FF-6BA4-E10A-C6E709B1A5FA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>
            <a:off x="1894576" y="3447288"/>
            <a:ext cx="1158849" cy="506888"/>
          </a:xfrm>
          <a:prstGeom prst="bentConnector3">
            <a:avLst>
              <a:gd name="adj1" fmla="val 6578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EF1FF9C2-578A-B007-81EF-54471D44CA95}"/>
              </a:ext>
            </a:extLst>
          </p:cNvPr>
          <p:cNvCxnSpPr>
            <a:stCxn id="21" idx="3"/>
            <a:endCxn id="4" idx="1"/>
          </p:cNvCxnSpPr>
          <p:nvPr/>
        </p:nvCxnSpPr>
        <p:spPr>
          <a:xfrm>
            <a:off x="5158587" y="1041208"/>
            <a:ext cx="2033171" cy="1874118"/>
          </a:xfrm>
          <a:prstGeom prst="bentConnector3">
            <a:avLst>
              <a:gd name="adj1" fmla="val 266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B2863BA3-31B2-B795-FA6C-40A57E0FA40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>
            <a:off x="5158587" y="1790786"/>
            <a:ext cx="2033171" cy="1124540"/>
          </a:xfrm>
          <a:prstGeom prst="bentConnector3">
            <a:avLst>
              <a:gd name="adj1" fmla="val 266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A8741382-3548-B6A5-041C-355DD022561F}"/>
              </a:ext>
            </a:extLst>
          </p:cNvPr>
          <p:cNvCxnSpPr>
            <a:cxnSpLocks/>
            <a:stCxn id="22" idx="3"/>
            <a:endCxn id="4" idx="1"/>
          </p:cNvCxnSpPr>
          <p:nvPr/>
        </p:nvCxnSpPr>
        <p:spPr>
          <a:xfrm>
            <a:off x="5158587" y="2540364"/>
            <a:ext cx="2033171" cy="374962"/>
          </a:xfrm>
          <a:prstGeom prst="bentConnector3">
            <a:avLst>
              <a:gd name="adj1" fmla="val 257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5E9E78E5-F402-8848-CBD1-5DC97E155FB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5170779" y="2915326"/>
            <a:ext cx="2020979" cy="289272"/>
          </a:xfrm>
          <a:prstGeom prst="bentConnector3">
            <a:avLst>
              <a:gd name="adj1" fmla="val 23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连接符: 肘形 128">
            <a:extLst>
              <a:ext uri="{FF2B5EF4-FFF2-40B4-BE49-F238E27FC236}">
                <a16:creationId xmlns:a16="http://schemas.microsoft.com/office/drawing/2014/main" id="{8EAC78D8-79AC-B9B4-3601-87A4FEEA2C0F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>
            <a:off x="5167457" y="3954176"/>
            <a:ext cx="2024301" cy="24384"/>
          </a:xfrm>
          <a:prstGeom prst="bentConnector3">
            <a:avLst>
              <a:gd name="adj1" fmla="val 24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894B0155-A5CB-445A-B3C1-7BEDED67F0D7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5167457" y="3978560"/>
            <a:ext cx="2024301" cy="725194"/>
          </a:xfrm>
          <a:prstGeom prst="bentConnector3">
            <a:avLst>
              <a:gd name="adj1" fmla="val 23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99D38CBD-AFB7-A471-E95C-EE7E45CD3CB5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5167457" y="3978560"/>
            <a:ext cx="2024301" cy="1474772"/>
          </a:xfrm>
          <a:prstGeom prst="bentConnector3">
            <a:avLst>
              <a:gd name="adj1" fmla="val 23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B8138C44-BC69-F005-42B8-0BDD83EA89BB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 flipV="1">
            <a:off x="5179649" y="3978560"/>
            <a:ext cx="2012109" cy="2139006"/>
          </a:xfrm>
          <a:prstGeom prst="bentConnector3">
            <a:avLst>
              <a:gd name="adj1" fmla="val 22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50120574-D9FB-A2E9-03F6-7B88357285F9}"/>
              </a:ext>
            </a:extLst>
          </p:cNvPr>
          <p:cNvSpPr txBox="1"/>
          <p:nvPr/>
        </p:nvSpPr>
        <p:spPr>
          <a:xfrm>
            <a:off x="5773640" y="1876130"/>
            <a:ext cx="118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线性拉伸、阈值分割、或运算</a:t>
            </a: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99CED48E-5066-76F6-419E-2394418FC260}"/>
              </a:ext>
            </a:extLst>
          </p:cNvPr>
          <p:cNvSpPr txBox="1"/>
          <p:nvPr/>
        </p:nvSpPr>
        <p:spPr>
          <a:xfrm>
            <a:off x="5773640" y="4155213"/>
            <a:ext cx="118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线性拉伸、阈值分割、或运算</a:t>
            </a:r>
          </a:p>
        </p:txBody>
      </p: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3C5A0C3C-74AF-8737-1F0B-364F27EDF98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563358" y="2915326"/>
            <a:ext cx="572504" cy="5317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32FD74EC-0858-75D0-5E83-4C7B7DAC70A2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 flipV="1">
            <a:off x="8563358" y="3447058"/>
            <a:ext cx="572504" cy="5315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544DAD56-EC54-6FDB-1DA9-0214CF965DE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0137130" y="3447058"/>
            <a:ext cx="645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69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1758289D-0C2E-7C49-9AF1-9B9BBD29D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1" y="1146129"/>
            <a:ext cx="12058237" cy="456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A7BE1DB-0417-70C7-CD14-DC66A2525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70" y="1126327"/>
            <a:ext cx="9465260" cy="460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1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167</Words>
  <Application>Microsoft Office PowerPoint</Application>
  <PresentationFormat>宽屏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敬锁</dc:creator>
  <cp:lastModifiedBy>王 敬锁</cp:lastModifiedBy>
  <cp:revision>70</cp:revision>
  <dcterms:created xsi:type="dcterms:W3CDTF">2023-05-04T04:19:56Z</dcterms:created>
  <dcterms:modified xsi:type="dcterms:W3CDTF">2023-05-21T15:09:57Z</dcterms:modified>
</cp:coreProperties>
</file>