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61549-C642-C640-BF94-A7F588BE020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0776FB-4E2C-3445-98B2-47BC086B2B76}">
      <dgm:prSet phldrT="[Text]"/>
      <dgm:spPr/>
      <dgm:t>
        <a:bodyPr/>
        <a:lstStyle/>
        <a:p>
          <a:r>
            <a:rPr lang="en-US" dirty="0"/>
            <a:t>Repository</a:t>
          </a:r>
        </a:p>
      </dgm:t>
    </dgm:pt>
    <dgm:pt modelId="{B48C4717-5065-8A49-9184-E545B865FD8B}" type="parTrans" cxnId="{677A2E07-2319-EC45-943E-13B7FC2D74F1}">
      <dgm:prSet/>
      <dgm:spPr/>
      <dgm:t>
        <a:bodyPr/>
        <a:lstStyle/>
        <a:p>
          <a:endParaRPr lang="en-US"/>
        </a:p>
      </dgm:t>
    </dgm:pt>
    <dgm:pt modelId="{157DA341-B8F1-034A-9E6C-3617308DF271}" type="sibTrans" cxnId="{677A2E07-2319-EC45-943E-13B7FC2D74F1}">
      <dgm:prSet/>
      <dgm:spPr/>
      <dgm:t>
        <a:bodyPr/>
        <a:lstStyle/>
        <a:p>
          <a:endParaRPr lang="en-US"/>
        </a:p>
      </dgm:t>
    </dgm:pt>
    <dgm:pt modelId="{7671D445-D156-A446-A74A-5EE575B83D3B}">
      <dgm:prSet phldrT="[Text]"/>
      <dgm:spPr/>
      <dgm:t>
        <a:bodyPr/>
        <a:lstStyle/>
        <a:p>
          <a:r>
            <a:rPr lang="en-US" dirty="0"/>
            <a:t>Demonstration</a:t>
          </a:r>
        </a:p>
      </dgm:t>
    </dgm:pt>
    <dgm:pt modelId="{30EEF6A0-BEEA-FB45-8D33-B73CEC142639}" type="parTrans" cxnId="{13DFE965-1D9B-8949-878A-6B7CC8C1A07E}">
      <dgm:prSet/>
      <dgm:spPr/>
      <dgm:t>
        <a:bodyPr/>
        <a:lstStyle/>
        <a:p>
          <a:endParaRPr lang="en-US"/>
        </a:p>
      </dgm:t>
    </dgm:pt>
    <dgm:pt modelId="{C2D9ED01-2760-3149-87C9-FA813923D6AF}" type="sibTrans" cxnId="{13DFE965-1D9B-8949-878A-6B7CC8C1A07E}">
      <dgm:prSet/>
      <dgm:spPr/>
      <dgm:t>
        <a:bodyPr/>
        <a:lstStyle/>
        <a:p>
          <a:endParaRPr lang="en-US"/>
        </a:p>
      </dgm:t>
    </dgm:pt>
    <dgm:pt modelId="{DA541429-67AD-7B4B-BD27-536BDBA62D7E}">
      <dgm:prSet phldrT="[Text]"/>
      <dgm:spPr/>
      <dgm:t>
        <a:bodyPr/>
        <a:lstStyle/>
        <a:p>
          <a:r>
            <a:rPr lang="en-US" dirty="0"/>
            <a:t>Building The Application</a:t>
          </a:r>
        </a:p>
      </dgm:t>
    </dgm:pt>
    <dgm:pt modelId="{54CFDE01-051B-AD47-B8BF-8BF262ACCA16}" type="parTrans" cxnId="{7D514423-BF24-1D4C-8BAF-172A03811221}">
      <dgm:prSet/>
      <dgm:spPr/>
      <dgm:t>
        <a:bodyPr/>
        <a:lstStyle/>
        <a:p>
          <a:endParaRPr lang="en-US"/>
        </a:p>
      </dgm:t>
    </dgm:pt>
    <dgm:pt modelId="{9DAF6D58-B3D4-4747-A645-A671BC56CB54}" type="sibTrans" cxnId="{7D514423-BF24-1D4C-8BAF-172A03811221}">
      <dgm:prSet/>
      <dgm:spPr/>
      <dgm:t>
        <a:bodyPr/>
        <a:lstStyle/>
        <a:p>
          <a:endParaRPr lang="en-US"/>
        </a:p>
      </dgm:t>
    </dgm:pt>
    <dgm:pt modelId="{281D4907-E625-3B49-8866-06A04A9F8D24}">
      <dgm:prSet/>
      <dgm:spPr/>
      <dgm:t>
        <a:bodyPr/>
        <a:lstStyle/>
        <a:p>
          <a:r>
            <a:rPr lang="en-US" dirty="0"/>
            <a:t>YouTube Video</a:t>
          </a:r>
        </a:p>
      </dgm:t>
    </dgm:pt>
    <dgm:pt modelId="{B2FC18E4-7E3F-F941-80E1-2CE83289A730}" type="parTrans" cxnId="{2A278FF5-5F80-624D-8EB0-2DCB81C87D73}">
      <dgm:prSet/>
      <dgm:spPr/>
      <dgm:t>
        <a:bodyPr/>
        <a:lstStyle/>
        <a:p>
          <a:endParaRPr lang="en-US"/>
        </a:p>
      </dgm:t>
    </dgm:pt>
    <dgm:pt modelId="{03C54B67-8C07-F14C-8933-4DE158CAF858}" type="sibTrans" cxnId="{2A278FF5-5F80-624D-8EB0-2DCB81C87D73}">
      <dgm:prSet/>
      <dgm:spPr/>
      <dgm:t>
        <a:bodyPr/>
        <a:lstStyle/>
        <a:p>
          <a:endParaRPr lang="en-US"/>
        </a:p>
      </dgm:t>
    </dgm:pt>
    <dgm:pt modelId="{E1249A21-07E5-8A4A-9277-467ACEC773C8}">
      <dgm:prSet/>
      <dgm:spPr/>
      <dgm:t>
        <a:bodyPr/>
        <a:lstStyle/>
        <a:p>
          <a:r>
            <a:rPr lang="en-US" dirty="0"/>
            <a:t>Local Host</a:t>
          </a:r>
        </a:p>
      </dgm:t>
    </dgm:pt>
    <dgm:pt modelId="{4FFA9F39-F0A4-4C41-B36F-D317CF8789D8}" type="parTrans" cxnId="{1953D628-98D7-1F40-A433-E51575C84423}">
      <dgm:prSet/>
      <dgm:spPr/>
      <dgm:t>
        <a:bodyPr/>
        <a:lstStyle/>
        <a:p>
          <a:endParaRPr lang="en-US"/>
        </a:p>
      </dgm:t>
    </dgm:pt>
    <dgm:pt modelId="{FF513F26-4F7C-1B48-A001-AA4D0907E6B7}" type="sibTrans" cxnId="{1953D628-98D7-1F40-A433-E51575C84423}">
      <dgm:prSet/>
      <dgm:spPr/>
      <dgm:t>
        <a:bodyPr/>
        <a:lstStyle/>
        <a:p>
          <a:endParaRPr lang="en-US"/>
        </a:p>
      </dgm:t>
    </dgm:pt>
    <dgm:pt modelId="{D6612757-BC64-7E4A-9C2E-688EDD54D6A0}">
      <dgm:prSet/>
      <dgm:spPr/>
      <dgm:t>
        <a:bodyPr/>
        <a:lstStyle/>
        <a:p>
          <a:r>
            <a:rPr lang="en-US" dirty="0"/>
            <a:t>Heroku</a:t>
          </a:r>
        </a:p>
      </dgm:t>
    </dgm:pt>
    <dgm:pt modelId="{2613860B-A240-A64B-BF38-46FB464F1D93}" type="parTrans" cxnId="{14D86AA3-4F38-A64B-B424-751D8459AAA3}">
      <dgm:prSet/>
      <dgm:spPr/>
      <dgm:t>
        <a:bodyPr/>
        <a:lstStyle/>
        <a:p>
          <a:endParaRPr lang="en-US"/>
        </a:p>
      </dgm:t>
    </dgm:pt>
    <dgm:pt modelId="{C309D4C1-BA01-4E47-B2E5-CE0FFB4D1253}" type="sibTrans" cxnId="{14D86AA3-4F38-A64B-B424-751D8459AAA3}">
      <dgm:prSet/>
      <dgm:spPr/>
      <dgm:t>
        <a:bodyPr/>
        <a:lstStyle/>
        <a:p>
          <a:endParaRPr lang="en-US"/>
        </a:p>
      </dgm:t>
    </dgm:pt>
    <dgm:pt modelId="{CEF626A6-87B7-794B-82DE-7285B08DFDF9}">
      <dgm:prSet/>
      <dgm:spPr/>
      <dgm:t>
        <a:bodyPr/>
        <a:lstStyle/>
        <a:p>
          <a:r>
            <a:rPr lang="en-US" dirty="0"/>
            <a:t>Re-engineering and Refactoring Code</a:t>
          </a:r>
        </a:p>
      </dgm:t>
    </dgm:pt>
    <dgm:pt modelId="{8FF39432-A3A4-3440-9040-3892DB87A5CF}" type="parTrans" cxnId="{BB76234B-FE06-9548-BA51-CB756392F402}">
      <dgm:prSet/>
      <dgm:spPr/>
      <dgm:t>
        <a:bodyPr/>
        <a:lstStyle/>
        <a:p>
          <a:endParaRPr lang="en-US"/>
        </a:p>
      </dgm:t>
    </dgm:pt>
    <dgm:pt modelId="{2262A3D9-D3F2-2F4F-AA72-23AF50C39044}" type="sibTrans" cxnId="{BB76234B-FE06-9548-BA51-CB756392F402}">
      <dgm:prSet/>
      <dgm:spPr/>
      <dgm:t>
        <a:bodyPr/>
        <a:lstStyle/>
        <a:p>
          <a:endParaRPr lang="en-US"/>
        </a:p>
      </dgm:t>
    </dgm:pt>
    <dgm:pt modelId="{215ACF47-E9DA-424F-88E6-31DE43938686}">
      <dgm:prSet/>
      <dgm:spPr/>
      <dgm:t>
        <a:bodyPr/>
        <a:lstStyle/>
        <a:p>
          <a:r>
            <a:rPr lang="en-US" dirty="0"/>
            <a:t>Troubleshooting Routes, Modals, Databases, and Config</a:t>
          </a:r>
        </a:p>
      </dgm:t>
    </dgm:pt>
    <dgm:pt modelId="{B710F1AC-497C-3544-9DE2-CF2573CC5E00}" type="parTrans" cxnId="{6EE8E451-576D-C94F-8CFF-939F96DF1CC6}">
      <dgm:prSet/>
      <dgm:spPr/>
      <dgm:t>
        <a:bodyPr/>
        <a:lstStyle/>
        <a:p>
          <a:endParaRPr lang="en-US"/>
        </a:p>
      </dgm:t>
    </dgm:pt>
    <dgm:pt modelId="{91BDB65A-8845-3244-9AD8-39EC59A8818C}" type="sibTrans" cxnId="{6EE8E451-576D-C94F-8CFF-939F96DF1CC6}">
      <dgm:prSet/>
      <dgm:spPr/>
      <dgm:t>
        <a:bodyPr/>
        <a:lstStyle/>
        <a:p>
          <a:endParaRPr lang="en-US"/>
        </a:p>
      </dgm:t>
    </dgm:pt>
    <dgm:pt modelId="{86E8D36B-8B66-B947-82B8-A9F241A27DC8}">
      <dgm:prSet/>
      <dgm:spPr/>
      <dgm:t>
        <a:bodyPr/>
        <a:lstStyle/>
        <a:p>
          <a:r>
            <a:rPr lang="en-US" dirty="0"/>
            <a:t>Future Development</a:t>
          </a:r>
        </a:p>
      </dgm:t>
    </dgm:pt>
    <dgm:pt modelId="{670BE39B-5604-6747-82E1-0251C411744D}" type="parTrans" cxnId="{3500518D-D7F3-6544-8563-B7C9D49E691F}">
      <dgm:prSet/>
      <dgm:spPr/>
      <dgm:t>
        <a:bodyPr/>
        <a:lstStyle/>
        <a:p>
          <a:endParaRPr lang="en-US"/>
        </a:p>
      </dgm:t>
    </dgm:pt>
    <dgm:pt modelId="{736BD085-1104-B545-B5DF-CD3013FB8EB9}" type="sibTrans" cxnId="{3500518D-D7F3-6544-8563-B7C9D49E691F}">
      <dgm:prSet/>
      <dgm:spPr/>
      <dgm:t>
        <a:bodyPr/>
        <a:lstStyle/>
        <a:p>
          <a:endParaRPr lang="en-US"/>
        </a:p>
      </dgm:t>
    </dgm:pt>
    <dgm:pt modelId="{4E6712C5-940E-F941-A27C-AEF4B666B048}">
      <dgm:prSet/>
      <dgm:spPr/>
      <dgm:t>
        <a:bodyPr/>
        <a:lstStyle/>
        <a:p>
          <a:r>
            <a:rPr lang="en-US" dirty="0"/>
            <a:t>Desired Stretch Goals</a:t>
          </a:r>
        </a:p>
      </dgm:t>
    </dgm:pt>
    <dgm:pt modelId="{A5A1F32F-BD3A-B34E-8A5D-9E8EF4C54220}" type="parTrans" cxnId="{178C5D86-4740-ED4E-9103-1243E6A3C3A0}">
      <dgm:prSet/>
      <dgm:spPr/>
      <dgm:t>
        <a:bodyPr/>
        <a:lstStyle/>
        <a:p>
          <a:endParaRPr lang="en-US"/>
        </a:p>
      </dgm:t>
    </dgm:pt>
    <dgm:pt modelId="{0B45728C-E2F3-884B-96E1-C89A8FD1A7FA}" type="sibTrans" cxnId="{178C5D86-4740-ED4E-9103-1243E6A3C3A0}">
      <dgm:prSet/>
      <dgm:spPr/>
      <dgm:t>
        <a:bodyPr/>
        <a:lstStyle/>
        <a:p>
          <a:endParaRPr lang="en-US"/>
        </a:p>
      </dgm:t>
    </dgm:pt>
    <dgm:pt modelId="{0E887A64-A6C1-FD47-8E9D-0AE57ED59D75}">
      <dgm:prSet/>
      <dgm:spPr/>
      <dgm:t>
        <a:bodyPr/>
        <a:lstStyle/>
        <a:p>
          <a:r>
            <a:rPr lang="en-US" dirty="0"/>
            <a:t>UI/UX </a:t>
          </a:r>
          <a:r>
            <a:rPr lang="en-US" dirty="0" err="1"/>
            <a:t>rvsd</a:t>
          </a:r>
          <a:r>
            <a:rPr lang="en-US" dirty="0"/>
            <a:t>.</a:t>
          </a:r>
        </a:p>
      </dgm:t>
    </dgm:pt>
    <dgm:pt modelId="{8AB0BCAA-15E7-B843-AAAF-DDAADA0D0FB4}" type="sibTrans" cxnId="{2A18D29B-1DD6-E64D-85D1-B01D92B1AF81}">
      <dgm:prSet/>
      <dgm:spPr/>
      <dgm:t>
        <a:bodyPr/>
        <a:lstStyle/>
        <a:p>
          <a:endParaRPr lang="en-US"/>
        </a:p>
      </dgm:t>
    </dgm:pt>
    <dgm:pt modelId="{672252AA-9FAB-044B-B1B5-D6983FD2969D}" type="parTrans" cxnId="{2A18D29B-1DD6-E64D-85D1-B01D92B1AF81}">
      <dgm:prSet/>
      <dgm:spPr/>
      <dgm:t>
        <a:bodyPr/>
        <a:lstStyle/>
        <a:p>
          <a:endParaRPr lang="en-US"/>
        </a:p>
      </dgm:t>
    </dgm:pt>
    <dgm:pt modelId="{A353A81F-D57B-004F-A63E-0F7CFE1F0299}" type="pres">
      <dgm:prSet presAssocID="{5E161549-C642-C640-BF94-A7F588BE0201}" presName="Name0" presStyleCnt="0">
        <dgm:presLayoutVars>
          <dgm:chMax val="7"/>
          <dgm:chPref val="7"/>
          <dgm:dir/>
        </dgm:presLayoutVars>
      </dgm:prSet>
      <dgm:spPr/>
    </dgm:pt>
    <dgm:pt modelId="{21D2B858-ECFF-0C49-BBB3-5B894674FDE2}" type="pres">
      <dgm:prSet presAssocID="{5E161549-C642-C640-BF94-A7F588BE0201}" presName="Name1" presStyleCnt="0"/>
      <dgm:spPr/>
    </dgm:pt>
    <dgm:pt modelId="{812E618E-A066-4147-9913-05805A4C45DA}" type="pres">
      <dgm:prSet presAssocID="{5E161549-C642-C640-BF94-A7F588BE0201}" presName="cycle" presStyleCnt="0"/>
      <dgm:spPr/>
    </dgm:pt>
    <dgm:pt modelId="{FB99579E-C3C5-9D41-9E16-6CEF8E02F3BC}" type="pres">
      <dgm:prSet presAssocID="{5E161549-C642-C640-BF94-A7F588BE0201}" presName="srcNode" presStyleLbl="node1" presStyleIdx="0" presStyleCnt="4"/>
      <dgm:spPr/>
    </dgm:pt>
    <dgm:pt modelId="{B77A556B-D580-D241-A981-EC909EF26C47}" type="pres">
      <dgm:prSet presAssocID="{5E161549-C642-C640-BF94-A7F588BE0201}" presName="conn" presStyleLbl="parChTrans1D2" presStyleIdx="0" presStyleCnt="1"/>
      <dgm:spPr/>
    </dgm:pt>
    <dgm:pt modelId="{3BA5AE12-C64C-F941-B00C-F3C91893B0C1}" type="pres">
      <dgm:prSet presAssocID="{5E161549-C642-C640-BF94-A7F588BE0201}" presName="extraNode" presStyleLbl="node1" presStyleIdx="0" presStyleCnt="4"/>
      <dgm:spPr/>
    </dgm:pt>
    <dgm:pt modelId="{8035B58D-03CB-7246-903C-E54097C53441}" type="pres">
      <dgm:prSet presAssocID="{5E161549-C642-C640-BF94-A7F588BE0201}" presName="dstNode" presStyleLbl="node1" presStyleIdx="0" presStyleCnt="4"/>
      <dgm:spPr/>
    </dgm:pt>
    <dgm:pt modelId="{7BE9CE35-C745-7C49-A8F2-BF6F832490F6}" type="pres">
      <dgm:prSet presAssocID="{BE0776FB-4E2C-3445-98B2-47BC086B2B76}" presName="text_1" presStyleLbl="node1" presStyleIdx="0" presStyleCnt="4">
        <dgm:presLayoutVars>
          <dgm:bulletEnabled val="1"/>
        </dgm:presLayoutVars>
      </dgm:prSet>
      <dgm:spPr/>
    </dgm:pt>
    <dgm:pt modelId="{B4927086-FDE0-3141-9743-2536E5D9429E}" type="pres">
      <dgm:prSet presAssocID="{BE0776FB-4E2C-3445-98B2-47BC086B2B76}" presName="accent_1" presStyleCnt="0"/>
      <dgm:spPr/>
    </dgm:pt>
    <dgm:pt modelId="{51CB30E4-7065-E341-A84E-089976E9DB3C}" type="pres">
      <dgm:prSet presAssocID="{BE0776FB-4E2C-3445-98B2-47BC086B2B76}" presName="accentRepeatNode" presStyleLbl="solidFgAcc1" presStyleIdx="0" presStyleCnt="4"/>
      <dgm:spPr/>
    </dgm:pt>
    <dgm:pt modelId="{1D7C1F9A-9D74-224B-A328-A54944CBCEFA}" type="pres">
      <dgm:prSet presAssocID="{7671D445-D156-A446-A74A-5EE575B83D3B}" presName="text_2" presStyleLbl="node1" presStyleIdx="1" presStyleCnt="4">
        <dgm:presLayoutVars>
          <dgm:bulletEnabled val="1"/>
        </dgm:presLayoutVars>
      </dgm:prSet>
      <dgm:spPr/>
    </dgm:pt>
    <dgm:pt modelId="{E5BBD8DF-3A4A-C145-BCA9-7A8537869F75}" type="pres">
      <dgm:prSet presAssocID="{7671D445-D156-A446-A74A-5EE575B83D3B}" presName="accent_2" presStyleCnt="0"/>
      <dgm:spPr/>
    </dgm:pt>
    <dgm:pt modelId="{FBBFECD4-059B-D74E-AE53-62A812348E3B}" type="pres">
      <dgm:prSet presAssocID="{7671D445-D156-A446-A74A-5EE575B83D3B}" presName="accentRepeatNode" presStyleLbl="solidFgAcc1" presStyleIdx="1" presStyleCnt="4"/>
      <dgm:spPr/>
    </dgm:pt>
    <dgm:pt modelId="{5C6EFAF8-59C1-4145-A431-1E352E6C6B2F}" type="pres">
      <dgm:prSet presAssocID="{DA541429-67AD-7B4B-BD27-536BDBA62D7E}" presName="text_3" presStyleLbl="node1" presStyleIdx="2" presStyleCnt="4">
        <dgm:presLayoutVars>
          <dgm:bulletEnabled val="1"/>
        </dgm:presLayoutVars>
      </dgm:prSet>
      <dgm:spPr/>
    </dgm:pt>
    <dgm:pt modelId="{1549E25A-2A17-AF46-ABCA-9E45B89B5FB2}" type="pres">
      <dgm:prSet presAssocID="{DA541429-67AD-7B4B-BD27-536BDBA62D7E}" presName="accent_3" presStyleCnt="0"/>
      <dgm:spPr/>
    </dgm:pt>
    <dgm:pt modelId="{3B9B846E-89DB-D843-A326-6F6E25902368}" type="pres">
      <dgm:prSet presAssocID="{DA541429-67AD-7B4B-BD27-536BDBA62D7E}" presName="accentRepeatNode" presStyleLbl="solidFgAcc1" presStyleIdx="2" presStyleCnt="4"/>
      <dgm:spPr/>
    </dgm:pt>
    <dgm:pt modelId="{779BBBFB-BDD1-1C4E-BB96-F144F9F2CA6B}" type="pres">
      <dgm:prSet presAssocID="{86E8D36B-8B66-B947-82B8-A9F241A27DC8}" presName="text_4" presStyleLbl="node1" presStyleIdx="3" presStyleCnt="4">
        <dgm:presLayoutVars>
          <dgm:bulletEnabled val="1"/>
        </dgm:presLayoutVars>
      </dgm:prSet>
      <dgm:spPr/>
    </dgm:pt>
    <dgm:pt modelId="{174057F4-E5E9-8649-9356-FEAF55F2F69C}" type="pres">
      <dgm:prSet presAssocID="{86E8D36B-8B66-B947-82B8-A9F241A27DC8}" presName="accent_4" presStyleCnt="0"/>
      <dgm:spPr/>
    </dgm:pt>
    <dgm:pt modelId="{1AF386D6-2259-644A-8863-96FEEA3D19A9}" type="pres">
      <dgm:prSet presAssocID="{86E8D36B-8B66-B947-82B8-A9F241A27DC8}" presName="accentRepeatNode" presStyleLbl="solidFgAcc1" presStyleIdx="3" presStyleCnt="4"/>
      <dgm:spPr/>
    </dgm:pt>
  </dgm:ptLst>
  <dgm:cxnLst>
    <dgm:cxn modelId="{677A2E07-2319-EC45-943E-13B7FC2D74F1}" srcId="{5E161549-C642-C640-BF94-A7F588BE0201}" destId="{BE0776FB-4E2C-3445-98B2-47BC086B2B76}" srcOrd="0" destOrd="0" parTransId="{B48C4717-5065-8A49-9184-E545B865FD8B}" sibTransId="{157DA341-B8F1-034A-9E6C-3617308DF271}"/>
    <dgm:cxn modelId="{59AE2917-4639-394C-95D9-756FD352BC51}" type="presOf" srcId="{E1249A21-07E5-8A4A-9277-467ACEC773C8}" destId="{1D7C1F9A-9D74-224B-A328-A54944CBCEFA}" srcOrd="0" destOrd="2" presId="urn:microsoft.com/office/officeart/2008/layout/VerticalCurvedList"/>
    <dgm:cxn modelId="{7D514423-BF24-1D4C-8BAF-172A03811221}" srcId="{5E161549-C642-C640-BF94-A7F588BE0201}" destId="{DA541429-67AD-7B4B-BD27-536BDBA62D7E}" srcOrd="2" destOrd="0" parTransId="{54CFDE01-051B-AD47-B8BF-8BF262ACCA16}" sibTransId="{9DAF6D58-B3D4-4747-A645-A671BC56CB54}"/>
    <dgm:cxn modelId="{1953D628-98D7-1F40-A433-E51575C84423}" srcId="{7671D445-D156-A446-A74A-5EE575B83D3B}" destId="{E1249A21-07E5-8A4A-9277-467ACEC773C8}" srcOrd="1" destOrd="0" parTransId="{4FFA9F39-F0A4-4C41-B36F-D317CF8789D8}" sibTransId="{FF513F26-4F7C-1B48-A001-AA4D0907E6B7}"/>
    <dgm:cxn modelId="{DD1DDC43-DA4A-1842-BAFA-3A5A46BF9075}" type="presOf" srcId="{0E887A64-A6C1-FD47-8E9D-0AE57ED59D75}" destId="{779BBBFB-BDD1-1C4E-BB96-F144F9F2CA6B}" srcOrd="0" destOrd="1" presId="urn:microsoft.com/office/officeart/2008/layout/VerticalCurvedList"/>
    <dgm:cxn modelId="{BB76234B-FE06-9548-BA51-CB756392F402}" srcId="{DA541429-67AD-7B4B-BD27-536BDBA62D7E}" destId="{CEF626A6-87B7-794B-82DE-7285B08DFDF9}" srcOrd="0" destOrd="0" parTransId="{8FF39432-A3A4-3440-9040-3892DB87A5CF}" sibTransId="{2262A3D9-D3F2-2F4F-AA72-23AF50C39044}"/>
    <dgm:cxn modelId="{EBC8D04E-E37C-EA4D-A65E-A05688B244E2}" type="presOf" srcId="{157DA341-B8F1-034A-9E6C-3617308DF271}" destId="{B77A556B-D580-D241-A981-EC909EF26C47}" srcOrd="0" destOrd="0" presId="urn:microsoft.com/office/officeart/2008/layout/VerticalCurvedList"/>
    <dgm:cxn modelId="{6EE8E451-576D-C94F-8CFF-939F96DF1CC6}" srcId="{DA541429-67AD-7B4B-BD27-536BDBA62D7E}" destId="{215ACF47-E9DA-424F-88E6-31DE43938686}" srcOrd="1" destOrd="0" parTransId="{B710F1AC-497C-3544-9DE2-CF2573CC5E00}" sibTransId="{91BDB65A-8845-3244-9AD8-39EC59A8818C}"/>
    <dgm:cxn modelId="{8D956F55-87DB-9049-AB2A-7BAB867790A3}" type="presOf" srcId="{CEF626A6-87B7-794B-82DE-7285B08DFDF9}" destId="{5C6EFAF8-59C1-4145-A431-1E352E6C6B2F}" srcOrd="0" destOrd="1" presId="urn:microsoft.com/office/officeart/2008/layout/VerticalCurvedList"/>
    <dgm:cxn modelId="{CBE57858-3066-3D40-8832-5A8D13AFD7B0}" type="presOf" srcId="{BE0776FB-4E2C-3445-98B2-47BC086B2B76}" destId="{7BE9CE35-C745-7C49-A8F2-BF6F832490F6}" srcOrd="0" destOrd="0" presId="urn:microsoft.com/office/officeart/2008/layout/VerticalCurvedList"/>
    <dgm:cxn modelId="{571B4F60-67AC-B84B-B4FC-60FFEDF2A82A}" type="presOf" srcId="{DA541429-67AD-7B4B-BD27-536BDBA62D7E}" destId="{5C6EFAF8-59C1-4145-A431-1E352E6C6B2F}" srcOrd="0" destOrd="0" presId="urn:microsoft.com/office/officeart/2008/layout/VerticalCurvedList"/>
    <dgm:cxn modelId="{13DFE965-1D9B-8949-878A-6B7CC8C1A07E}" srcId="{5E161549-C642-C640-BF94-A7F588BE0201}" destId="{7671D445-D156-A446-A74A-5EE575B83D3B}" srcOrd="1" destOrd="0" parTransId="{30EEF6A0-BEEA-FB45-8D33-B73CEC142639}" sibTransId="{C2D9ED01-2760-3149-87C9-FA813923D6AF}"/>
    <dgm:cxn modelId="{760F2F7B-1138-8D40-8739-04F14E8C4723}" type="presOf" srcId="{D6612757-BC64-7E4A-9C2E-688EDD54D6A0}" destId="{1D7C1F9A-9D74-224B-A328-A54944CBCEFA}" srcOrd="0" destOrd="3" presId="urn:microsoft.com/office/officeart/2008/layout/VerticalCurvedList"/>
    <dgm:cxn modelId="{178C5D86-4740-ED4E-9103-1243E6A3C3A0}" srcId="{86E8D36B-8B66-B947-82B8-A9F241A27DC8}" destId="{4E6712C5-940E-F941-A27C-AEF4B666B048}" srcOrd="1" destOrd="0" parTransId="{A5A1F32F-BD3A-B34E-8A5D-9E8EF4C54220}" sibTransId="{0B45728C-E2F3-884B-96E1-C89A8FD1A7FA}"/>
    <dgm:cxn modelId="{3500518D-D7F3-6544-8563-B7C9D49E691F}" srcId="{5E161549-C642-C640-BF94-A7F588BE0201}" destId="{86E8D36B-8B66-B947-82B8-A9F241A27DC8}" srcOrd="3" destOrd="0" parTransId="{670BE39B-5604-6747-82E1-0251C411744D}" sibTransId="{736BD085-1104-B545-B5DF-CD3013FB8EB9}"/>
    <dgm:cxn modelId="{232BC494-5D34-E849-A083-29A78EA337D0}" type="presOf" srcId="{5E161549-C642-C640-BF94-A7F588BE0201}" destId="{A353A81F-D57B-004F-A63E-0F7CFE1F0299}" srcOrd="0" destOrd="0" presId="urn:microsoft.com/office/officeart/2008/layout/VerticalCurvedList"/>
    <dgm:cxn modelId="{2A18D29B-1DD6-E64D-85D1-B01D92B1AF81}" srcId="{86E8D36B-8B66-B947-82B8-A9F241A27DC8}" destId="{0E887A64-A6C1-FD47-8E9D-0AE57ED59D75}" srcOrd="0" destOrd="0" parTransId="{672252AA-9FAB-044B-B1B5-D6983FD2969D}" sibTransId="{8AB0BCAA-15E7-B843-AAAF-DDAADA0D0FB4}"/>
    <dgm:cxn modelId="{14D86AA3-4F38-A64B-B424-751D8459AAA3}" srcId="{7671D445-D156-A446-A74A-5EE575B83D3B}" destId="{D6612757-BC64-7E4A-9C2E-688EDD54D6A0}" srcOrd="2" destOrd="0" parTransId="{2613860B-A240-A64B-BF38-46FB464F1D93}" sibTransId="{C309D4C1-BA01-4E47-B2E5-CE0FFB4D1253}"/>
    <dgm:cxn modelId="{66BFA8AE-68BC-8741-B161-9285C7947A3E}" type="presOf" srcId="{4E6712C5-940E-F941-A27C-AEF4B666B048}" destId="{779BBBFB-BDD1-1C4E-BB96-F144F9F2CA6B}" srcOrd="0" destOrd="2" presId="urn:microsoft.com/office/officeart/2008/layout/VerticalCurvedList"/>
    <dgm:cxn modelId="{CCE6B3CD-C86A-D744-8910-F75B64A0FB48}" type="presOf" srcId="{215ACF47-E9DA-424F-88E6-31DE43938686}" destId="{5C6EFAF8-59C1-4145-A431-1E352E6C6B2F}" srcOrd="0" destOrd="2" presId="urn:microsoft.com/office/officeart/2008/layout/VerticalCurvedList"/>
    <dgm:cxn modelId="{E15C00D6-8B9D-654B-9339-D6E1589F7F25}" type="presOf" srcId="{7671D445-D156-A446-A74A-5EE575B83D3B}" destId="{1D7C1F9A-9D74-224B-A328-A54944CBCEFA}" srcOrd="0" destOrd="0" presId="urn:microsoft.com/office/officeart/2008/layout/VerticalCurvedList"/>
    <dgm:cxn modelId="{4D3C1AE3-3D52-6445-866A-69AA815FFCB1}" type="presOf" srcId="{86E8D36B-8B66-B947-82B8-A9F241A27DC8}" destId="{779BBBFB-BDD1-1C4E-BB96-F144F9F2CA6B}" srcOrd="0" destOrd="0" presId="urn:microsoft.com/office/officeart/2008/layout/VerticalCurvedList"/>
    <dgm:cxn modelId="{E01AC0E9-558C-2748-A3F8-F5C1B4AC7C5E}" type="presOf" srcId="{281D4907-E625-3B49-8866-06A04A9F8D24}" destId="{1D7C1F9A-9D74-224B-A328-A54944CBCEFA}" srcOrd="0" destOrd="1" presId="urn:microsoft.com/office/officeart/2008/layout/VerticalCurvedList"/>
    <dgm:cxn modelId="{2A278FF5-5F80-624D-8EB0-2DCB81C87D73}" srcId="{7671D445-D156-A446-A74A-5EE575B83D3B}" destId="{281D4907-E625-3B49-8866-06A04A9F8D24}" srcOrd="0" destOrd="0" parTransId="{B2FC18E4-7E3F-F941-80E1-2CE83289A730}" sibTransId="{03C54B67-8C07-F14C-8933-4DE158CAF858}"/>
    <dgm:cxn modelId="{2FF8BC3A-7DE6-CA41-BA23-EED16E0A1955}" type="presParOf" srcId="{A353A81F-D57B-004F-A63E-0F7CFE1F0299}" destId="{21D2B858-ECFF-0C49-BBB3-5B894674FDE2}" srcOrd="0" destOrd="0" presId="urn:microsoft.com/office/officeart/2008/layout/VerticalCurvedList"/>
    <dgm:cxn modelId="{5879CFC4-EF6E-AD4D-A346-A70B9CBF6917}" type="presParOf" srcId="{21D2B858-ECFF-0C49-BBB3-5B894674FDE2}" destId="{812E618E-A066-4147-9913-05805A4C45DA}" srcOrd="0" destOrd="0" presId="urn:microsoft.com/office/officeart/2008/layout/VerticalCurvedList"/>
    <dgm:cxn modelId="{0C5917B3-15E4-2D44-BA74-A14854871555}" type="presParOf" srcId="{812E618E-A066-4147-9913-05805A4C45DA}" destId="{FB99579E-C3C5-9D41-9E16-6CEF8E02F3BC}" srcOrd="0" destOrd="0" presId="urn:microsoft.com/office/officeart/2008/layout/VerticalCurvedList"/>
    <dgm:cxn modelId="{75ECF23B-FE13-D543-A440-5B2FAE69D5A5}" type="presParOf" srcId="{812E618E-A066-4147-9913-05805A4C45DA}" destId="{B77A556B-D580-D241-A981-EC909EF26C47}" srcOrd="1" destOrd="0" presId="urn:microsoft.com/office/officeart/2008/layout/VerticalCurvedList"/>
    <dgm:cxn modelId="{B0A985D5-4348-F04E-97F8-B7954EAFE488}" type="presParOf" srcId="{812E618E-A066-4147-9913-05805A4C45DA}" destId="{3BA5AE12-C64C-F941-B00C-F3C91893B0C1}" srcOrd="2" destOrd="0" presId="urn:microsoft.com/office/officeart/2008/layout/VerticalCurvedList"/>
    <dgm:cxn modelId="{FF58C8A7-36DD-D045-AC4C-80D721E8B394}" type="presParOf" srcId="{812E618E-A066-4147-9913-05805A4C45DA}" destId="{8035B58D-03CB-7246-903C-E54097C53441}" srcOrd="3" destOrd="0" presId="urn:microsoft.com/office/officeart/2008/layout/VerticalCurvedList"/>
    <dgm:cxn modelId="{733CEE39-FD6E-1643-ADB6-46B309BED54E}" type="presParOf" srcId="{21D2B858-ECFF-0C49-BBB3-5B894674FDE2}" destId="{7BE9CE35-C745-7C49-A8F2-BF6F832490F6}" srcOrd="1" destOrd="0" presId="urn:microsoft.com/office/officeart/2008/layout/VerticalCurvedList"/>
    <dgm:cxn modelId="{7839352D-D490-C047-84B1-BC60DF06D58A}" type="presParOf" srcId="{21D2B858-ECFF-0C49-BBB3-5B894674FDE2}" destId="{B4927086-FDE0-3141-9743-2536E5D9429E}" srcOrd="2" destOrd="0" presId="urn:microsoft.com/office/officeart/2008/layout/VerticalCurvedList"/>
    <dgm:cxn modelId="{9E71A156-FDBC-A144-BB12-7F6D7E6C6C7C}" type="presParOf" srcId="{B4927086-FDE0-3141-9743-2536E5D9429E}" destId="{51CB30E4-7065-E341-A84E-089976E9DB3C}" srcOrd="0" destOrd="0" presId="urn:microsoft.com/office/officeart/2008/layout/VerticalCurvedList"/>
    <dgm:cxn modelId="{FEE37E71-65BF-6247-B754-383307D9442F}" type="presParOf" srcId="{21D2B858-ECFF-0C49-BBB3-5B894674FDE2}" destId="{1D7C1F9A-9D74-224B-A328-A54944CBCEFA}" srcOrd="3" destOrd="0" presId="urn:microsoft.com/office/officeart/2008/layout/VerticalCurvedList"/>
    <dgm:cxn modelId="{4020379C-1314-B549-9C36-45BF945356A8}" type="presParOf" srcId="{21D2B858-ECFF-0C49-BBB3-5B894674FDE2}" destId="{E5BBD8DF-3A4A-C145-BCA9-7A8537869F75}" srcOrd="4" destOrd="0" presId="urn:microsoft.com/office/officeart/2008/layout/VerticalCurvedList"/>
    <dgm:cxn modelId="{E00460DC-CAF2-3249-B612-ECF2FD808C73}" type="presParOf" srcId="{E5BBD8DF-3A4A-C145-BCA9-7A8537869F75}" destId="{FBBFECD4-059B-D74E-AE53-62A812348E3B}" srcOrd="0" destOrd="0" presId="urn:microsoft.com/office/officeart/2008/layout/VerticalCurvedList"/>
    <dgm:cxn modelId="{B934387E-34F6-9D4F-8A8B-F7B72C6DF176}" type="presParOf" srcId="{21D2B858-ECFF-0C49-BBB3-5B894674FDE2}" destId="{5C6EFAF8-59C1-4145-A431-1E352E6C6B2F}" srcOrd="5" destOrd="0" presId="urn:microsoft.com/office/officeart/2008/layout/VerticalCurvedList"/>
    <dgm:cxn modelId="{25A4D10E-BC8C-EA43-9DF1-030F00526256}" type="presParOf" srcId="{21D2B858-ECFF-0C49-BBB3-5B894674FDE2}" destId="{1549E25A-2A17-AF46-ABCA-9E45B89B5FB2}" srcOrd="6" destOrd="0" presId="urn:microsoft.com/office/officeart/2008/layout/VerticalCurvedList"/>
    <dgm:cxn modelId="{7AAA86AE-5AF2-EC43-AC24-31BE2AEF34D1}" type="presParOf" srcId="{1549E25A-2A17-AF46-ABCA-9E45B89B5FB2}" destId="{3B9B846E-89DB-D843-A326-6F6E25902368}" srcOrd="0" destOrd="0" presId="urn:microsoft.com/office/officeart/2008/layout/VerticalCurvedList"/>
    <dgm:cxn modelId="{470785C9-F1AF-CF4D-BA7C-80E3A3BB1103}" type="presParOf" srcId="{21D2B858-ECFF-0C49-BBB3-5B894674FDE2}" destId="{779BBBFB-BDD1-1C4E-BB96-F144F9F2CA6B}" srcOrd="7" destOrd="0" presId="urn:microsoft.com/office/officeart/2008/layout/VerticalCurvedList"/>
    <dgm:cxn modelId="{914CF85B-ECC0-F744-BFAA-8A4F4D210DAB}" type="presParOf" srcId="{21D2B858-ECFF-0C49-BBB3-5B894674FDE2}" destId="{174057F4-E5E9-8649-9356-FEAF55F2F69C}" srcOrd="8" destOrd="0" presId="urn:microsoft.com/office/officeart/2008/layout/VerticalCurvedList"/>
    <dgm:cxn modelId="{3C8573DC-C6BC-2F41-A12A-366BCD2D204A}" type="presParOf" srcId="{174057F4-E5E9-8649-9356-FEAF55F2F69C}" destId="{1AF386D6-2259-644A-8863-96FEEA3D19A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A556B-D580-D241-A981-EC909EF26C47}">
      <dsp:nvSpPr>
        <dsp:cNvPr id="0" name=""/>
        <dsp:cNvSpPr/>
      </dsp:nvSpPr>
      <dsp:spPr>
        <a:xfrm>
          <a:off x="-3899257" y="-598737"/>
          <a:ext cx="4647113" cy="4647113"/>
        </a:xfrm>
        <a:prstGeom prst="blockArc">
          <a:avLst>
            <a:gd name="adj1" fmla="val 18900000"/>
            <a:gd name="adj2" fmla="val 2700000"/>
            <a:gd name="adj3" fmla="val 46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9CE35-C745-7C49-A8F2-BF6F832490F6}">
      <dsp:nvSpPr>
        <dsp:cNvPr id="0" name=""/>
        <dsp:cNvSpPr/>
      </dsp:nvSpPr>
      <dsp:spPr>
        <a:xfrm>
          <a:off x="391930" y="265208"/>
          <a:ext cx="9166960" cy="530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37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Repository</a:t>
          </a:r>
        </a:p>
      </dsp:txBody>
      <dsp:txXfrm>
        <a:off x="391930" y="265208"/>
        <a:ext cx="9166960" cy="530692"/>
      </dsp:txXfrm>
    </dsp:sp>
    <dsp:sp modelId="{51CB30E4-7065-E341-A84E-089976E9DB3C}">
      <dsp:nvSpPr>
        <dsp:cNvPr id="0" name=""/>
        <dsp:cNvSpPr/>
      </dsp:nvSpPr>
      <dsp:spPr>
        <a:xfrm>
          <a:off x="60248" y="198871"/>
          <a:ext cx="663365" cy="663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C1F9A-9D74-224B-A328-A54944CBCEFA}">
      <dsp:nvSpPr>
        <dsp:cNvPr id="0" name=""/>
        <dsp:cNvSpPr/>
      </dsp:nvSpPr>
      <dsp:spPr>
        <a:xfrm>
          <a:off x="696188" y="1061384"/>
          <a:ext cx="8862702" cy="530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37" tIns="22860" rIns="22860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Demonstration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YouTube Video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Local Host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Heroku</a:t>
          </a:r>
        </a:p>
      </dsp:txBody>
      <dsp:txXfrm>
        <a:off x="696188" y="1061384"/>
        <a:ext cx="8862702" cy="530692"/>
      </dsp:txXfrm>
    </dsp:sp>
    <dsp:sp modelId="{FBBFECD4-059B-D74E-AE53-62A812348E3B}">
      <dsp:nvSpPr>
        <dsp:cNvPr id="0" name=""/>
        <dsp:cNvSpPr/>
      </dsp:nvSpPr>
      <dsp:spPr>
        <a:xfrm>
          <a:off x="364506" y="995048"/>
          <a:ext cx="663365" cy="663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EFAF8-59C1-4145-A431-1E352E6C6B2F}">
      <dsp:nvSpPr>
        <dsp:cNvPr id="0" name=""/>
        <dsp:cNvSpPr/>
      </dsp:nvSpPr>
      <dsp:spPr>
        <a:xfrm>
          <a:off x="696188" y="1857561"/>
          <a:ext cx="8862702" cy="530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37" tIns="22860" rIns="22860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Building The Application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Re-engineering and Refactoring Code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Troubleshooting Routes, Modals, Databases, and Config</a:t>
          </a:r>
        </a:p>
      </dsp:txBody>
      <dsp:txXfrm>
        <a:off x="696188" y="1857561"/>
        <a:ext cx="8862702" cy="530692"/>
      </dsp:txXfrm>
    </dsp:sp>
    <dsp:sp modelId="{3B9B846E-89DB-D843-A326-6F6E25902368}">
      <dsp:nvSpPr>
        <dsp:cNvPr id="0" name=""/>
        <dsp:cNvSpPr/>
      </dsp:nvSpPr>
      <dsp:spPr>
        <a:xfrm>
          <a:off x="364506" y="1791224"/>
          <a:ext cx="663365" cy="663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BBBFB-BDD1-1C4E-BB96-F144F9F2CA6B}">
      <dsp:nvSpPr>
        <dsp:cNvPr id="0" name=""/>
        <dsp:cNvSpPr/>
      </dsp:nvSpPr>
      <dsp:spPr>
        <a:xfrm>
          <a:off x="391930" y="2653737"/>
          <a:ext cx="9166960" cy="530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37" tIns="22860" rIns="22860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Future Development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UI/UX </a:t>
          </a:r>
          <a:r>
            <a:rPr lang="en-US" sz="700" kern="1200" dirty="0" err="1"/>
            <a:t>rvsd</a:t>
          </a:r>
          <a:r>
            <a:rPr lang="en-US" sz="700" kern="1200" dirty="0"/>
            <a:t>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Desired Stretch Goals</a:t>
          </a:r>
        </a:p>
      </dsp:txBody>
      <dsp:txXfrm>
        <a:off x="391930" y="2653737"/>
        <a:ext cx="9166960" cy="530692"/>
      </dsp:txXfrm>
    </dsp:sp>
    <dsp:sp modelId="{1AF386D6-2259-644A-8863-96FEEA3D19A9}">
      <dsp:nvSpPr>
        <dsp:cNvPr id="0" name=""/>
        <dsp:cNvSpPr/>
      </dsp:nvSpPr>
      <dsp:spPr>
        <a:xfrm>
          <a:off x="60248" y="2587400"/>
          <a:ext cx="663365" cy="663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EB01-875A-754B-95F7-C86742A54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Gear Essential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01AFF-41EA-F24C-BAD0-76E78AD37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Finally,  an app that tells you where your gear is at.</a:t>
            </a:r>
          </a:p>
        </p:txBody>
      </p:sp>
    </p:spTree>
    <p:extLst>
      <p:ext uri="{BB962C8B-B14F-4D97-AF65-F5344CB8AC3E}">
        <p14:creationId xmlns:p14="http://schemas.microsoft.com/office/powerpoint/2010/main" val="77531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E64-6362-AF46-A214-7D4231A7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Presentation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2A9C7C-1503-EB4B-995A-F1C484A1F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3837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8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2E59-D9DF-FF41-80BE-E3F3903F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9AB5-0B0B-3D41-AC1C-2FE771AF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Re-engineering and Refactoring Code</a:t>
            </a:r>
          </a:p>
          <a:p>
            <a:pPr lvl="0"/>
            <a:r>
              <a:rPr lang="en-US" dirty="0"/>
              <a:t>Troubleshooting Routes, Modals, Databases, and Config</a:t>
            </a:r>
          </a:p>
        </p:txBody>
      </p:sp>
    </p:spTree>
    <p:extLst>
      <p:ext uri="{BB962C8B-B14F-4D97-AF65-F5344CB8AC3E}">
        <p14:creationId xmlns:p14="http://schemas.microsoft.com/office/powerpoint/2010/main" val="12014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513E-CD66-7748-AAA3-279C0657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9205-12C7-DE4B-9238-031CF189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UI/UX </a:t>
            </a:r>
            <a:r>
              <a:rPr lang="en-US" dirty="0" err="1"/>
              <a:t>rvsd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Desired Stretch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9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40DD-8F4E-094C-B929-BB585C9D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0A7F-AD3C-724B-8FDC-50AB746C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My Tutor</a:t>
            </a:r>
          </a:p>
          <a:p>
            <a:pPr lvl="1"/>
            <a:r>
              <a:rPr lang="en-US" dirty="0"/>
              <a:t>Network Connections (GitHub, LinkedIn, Dev2, and Classmates)</a:t>
            </a:r>
          </a:p>
          <a:p>
            <a:pPr lvl="1"/>
            <a:r>
              <a:rPr lang="en-US" dirty="0"/>
              <a:t>Earlier Contributors</a:t>
            </a:r>
          </a:p>
          <a:p>
            <a:pPr lvl="1"/>
            <a:r>
              <a:rPr lang="en-US" dirty="0"/>
              <a:t>University of Washington and Trilogy Services</a:t>
            </a:r>
          </a:p>
          <a:p>
            <a:pPr lvl="1"/>
            <a:r>
              <a:rPr lang="en-US" dirty="0"/>
              <a:t>My Family, Church, and Current Industry Client</a:t>
            </a:r>
          </a:p>
        </p:txBody>
      </p:sp>
    </p:spTree>
    <p:extLst>
      <p:ext uri="{BB962C8B-B14F-4D97-AF65-F5344CB8AC3E}">
        <p14:creationId xmlns:p14="http://schemas.microsoft.com/office/powerpoint/2010/main" val="1226283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114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All Gear Essential</vt:lpstr>
      <vt:lpstr>Program Presentation</vt:lpstr>
      <vt:lpstr>Building the application</vt:lpstr>
      <vt:lpstr>Future Development 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Gear Essential</dc:title>
  <dc:creator>Frederick Thomas</dc:creator>
  <cp:lastModifiedBy>Frederick Thomas</cp:lastModifiedBy>
  <cp:revision>3</cp:revision>
  <dcterms:created xsi:type="dcterms:W3CDTF">2021-02-09T04:51:54Z</dcterms:created>
  <dcterms:modified xsi:type="dcterms:W3CDTF">2021-02-09T05:19:30Z</dcterms:modified>
</cp:coreProperties>
</file>