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53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1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4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DCCB-64CC-4DCB-B42E-07D97012272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AA47-CBA4-414E-AC9A-DCEA55C839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: Chercher les plus courts chemins entre deux points sur une surface</a:t>
            </a:r>
          </a:p>
          <a:p>
            <a:r>
              <a:rPr lang="fr-FR" dirty="0" smtClean="0"/>
              <a:t> </a:t>
            </a:r>
            <a:r>
              <a:rPr lang="en-US" i="1" dirty="0"/>
              <a:t>Geodesics in Heat : A New Approach to Computing Distance Based on </a:t>
            </a:r>
            <a:r>
              <a:rPr lang="en-US" i="1" dirty="0" smtClean="0"/>
              <a:t>Heat Flow</a:t>
            </a:r>
            <a:r>
              <a:rPr lang="en-US" dirty="0"/>
              <a:t> </a:t>
            </a:r>
            <a:r>
              <a:rPr lang="en-US" dirty="0" smtClean="0"/>
              <a:t>[Crane 2013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8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la méthode de chaleur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Etape 1 : Résoudre l’équation de la chaleur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Approximation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d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/>
                  <a:t>Etape 2 : Evaluer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fr-FR" dirty="0"/>
              </a:p>
              <a:p>
                <a:r>
                  <a:rPr lang="fr-FR" dirty="0" smtClean="0"/>
                  <a:t>Etape 3 : Résoudre l’équation de Poisson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sur un triangle </a:t>
            </a:r>
            <a:r>
              <a:rPr lang="fr-FR" dirty="0" err="1" smtClean="0"/>
              <a:t>mesh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1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</m:d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⁡)(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[MacNeal1949]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⁡)(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dirty="0"/>
                  <a:t>Résoudre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(à un multiplicatif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 smtClean="0"/>
                  <a:t> près)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31" y="2336873"/>
            <a:ext cx="1887164" cy="15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sur un triangle </a:t>
            </a:r>
            <a:r>
              <a:rPr lang="fr-FR" dirty="0" err="1"/>
              <a:t>mesh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2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dirty="0" smtClean="0"/>
                  <a:t> (sur chaque triangle)</a:t>
                </a: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20" y="2336873"/>
            <a:ext cx="2299580" cy="27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sur un triangle </a:t>
            </a:r>
            <a:r>
              <a:rPr lang="fr-FR" dirty="0" err="1"/>
              <a:t>mesh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Etape 3 :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ie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𝐿𝑐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𝐷𝑖𝑣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𝑐𝑜𝑡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291" y="2336872"/>
            <a:ext cx="2419306" cy="24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Multisource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64033"/>
                <a:ext cx="9613861" cy="3599316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 smtClean="0"/>
                  <a:t>Comment imposer des contraintes sur les sources ?</a:t>
                </a:r>
              </a:p>
              <a:p>
                <a:r>
                  <a:rPr lang="fr-FR" dirty="0"/>
                  <a:t>Ré</a:t>
                </a:r>
                <a:r>
                  <a:rPr lang="fr-FR" dirty="0" smtClean="0"/>
                  <a:t>soudre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 en imposant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 smtClean="0"/>
                  <a:t> :</a:t>
                </a:r>
              </a:p>
              <a:p>
                <a:endParaRPr lang="fr-FR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</m:m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64033"/>
                <a:ext cx="9613861" cy="3599316"/>
              </a:xfrm>
              <a:blipFill rotWithShape="0">
                <a:blip r:embed="rId2"/>
                <a:stretch>
                  <a:fillRect l="-761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1149789" y="3402317"/>
            <a:ext cx="5955668" cy="2695455"/>
            <a:chOff x="1149789" y="3402317"/>
            <a:chExt cx="5955668" cy="2695455"/>
          </a:xfrm>
        </p:grpSpPr>
        <p:grpSp>
          <p:nvGrpSpPr>
            <p:cNvPr id="15" name="Groupe 14"/>
            <p:cNvGrpSpPr/>
            <p:nvPr/>
          </p:nvGrpSpPr>
          <p:grpSpPr>
            <a:xfrm>
              <a:off x="1149789" y="3402317"/>
              <a:ext cx="4083113" cy="2695455"/>
              <a:chOff x="1312752" y="3013018"/>
              <a:chExt cx="4083113" cy="269545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98757" y="3794359"/>
                <a:ext cx="497940" cy="3738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1</a:t>
                </a:r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1312752" y="3794359"/>
                    <a:ext cx="1240323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ZoneTexte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752" y="3794359"/>
                    <a:ext cx="124032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ZoneTexte 11"/>
                  <p:cNvSpPr txBox="1"/>
                  <p:nvPr/>
                </p:nvSpPr>
                <p:spPr>
                  <a:xfrm>
                    <a:off x="2934911" y="3794359"/>
                    <a:ext cx="2460954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ZoneTexte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4911" y="3794359"/>
                    <a:ext cx="2460954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2594753" y="3013018"/>
                    <a:ext cx="381836" cy="824906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ZoneTexte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753" y="3013018"/>
                    <a:ext cx="381836" cy="82490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553075" y="4163691"/>
                    <a:ext cx="465192" cy="154478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3075" y="4163691"/>
                    <a:ext cx="465192" cy="15447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Rectangle 15"/>
            <p:cNvSpPr/>
            <p:nvPr/>
          </p:nvSpPr>
          <p:spPr>
            <a:xfrm>
              <a:off x="6607517" y="4181408"/>
              <a:ext cx="497940" cy="37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</a:t>
              </a:r>
              <a:endParaRPr lang="en-US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7287768" y="3556568"/>
            <a:ext cx="704088" cy="2310832"/>
            <a:chOff x="7287768" y="3556568"/>
            <a:chExt cx="704088" cy="23108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7287768" y="4794056"/>
                  <a:ext cx="704088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768" y="4794056"/>
                  <a:ext cx="704088" cy="3631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478" t="-13333" r="-2609" b="-2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7287768" y="3556568"/>
                  <a:ext cx="704088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768" y="3556568"/>
                  <a:ext cx="704088" cy="3631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826" t="-10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7293864" y="5504240"/>
                  <a:ext cx="697992" cy="363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a14:m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64" y="5504240"/>
                  <a:ext cx="697992" cy="3631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95" t="-11667" r="-701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8562537" y="3279569"/>
                <a:ext cx="211872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37" y="3279569"/>
                <a:ext cx="2118721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 vers le bas 23"/>
          <p:cNvSpPr/>
          <p:nvPr/>
        </p:nvSpPr>
        <p:spPr>
          <a:xfrm>
            <a:off x="9489142" y="4053528"/>
            <a:ext cx="283464" cy="612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8562537" y="4898631"/>
                <a:ext cx="206364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37" y="4898631"/>
                <a:ext cx="2063642" cy="6722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8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148</TotalTime>
  <Words>121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Trebuchet MS</vt:lpstr>
      <vt:lpstr>Berlin</vt:lpstr>
      <vt:lpstr>Présentation PowerPoint</vt:lpstr>
      <vt:lpstr>Introduction</vt:lpstr>
      <vt:lpstr>Algorithme de la méthode de chaleur</vt:lpstr>
      <vt:lpstr>Algorithme sur un triangle mesh</vt:lpstr>
      <vt:lpstr>Algorithme sur un triangle mesh</vt:lpstr>
      <vt:lpstr>Algorithme sur un triangle mesh</vt:lpstr>
      <vt:lpstr>Multisource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Chia-Man Hung</dc:creator>
  <cp:lastModifiedBy>Chia-Man Hung</cp:lastModifiedBy>
  <cp:revision>16</cp:revision>
  <dcterms:created xsi:type="dcterms:W3CDTF">2015-11-29T14:01:15Z</dcterms:created>
  <dcterms:modified xsi:type="dcterms:W3CDTF">2015-11-29T16:29:44Z</dcterms:modified>
</cp:coreProperties>
</file>