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DDCA0-C01E-4568-A512-3805FFADBB8E}" v="1" dt="2021-10-02T06:02:28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AL Kaustubh" userId="4c15929c-6ccd-45d3-bd9c-4cb105720699" providerId="ADAL" clId="{DF6DDCA0-C01E-4568-A512-3805FFADBB8E}"/>
    <pc:docChg chg="custSel modSld">
      <pc:chgData name="KAUSHAL Kaustubh" userId="4c15929c-6ccd-45d3-bd9c-4cb105720699" providerId="ADAL" clId="{DF6DDCA0-C01E-4568-A512-3805FFADBB8E}" dt="2021-10-02T06:02:28.092" v="0" actId="27636"/>
      <pc:docMkLst>
        <pc:docMk/>
      </pc:docMkLst>
      <pc:sldChg chg="modSp mod">
        <pc:chgData name="KAUSHAL Kaustubh" userId="4c15929c-6ccd-45d3-bd9c-4cb105720699" providerId="ADAL" clId="{DF6DDCA0-C01E-4568-A512-3805FFADBB8E}" dt="2021-10-02T06:02:28.092" v="0" actId="27636"/>
        <pc:sldMkLst>
          <pc:docMk/>
          <pc:sldMk cId="0" sldId="256"/>
        </pc:sldMkLst>
        <pc:spChg chg="mod">
          <ac:chgData name="KAUSHAL Kaustubh" userId="4c15929c-6ccd-45d3-bd9c-4cb105720699" providerId="ADAL" clId="{DF6DDCA0-C01E-4568-A512-3805FFADBB8E}" dt="2021-10-02T06:02:28.092" v="0" actId="27636"/>
          <ac:spMkLst>
            <pc:docMk/>
            <pc:sldMk cId="0" sldId="256"/>
            <ac:spMk id="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f566314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bf566314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f566314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f566314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f566314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f566314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f566314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f566314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bf566314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bf566314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bf566314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bf566314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f566314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f566314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f566314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f566314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f566314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f566314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f566314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f566314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f566314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bf566314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f566314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f566314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f566314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f566314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bf566314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bf566314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bf566314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bf566314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f566314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f566314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f566314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f566314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f566314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f566314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f566314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f566314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f566314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f566314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f566314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f566314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f566314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f566314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jianga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UWlXju4wPgwD14WgcuvGPtpcw_MX5jKl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askom/seaborn-data/blob/master/tips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Introduction to Data Mining </a:t>
            </a:r>
            <a:r>
              <a:rPr lang="en" sz="2650"/>
              <a:t>(COMP 4331)</a:t>
            </a:r>
            <a:endParaRPr sz="2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Tutorial 2: Data Preprocessing</a:t>
            </a:r>
            <a:endParaRPr sz="24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JIANG Weisen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wjiangar@connect.ust.hk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HKUST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 Sep. 17</a:t>
            </a:r>
            <a:endParaRPr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324850" y="4493775"/>
            <a:ext cx="858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Notebook on Google Colab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9DAF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https://colab.research.google.com/drive/1UWlXju4wPgwD14WgcuvGPtpcw_MX5jKl?usp=sharing</a:t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Summary: Statistical Descriptions ...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5" y="1419025"/>
            <a:ext cx="4940251" cy="19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350" y="2500825"/>
            <a:ext cx="4587400" cy="24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00" y="1364200"/>
            <a:ext cx="3365214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514" y="1435125"/>
            <a:ext cx="4462086" cy="362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75" y="1994275"/>
            <a:ext cx="3750599" cy="11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274" y="1445400"/>
            <a:ext cx="1952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575" y="4089826"/>
            <a:ext cx="3750600" cy="5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43" y="294875"/>
            <a:ext cx="3053058" cy="44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825" y="294875"/>
            <a:ext cx="3276274" cy="44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HistPlot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275" y="1059675"/>
            <a:ext cx="2778465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140" y="1296525"/>
            <a:ext cx="3573459" cy="275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775" y="591811"/>
            <a:ext cx="3275374" cy="201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350" y="527888"/>
            <a:ext cx="3097625" cy="20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774" y="2768016"/>
            <a:ext cx="3228024" cy="223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7342" y="2768025"/>
            <a:ext cx="3189283" cy="22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00" y="384622"/>
            <a:ext cx="3308776" cy="7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300" y="1337125"/>
            <a:ext cx="6270936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75" y="471675"/>
            <a:ext cx="1749350" cy="6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0" y="1921325"/>
            <a:ext cx="3879483" cy="26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075" y="2612325"/>
            <a:ext cx="5104474" cy="14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Testing: handle float values 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0" y="1513075"/>
            <a:ext cx="4543824" cy="31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024" y="2113713"/>
            <a:ext cx="4183576" cy="196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 </a:t>
            </a:r>
            <a:r>
              <a:rPr lang="en" sz="2000"/>
              <a:t>(Normalization and Discretization)</a:t>
            </a:r>
            <a:endParaRPr sz="200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25" y="2250775"/>
            <a:ext cx="18764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Preparation: numpy, pandas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Summary</a:t>
            </a:r>
            <a:r>
              <a:rPr lang="en"/>
              <a:t> </a:t>
            </a:r>
            <a:r>
              <a:rPr lang="en" sz="1500"/>
              <a:t>(Statistical Description)</a:t>
            </a:r>
            <a:r>
              <a:rPr lang="en" sz="2200"/>
              <a:t>: pandas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Visualization: seaborn, matplotlib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Correlation and Independence: pandas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Transformation </a:t>
            </a:r>
            <a:r>
              <a:rPr lang="en" sz="1500"/>
              <a:t>(Normalization and Discretization)</a:t>
            </a:r>
            <a:r>
              <a:rPr lang="en" sz="2200"/>
              <a:t>: sklearn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Min-Max Normalization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00" y="1303300"/>
            <a:ext cx="6847971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Z-Score Normalization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75" y="1384500"/>
            <a:ext cx="8839202" cy="354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KBinsDiscretizer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75" y="1465700"/>
            <a:ext cx="5007426" cy="24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01" y="2365850"/>
            <a:ext cx="3543997" cy="217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50" y="1797325"/>
            <a:ext cx="27813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975" y="1854475"/>
            <a:ext cx="32289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675" y="3679250"/>
            <a:ext cx="3543801" cy="8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375" y="1451490"/>
            <a:ext cx="4448626" cy="24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779900" y="4301025"/>
            <a:ext cx="365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numpy array ≈ “matrix”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8289"/>
            <a:ext cx="3656401" cy="262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 ...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866950" y="1621500"/>
            <a:ext cx="6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a.csv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250" y="2071800"/>
            <a:ext cx="1928782" cy="11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00" y="1725800"/>
            <a:ext cx="5502700" cy="2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Data?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681625" y="114412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087163" y="1144125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159125" y="1144125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float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703875" y="1144125"/>
            <a:ext cx="9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456350" y="1144125"/>
            <a:ext cx="9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329925" y="1144125"/>
            <a:ext cx="9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934225" y="1144125"/>
            <a:ext cx="9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69200" y="4696850"/>
            <a:ext cx="6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https://github.com/mwaskom/seaborn-data/blob/master/tips.csv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350" y="1544325"/>
            <a:ext cx="5278598" cy="32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25" y="1349725"/>
            <a:ext cx="3199608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600" y="1499587"/>
            <a:ext cx="4560124" cy="33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740700" y="1099375"/>
            <a:ext cx="93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tips.csv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≈ “Table” in Excel or MySQL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" y="1869875"/>
            <a:ext cx="4549325" cy="18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325" y="1296525"/>
            <a:ext cx="4214273" cy="350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Summary: Statistical Descriptions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709475" y="1561325"/>
            <a:ext cx="294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 Tendency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054600" y="1144125"/>
            <a:ext cx="215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Dispersion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927" y="1812950"/>
            <a:ext cx="3832674" cy="295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75425"/>
            <a:ext cx="4854126" cy="236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Roboto Slab</vt:lpstr>
      <vt:lpstr>Arial</vt:lpstr>
      <vt:lpstr>Roboto</vt:lpstr>
      <vt:lpstr>Marina</vt:lpstr>
      <vt:lpstr>Introduction to Data Mining (COMP 4331) Tutorial 2: Data Preprocessing</vt:lpstr>
      <vt:lpstr>Outline</vt:lpstr>
      <vt:lpstr>Data Preparation</vt:lpstr>
      <vt:lpstr>Numpy Array</vt:lpstr>
      <vt:lpstr>Numpy Array ...</vt:lpstr>
      <vt:lpstr>Tabular Data?</vt:lpstr>
      <vt:lpstr>Pandas Dataframe</vt:lpstr>
      <vt:lpstr>Dataframe ≈ “Table” in Excel or MySQL</vt:lpstr>
      <vt:lpstr>Data Summary: Statistical Descriptions</vt:lpstr>
      <vt:lpstr>Data Summary: Statistical Descriptions ...</vt:lpstr>
      <vt:lpstr>Missing Value</vt:lpstr>
      <vt:lpstr>Data Visualization</vt:lpstr>
      <vt:lpstr>BoxPlot</vt:lpstr>
      <vt:lpstr>HistPlot</vt:lpstr>
      <vt:lpstr>ScatterPlot</vt:lpstr>
      <vt:lpstr>Correlation Coefficient</vt:lpstr>
      <vt:lpstr>PowerPoint Presentation</vt:lpstr>
      <vt:lpstr>Hypothesis Testing: handle float values </vt:lpstr>
      <vt:lpstr>Data Transformation (Normalization and Discretization)</vt:lpstr>
      <vt:lpstr>Min-Max Normalization</vt:lpstr>
      <vt:lpstr>Z-Score Normalization</vt:lpstr>
      <vt:lpstr>KBinsDiscretizer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 (COMP 4331) Tutorial 2: Data Preprocessing</dc:title>
  <cp:lastModifiedBy>KAUSHAL Kaustubh</cp:lastModifiedBy>
  <cp:revision>1</cp:revision>
  <dcterms:modified xsi:type="dcterms:W3CDTF">2021-10-02T06:02:42Z</dcterms:modified>
</cp:coreProperties>
</file>