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23" r:id="rId2"/>
    <p:sldMasterId id="2147483777" r:id="rId3"/>
  </p:sldMasterIdLst>
  <p:notesMasterIdLst>
    <p:notesMasterId r:id="rId16"/>
  </p:notesMasterIdLst>
  <p:sldIdLst>
    <p:sldId id="256" r:id="rId4"/>
    <p:sldId id="257" r:id="rId5"/>
    <p:sldId id="263" r:id="rId6"/>
    <p:sldId id="258" r:id="rId7"/>
    <p:sldId id="268" r:id="rId8"/>
    <p:sldId id="269" r:id="rId9"/>
    <p:sldId id="270" r:id="rId10"/>
    <p:sldId id="259" r:id="rId11"/>
    <p:sldId id="260" r:id="rId12"/>
    <p:sldId id="267" r:id="rId13"/>
    <p:sldId id="266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AF2F-9153-4481-B108-976F6E282D3B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80CD-CD8D-49B8-BA3F-DCAA1B07E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8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741E7-AED8-4CE7-AC9F-EA60825F98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3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741E7-AED8-4CE7-AC9F-EA60825F986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4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741E7-AED8-4CE7-AC9F-EA60825F986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78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1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91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01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05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90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67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55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342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31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20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91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784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24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61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71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42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437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89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49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9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7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4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1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24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9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7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CFE3-A6DE-4307-87F1-DCC8CAF53E98}" type="datetimeFigureOut">
              <a:rPr lang="zh-TW" altLang="en-US" smtClean="0"/>
              <a:t>2016/10/27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1312-09E7-4AA4-B6E8-2185B362C6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2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11" Type="http://schemas.openxmlformats.org/officeDocument/2006/relationships/image" Target="../media/image3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47607">
            <a:off x="7513945" y="3371502"/>
            <a:ext cx="4312722" cy="27655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03374" y="2438401"/>
            <a:ext cx="6155377" cy="133677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旺矽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資訊室機房溫濕度監控系統初步介紹</a:t>
            </a:r>
            <a:endParaRPr lang="zh-TW" altLang="en-US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7988" y="4199765"/>
            <a:ext cx="3772395" cy="54245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David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46366" y="3927583"/>
            <a:ext cx="74121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7636" y="1496580"/>
            <a:ext cx="10176164" cy="4680383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查詢結果為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直接餵給前端顯示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- Responsive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2313709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02" y="1567098"/>
            <a:ext cx="3852714" cy="20559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35" y="2769172"/>
            <a:ext cx="2582841" cy="17712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284" y="4178571"/>
            <a:ext cx="1132509" cy="22914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標題 1"/>
          <p:cNvSpPr txBox="1">
            <a:spLocks/>
          </p:cNvSpPr>
          <p:nvPr/>
        </p:nvSpPr>
        <p:spPr>
          <a:xfrm>
            <a:off x="4895868" y="633891"/>
            <a:ext cx="2739700" cy="862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endParaRPr lang="zh-TW" altLang="en-US" sz="31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920" y="2446727"/>
            <a:ext cx="3625198" cy="3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6109" y="365125"/>
            <a:ext cx="3726874" cy="1325563"/>
          </a:xfrm>
        </p:spPr>
        <p:txBody>
          <a:bodyPr>
            <a:normAutofit/>
          </a:bodyPr>
          <a:lstStyle/>
          <a:p>
            <a:pPr lvl="6"/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Asterisk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EMAIL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Asterisk 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ARI(REST)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AGI(Gateway)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AMI(Manager)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2313709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69" y="3704728"/>
            <a:ext cx="5494931" cy="18035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018" y="1524794"/>
            <a:ext cx="39147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6959" y="545666"/>
            <a:ext cx="1618082" cy="92334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溫溼度系統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機房上線使用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驅動調整冷氣調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廠務協助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endParaRPr lang="en-US" altLang="zh-TW" sz="1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RFID/NFC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門禁測試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監視系統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大門門口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特定時間人車進出拍照寄送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19" y="1690257"/>
            <a:ext cx="3009071" cy="2256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2313709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90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07969" y="366477"/>
            <a:ext cx="2376057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136" y="1936462"/>
            <a:ext cx="10979727" cy="4351338"/>
          </a:xfrm>
        </p:spPr>
        <p:txBody>
          <a:bodyPr>
            <a:normAutofit fontScale="92500" lnSpcReduction="10000"/>
          </a:bodyPr>
          <a:lstStyle/>
          <a:p>
            <a:pPr lvl="5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資訊室執行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的效益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5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-</a:t>
            </a:r>
          </a:p>
          <a:p>
            <a:pPr marL="2743200" lvl="6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室機房溫濕度監控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5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關鍵點說明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6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DHT22 – Arduino</a:t>
            </a:r>
          </a:p>
          <a:p>
            <a:pPr lvl="6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6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Bootstap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6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Asterisk</a:t>
            </a:r>
          </a:p>
          <a:p>
            <a:pPr lvl="5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</a:p>
          <a:p>
            <a:pPr lvl="5"/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6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6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6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直線接點 4"/>
          <p:cNvCxnSpPr/>
          <p:nvPr/>
        </p:nvCxnSpPr>
        <p:spPr>
          <a:xfrm flipV="1">
            <a:off x="2909454" y="1440873"/>
            <a:ext cx="6400801" cy="67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7324" y="487796"/>
            <a:ext cx="5777347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資訊室執行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的效益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136" y="1936462"/>
            <a:ext cx="10979727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蓋茲在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年出版的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未來之路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一書中提及物互聯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年麻省理工學院提出了當時被稱作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系統的物聯網構想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年，在物品編碼（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）技術上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Auto-ID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公司提出了物聯網的概念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日，訊息世界峰會上，國際電信聯盟發布了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《ITU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網際網路報告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：物聯網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，其中指出「物聯網」時代的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通過資訊室物聯網規劃，未來可以連結電腦、生產的機器設備、產品、同仁的裝置、人員等進行的資訊的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收集資料的集中管理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也可以對裝置、物品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進行遙控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，以及搜尋位置、及產出的數據，可以防止物品遺失及進行類似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自動化操控系統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，同時透過收集這些小事的資料，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最後可以聚整合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透過大數據資訊，可以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分析出許多生產有用資訊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、、、、等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直線接點 4"/>
          <p:cNvCxnSpPr/>
          <p:nvPr/>
        </p:nvCxnSpPr>
        <p:spPr>
          <a:xfrm flipV="1">
            <a:off x="2909454" y="1444027"/>
            <a:ext cx="5320146" cy="35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536374" y="1444027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i="1" dirty="0">
                <a:latin typeface="Britannic Bold" panose="020B0903060703020204" pitchFamily="34" charset="0"/>
              </a:rPr>
              <a:t>Internet of Things</a:t>
            </a:r>
            <a:endParaRPr lang="zh-TW" altLang="en-US" i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7399" y="432377"/>
            <a:ext cx="8998528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-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室機房溫濕度監控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1884218" y="1371600"/>
            <a:ext cx="9171709" cy="277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58" y="1427022"/>
            <a:ext cx="5867400" cy="53816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建置架構：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uno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DHT22</a:t>
            </a: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Node.js &amp;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Asterisk1.8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資料流程：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並收集資料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ruckus hide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ssid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後台，儲存資料於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</a:p>
          <a:p>
            <a:pPr lvl="1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判斷寄送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或撥號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5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2650" y="334450"/>
            <a:ext cx="3315240" cy="1325563"/>
          </a:xfrm>
        </p:spPr>
        <p:txBody>
          <a:bodyPr>
            <a:normAutofit/>
          </a:bodyPr>
          <a:lstStyle/>
          <a:p>
            <a:pPr lvl="5"/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 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Analog I/O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類比式輸入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輸出端共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0~5</a:t>
            </a: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Digital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數位式輸入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輸出端共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1~13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工作電壓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5V-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時無須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供電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8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ICSP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線上燒錄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TX/RX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端子、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AREF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端子、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3~6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端子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系統支援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OS X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支援多樣的互動程式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Flash,Max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Msp,VVVV,PD,C,Processing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主板種類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1884218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80" y="1466995"/>
            <a:ext cx="3914524" cy="28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0" y="5258616"/>
            <a:ext cx="1638299" cy="143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46" y="5258616"/>
            <a:ext cx="2626669" cy="140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58" y="5210549"/>
            <a:ext cx="1521624" cy="131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70" y="5245218"/>
            <a:ext cx="1319215" cy="124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43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31678" y="232822"/>
            <a:ext cx="3340587" cy="1325563"/>
          </a:xfrm>
        </p:spPr>
        <p:txBody>
          <a:bodyPr>
            <a:normAutofit/>
          </a:bodyPr>
          <a:lstStyle/>
          <a:p>
            <a:pPr lvl="5"/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 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擴充板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Sensors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1884218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http://tcj2011.files.wordpress.com/2011/02/photoresistors1.jpg?w=300&amp;h=1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02" y="4282009"/>
            <a:ext cx="1379203" cy="91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www.trossenrobotics.com/store/i/is.aspx?path=/images/Pimages/SEEED-SEN11304P.jpg&amp;lr=t&amp;bw=300&amp;w=300&amp;bh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43" y="4206441"/>
            <a:ext cx="1132245" cy="115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olorsens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40" y="5579878"/>
            <a:ext cx="1169987" cy="8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 descr="http://t2.gstatic.com/images?q=tbn:ANd9GcRSs2lKhO7Laxvi9KNkYR3oWRmIk6OiR1mJ_ZBEb03xlaKd21LOB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73" y="4369225"/>
            <a:ext cx="983484" cy="73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413" y="5634265"/>
            <a:ext cx="554467" cy="78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內容版面配置區 2"/>
          <p:cNvSpPr txBox="1">
            <a:spLocks/>
          </p:cNvSpPr>
          <p:nvPr/>
        </p:nvSpPr>
        <p:spPr bwMode="auto">
          <a:xfrm>
            <a:off x="1546894" y="5225834"/>
            <a:ext cx="125061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zh-TW" altLang="en-US" sz="16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光電感應</a:t>
            </a:r>
            <a:r>
              <a:rPr lang="zh-TW" altLang="en-US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endParaRPr lang="en-US" altLang="zh-TW" sz="16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 bwMode="auto">
          <a:xfrm>
            <a:off x="2921858" y="6400499"/>
            <a:ext cx="125061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zh-TW" altLang="en-US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顏色感應</a:t>
            </a:r>
            <a:endParaRPr lang="en-US" altLang="zh-TW" sz="16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內容版面配置區 2"/>
          <p:cNvSpPr txBox="1">
            <a:spLocks/>
          </p:cNvSpPr>
          <p:nvPr/>
        </p:nvSpPr>
        <p:spPr bwMode="auto">
          <a:xfrm>
            <a:off x="3064616" y="5236595"/>
            <a:ext cx="832354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zh-TW" altLang="en-US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水感應</a:t>
            </a:r>
            <a:endParaRPr lang="en-US" altLang="zh-TW" sz="16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2"/>
          <p:cNvSpPr txBox="1">
            <a:spLocks/>
          </p:cNvSpPr>
          <p:nvPr/>
        </p:nvSpPr>
        <p:spPr bwMode="auto">
          <a:xfrm>
            <a:off x="4171989" y="5202355"/>
            <a:ext cx="125061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zh-TW" altLang="en-US" sz="16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火焰</a:t>
            </a:r>
            <a:r>
              <a:rPr lang="zh-TW" altLang="en-US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感應</a:t>
            </a:r>
            <a:endParaRPr lang="en-US" altLang="zh-TW" sz="16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2"/>
          <p:cNvSpPr txBox="1">
            <a:spLocks/>
          </p:cNvSpPr>
          <p:nvPr/>
        </p:nvSpPr>
        <p:spPr bwMode="auto">
          <a:xfrm>
            <a:off x="4032396" y="6402480"/>
            <a:ext cx="89568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en-US" altLang="zh-TW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</a:t>
            </a:r>
            <a:r>
              <a:rPr lang="zh-TW" altLang="en-US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感應</a:t>
            </a:r>
            <a:endParaRPr lang="en-US" altLang="zh-TW" sz="16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01" y="5602928"/>
            <a:ext cx="1039977" cy="76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內容版面配置區 2"/>
          <p:cNvSpPr txBox="1">
            <a:spLocks/>
          </p:cNvSpPr>
          <p:nvPr/>
        </p:nvSpPr>
        <p:spPr bwMode="auto">
          <a:xfrm>
            <a:off x="1232308" y="6403676"/>
            <a:ext cx="168955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zh-TW" altLang="en-US" sz="1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紅外線動作感應</a:t>
            </a:r>
            <a:endParaRPr lang="en-US" altLang="zh-TW" sz="16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43" y="4129160"/>
            <a:ext cx="3531414" cy="256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內容版面配置區 2"/>
          <p:cNvSpPr txBox="1">
            <a:spLocks/>
          </p:cNvSpPr>
          <p:nvPr/>
        </p:nvSpPr>
        <p:spPr bwMode="auto">
          <a:xfrm>
            <a:off x="7146005" y="3476691"/>
            <a:ext cx="125061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TW" sz="20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77" y="2159296"/>
            <a:ext cx="1744654" cy="12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 descr="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05" y="2267637"/>
            <a:ext cx="1709186" cy="120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 descr="http://themakersworkbench.com/images/gprssld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70" y="2267637"/>
            <a:ext cx="1573755" cy="120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內容版面配置區 2"/>
          <p:cNvSpPr txBox="1">
            <a:spLocks/>
          </p:cNvSpPr>
          <p:nvPr/>
        </p:nvSpPr>
        <p:spPr bwMode="auto">
          <a:xfrm>
            <a:off x="5576185" y="3469458"/>
            <a:ext cx="125061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TW" sz="2000" kern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endParaRPr lang="en-US" altLang="zh-TW" sz="20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2"/>
          <p:cNvSpPr txBox="1">
            <a:spLocks/>
          </p:cNvSpPr>
          <p:nvPr/>
        </p:nvSpPr>
        <p:spPr bwMode="auto">
          <a:xfrm>
            <a:off x="1546894" y="3454880"/>
            <a:ext cx="131397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en-US" altLang="zh-TW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Ethernet</a:t>
            </a:r>
            <a:endParaRPr lang="zh-TW" altLang="en-US" sz="20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2"/>
          <p:cNvSpPr txBox="1">
            <a:spLocks/>
          </p:cNvSpPr>
          <p:nvPr/>
        </p:nvSpPr>
        <p:spPr bwMode="auto">
          <a:xfrm>
            <a:off x="3463718" y="3454880"/>
            <a:ext cx="137954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rgbClr val="FF9900"/>
              </a:buClr>
              <a:buFont typeface="Wingdings 2" pitchFamily="18" charset="2"/>
              <a:buNone/>
              <a:defRPr/>
            </a:pPr>
            <a:r>
              <a:rPr lang="en-US" altLang="zh-TW" sz="20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Bluetooth</a:t>
            </a:r>
            <a:endParaRPr lang="zh-TW" altLang="en-US" sz="20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02" y="2159296"/>
            <a:ext cx="1603293" cy="120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35" y="1582574"/>
            <a:ext cx="2870378" cy="257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4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9012" y="432377"/>
            <a:ext cx="5018196" cy="1325563"/>
          </a:xfrm>
        </p:spPr>
        <p:txBody>
          <a:bodyPr>
            <a:normAutofit/>
          </a:bodyPr>
          <a:lstStyle/>
          <a:p>
            <a:pPr lvl="5"/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到底是什麼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可以接上各種電子裝置，例如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、喇叭、馬達、開關、溫濕度感測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發射與接收器、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顯示裝置，以及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Ethernet,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XBee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Bluetooth,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GPS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等各種通訊模組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配合程式，就能做出各樣的自動控制應用，例如 溫度感測器控制風扇的運轉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可變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電阻控制燈光的明暗、控制馬達的轉速、紅外線遙控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家電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(Servo)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控制機械手臂或機器人，以及製作自走車、飛行器等等。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遙控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手臂、自走車、遠端遙控相機、電子鼓、 四軸直升機、家庭用電監測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1884218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4" y="3822156"/>
            <a:ext cx="1190126" cy="125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97" y="3765153"/>
            <a:ext cx="1331370" cy="130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23" y="3804854"/>
            <a:ext cx="1363228" cy="126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63" y="3710218"/>
            <a:ext cx="1543049" cy="168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7228428" y="4112203"/>
            <a:ext cx="528637" cy="742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加號 7"/>
          <p:cNvSpPr/>
          <p:nvPr/>
        </p:nvSpPr>
        <p:spPr>
          <a:xfrm>
            <a:off x="4731146" y="4210332"/>
            <a:ext cx="657225" cy="6448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60" y="3394676"/>
            <a:ext cx="2200275" cy="219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00" y="343325"/>
            <a:ext cx="906664" cy="10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15" y="591528"/>
            <a:ext cx="952501" cy="73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08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4218" y="432377"/>
            <a:ext cx="9025758" cy="1325563"/>
          </a:xfrm>
        </p:spPr>
        <p:txBody>
          <a:bodyPr>
            <a:normAutofit/>
          </a:bodyPr>
          <a:lstStyle/>
          <a:p>
            <a:pPr lvl="5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資訊室系統關鍵點說明   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DHT22 – Arduino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DHT22 Technical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details: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3-5V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Current: 2.5mA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Humidity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0-100%, 2-5% accuracy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-40 to 80°C, ±0.5°C accuracy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1884218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83" y="1771528"/>
            <a:ext cx="3018836" cy="15924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62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0067" y="597839"/>
            <a:ext cx="2811301" cy="862689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後台</a:t>
            </a:r>
            <a:endParaRPr lang="zh-TW" altLang="en-US" sz="31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7636" y="1496580"/>
            <a:ext cx="10176164" cy="468038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架構：路徑參數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查詢字串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 -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「Io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0" y="183386"/>
            <a:ext cx="1506870" cy="150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 flipV="1">
            <a:off x="2313709" y="1399309"/>
            <a:ext cx="838200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793" y="4373375"/>
            <a:ext cx="2250207" cy="2160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64" y="1964918"/>
            <a:ext cx="6578668" cy="1213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53343" y="2101226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th?p</a:t>
            </a:r>
            <a:r>
              <a:rPr lang="en-US" altLang="zh-TW" dirty="0" smtClean="0"/>
              <a:t>=3&amp;t=23&amp;h=55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33454" y="2416416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/p/3/t/23/h/55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291039" y="2868878"/>
            <a:ext cx="142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Node.js</a:t>
            </a:r>
            <a:r>
              <a:rPr lang="zh-TW" altLang="en-US" dirty="0" smtClean="0"/>
              <a:t>後台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906" y="4519467"/>
            <a:ext cx="5740181" cy="179286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368906" y="5780566"/>
            <a:ext cx="142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Node.js</a:t>
            </a:r>
            <a:r>
              <a:rPr lang="zh-TW" altLang="en-US" dirty="0" smtClean="0"/>
              <a:t>後台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29056" y="4767835"/>
            <a:ext cx="179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mongoose</a:t>
            </a:r>
            <a:endParaRPr lang="zh-TW" altLang="en-US" sz="28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65" y="3532409"/>
            <a:ext cx="3598688" cy="31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976</TotalTime>
  <Words>515</Words>
  <Application>Microsoft Office PowerPoint</Application>
  <PresentationFormat>寬螢幕</PresentationFormat>
  <Paragraphs>127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Arial</vt:lpstr>
      <vt:lpstr>Britannic Bold</vt:lpstr>
      <vt:lpstr>Calibri</vt:lpstr>
      <vt:lpstr>Calibri Light</vt:lpstr>
      <vt:lpstr>Wingdings 2</vt:lpstr>
      <vt:lpstr>HDOfficeLightV0</vt:lpstr>
      <vt:lpstr>1_HDOfficeLightV0</vt:lpstr>
      <vt:lpstr>Office 佈景主題</vt:lpstr>
      <vt:lpstr>旺矽 IoT 推行  資訊室機房溫濕度監控系統初步介紹</vt:lpstr>
      <vt:lpstr>Agenda</vt:lpstr>
      <vt:lpstr>資訊室執行IoT的效益</vt:lpstr>
      <vt:lpstr>Demo -資訊室機房溫濕度監控系統</vt:lpstr>
      <vt:lpstr>Hello Arduino</vt:lpstr>
      <vt:lpstr>Hello Arduino</vt:lpstr>
      <vt:lpstr> Arduino 到底是什麼?</vt:lpstr>
      <vt:lpstr>資訊室系統關鍵點說明   DHT22 – Arduino</vt:lpstr>
      <vt:lpstr>node.js 後台</vt:lpstr>
      <vt:lpstr>PowerPoint 簡報</vt:lpstr>
      <vt:lpstr>Asterisk / EMAIL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旺矽 IoT 推行 資訊室機房溫濕度監控系統初步介紹</dc:title>
  <dc:creator>David Yeh 葉順明 #8055</dc:creator>
  <cp:lastModifiedBy>David Yeh 葉順明 #8055</cp:lastModifiedBy>
  <cp:revision>55</cp:revision>
  <dcterms:created xsi:type="dcterms:W3CDTF">2016-10-19T12:36:57Z</dcterms:created>
  <dcterms:modified xsi:type="dcterms:W3CDTF">2016-10-27T06:05:17Z</dcterms:modified>
</cp:coreProperties>
</file>