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40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2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1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9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8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90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74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38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57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93CB-8C63-49D2-9E37-9F1FFE99EDBD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03F8-61EC-425E-B4B7-9E80569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7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PALO</a:t>
            </a:r>
            <a:r>
              <a:rPr lang="zh-TW" altLang="en-US" smtClean="0"/>
              <a:t> </a:t>
            </a:r>
            <a:r>
              <a:rPr lang="en-US" altLang="zh-TW" smtClean="0"/>
              <a:t>ALTO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56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646" y="110149"/>
            <a:ext cx="1353227" cy="566860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DNAT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19020" y="4492195"/>
            <a:ext cx="1291734" cy="511367"/>
          </a:xfrm>
        </p:spPr>
        <p:txBody>
          <a:bodyPr>
            <a:normAutofit/>
          </a:bodyPr>
          <a:lstStyle/>
          <a:p>
            <a:r>
              <a:rPr lang="en-US" altLang="zh-TW" sz="180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zh-TW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26" y="189927"/>
            <a:ext cx="5752844" cy="23501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20" y="2491677"/>
            <a:ext cx="5741249" cy="177261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64" y="2697280"/>
            <a:ext cx="4765497" cy="133932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15" y="4211829"/>
            <a:ext cx="4756646" cy="1290748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99646" y="351643"/>
            <a:ext cx="5035922" cy="2188443"/>
            <a:chOff x="101567" y="351643"/>
            <a:chExt cx="5035922" cy="2188443"/>
          </a:xfrm>
        </p:grpSpPr>
        <p:grpSp>
          <p:nvGrpSpPr>
            <p:cNvPr id="19" name="群組 18"/>
            <p:cNvGrpSpPr/>
            <p:nvPr/>
          </p:nvGrpSpPr>
          <p:grpSpPr>
            <a:xfrm>
              <a:off x="101567" y="378851"/>
              <a:ext cx="2866269" cy="2161235"/>
              <a:chOff x="2453077" y="1030821"/>
              <a:chExt cx="2866269" cy="2161235"/>
            </a:xfrm>
          </p:grpSpPr>
          <p:pic>
            <p:nvPicPr>
              <p:cNvPr id="1026" name="Picture 2" descr="Persian red firewall icon - Free persian red firewall icon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4383" y="1547446"/>
                <a:ext cx="846748" cy="729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弧形箭號 (上彎) 3"/>
              <p:cNvSpPr/>
              <p:nvPr/>
            </p:nvSpPr>
            <p:spPr>
              <a:xfrm>
                <a:off x="3605963" y="1477082"/>
                <a:ext cx="1239715" cy="369277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2453077" y="1301234"/>
                <a:ext cx="95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unTrust</a:t>
                </a:r>
                <a:endParaRPr lang="zh-TW" altLang="en-US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2585580" y="2233258"/>
                <a:ext cx="693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Trust</a:t>
                </a:r>
                <a:endParaRPr lang="zh-TW" altLang="en-US" i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直線接點 7"/>
              <p:cNvCxnSpPr/>
              <p:nvPr/>
            </p:nvCxnSpPr>
            <p:spPr>
              <a:xfrm flipV="1">
                <a:off x="3278911" y="2048608"/>
                <a:ext cx="2040435" cy="26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圖片 10" descr="File:Gorilla-server.svg - Wikimedia Commons"/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6248" y="2417924"/>
                <a:ext cx="703018" cy="629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文字方塊 12"/>
              <p:cNvSpPr txBox="1"/>
              <p:nvPr/>
            </p:nvSpPr>
            <p:spPr>
              <a:xfrm>
                <a:off x="4392773" y="1030821"/>
                <a:ext cx="840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unTrust</a:t>
                </a:r>
              </a:p>
              <a:p>
                <a:r>
                  <a:rPr lang="en-US" altLang="zh-TW" sz="1400" b="1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WAN IP</a:t>
                </a:r>
                <a:endParaRPr lang="zh-TW" altLang="en-US" sz="14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弧形箭號 (上彎) 14"/>
              <p:cNvSpPr/>
              <p:nvPr/>
            </p:nvSpPr>
            <p:spPr>
              <a:xfrm rot="5564137">
                <a:off x="4031273" y="2162880"/>
                <a:ext cx="1239715" cy="369277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4227757" y="2884279"/>
                <a:ext cx="100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IP</a:t>
                </a:r>
                <a:endParaRPr lang="zh-TW" altLang="en-US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直線單箭頭接點 20"/>
            <p:cNvCxnSpPr/>
            <p:nvPr/>
          </p:nvCxnSpPr>
          <p:spPr>
            <a:xfrm flipH="1">
              <a:off x="2725265" y="351643"/>
              <a:ext cx="1051718" cy="7159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511916" y="384788"/>
              <a:ext cx="16255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i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 From unTrust</a:t>
              </a:r>
              <a:endParaRPr lang="zh-TW" altLang="en-US" sz="1200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2744730" y="1162985"/>
              <a:ext cx="1" cy="10133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2738513" y="1099865"/>
              <a:ext cx="1764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i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Destination To Trust</a:t>
              </a:r>
            </a:p>
            <a:p>
              <a:pPr algn="ctr"/>
              <a:r>
                <a:rPr lang="en-US" altLang="zh-TW" sz="1200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TW" sz="1200" i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ccess Server WAN IP</a:t>
              </a:r>
              <a:endParaRPr lang="zh-TW" altLang="en-US" sz="1200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圖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9020" y="4817781"/>
            <a:ext cx="2713525" cy="18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77" y="49250"/>
            <a:ext cx="4410809" cy="566860"/>
          </a:xfrm>
        </p:spPr>
        <p:txBody>
          <a:bodyPr>
            <a:noAutofit/>
          </a:bodyPr>
          <a:lstStyle/>
          <a:p>
            <a:r>
              <a:rPr lang="en-US" altLang="zh-TW" sz="2800" smtClean="0"/>
              <a:t>PA – Sophos XG IPSec VPN -1</a:t>
            </a:r>
            <a:endParaRPr lang="zh-TW" altLang="en-US" sz="28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3918"/>
            <a:ext cx="1547446" cy="369951"/>
          </a:xfrm>
        </p:spPr>
        <p:txBody>
          <a:bodyPr>
            <a:normAutofit/>
          </a:bodyPr>
          <a:lstStyle/>
          <a:p>
            <a:r>
              <a:rPr lang="en-US" altLang="zh-TW" sz="1800" smtClean="0">
                <a:latin typeface="Arial" panose="020B0604020202020204" pitchFamily="34" charset="0"/>
                <a:cs typeface="Arial" panose="020B0604020202020204" pitchFamily="34" charset="0"/>
              </a:rPr>
              <a:t>PA-IKE1</a:t>
            </a:r>
            <a:endParaRPr lang="zh-TW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" y="998742"/>
            <a:ext cx="4264269" cy="184357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6" y="3224950"/>
            <a:ext cx="4264269" cy="2001050"/>
          </a:xfrm>
          <a:prstGeom prst="rect">
            <a:avLst/>
          </a:prstGeom>
        </p:spPr>
      </p:pic>
      <p:sp>
        <p:nvSpPr>
          <p:cNvPr id="29" name="內容版面配置區 2"/>
          <p:cNvSpPr txBox="1">
            <a:spLocks/>
          </p:cNvSpPr>
          <p:nvPr/>
        </p:nvSpPr>
        <p:spPr>
          <a:xfrm>
            <a:off x="0" y="2854998"/>
            <a:ext cx="1547446" cy="36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smtClean="0">
                <a:latin typeface="Arial" panose="020B0604020202020204" pitchFamily="34" charset="0"/>
                <a:cs typeface="Arial" panose="020B0604020202020204" pitchFamily="34" charset="0"/>
              </a:rPr>
              <a:t>PA-IKE2</a:t>
            </a:r>
            <a:endParaRPr lang="zh-TW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08" y="2273395"/>
            <a:ext cx="6083405" cy="175238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767632" y="2160870"/>
            <a:ext cx="1707654" cy="3361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691554" y="2497015"/>
            <a:ext cx="1878623" cy="35798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4" name="直線接點 1023"/>
          <p:cNvCxnSpPr>
            <a:stCxn id="23" idx="3"/>
            <a:endCxn id="31" idx="1"/>
          </p:cNvCxnSpPr>
          <p:nvPr/>
        </p:nvCxnSpPr>
        <p:spPr>
          <a:xfrm>
            <a:off x="4475286" y="2328943"/>
            <a:ext cx="1216268" cy="3470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線單箭頭接點 1026"/>
          <p:cNvCxnSpPr/>
          <p:nvPr/>
        </p:nvCxnSpPr>
        <p:spPr>
          <a:xfrm flipH="1" flipV="1">
            <a:off x="2901462" y="1591408"/>
            <a:ext cx="2790092" cy="200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47346" y="2273396"/>
            <a:ext cx="7016262" cy="15950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單箭頭接點 1031"/>
          <p:cNvCxnSpPr/>
          <p:nvPr/>
        </p:nvCxnSpPr>
        <p:spPr>
          <a:xfrm flipH="1" flipV="1">
            <a:off x="747346" y="1521069"/>
            <a:ext cx="5020408" cy="17038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圖片 10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808" y="4138304"/>
            <a:ext cx="6083405" cy="2121131"/>
          </a:xfrm>
          <a:prstGeom prst="rect">
            <a:avLst/>
          </a:prstGeom>
        </p:spPr>
      </p:pic>
      <p:cxnSp>
        <p:nvCxnSpPr>
          <p:cNvPr id="1036" name="直線單箭頭接點 1035"/>
          <p:cNvCxnSpPr/>
          <p:nvPr/>
        </p:nvCxnSpPr>
        <p:spPr>
          <a:xfrm flipH="1" flipV="1">
            <a:off x="3112477" y="3596054"/>
            <a:ext cx="2655277" cy="123092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 flipV="1">
            <a:off x="3710354" y="3747277"/>
            <a:ext cx="5169878" cy="96049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861645" y="3898500"/>
            <a:ext cx="5011617" cy="1612881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 flipV="1">
            <a:off x="747346" y="4778105"/>
            <a:ext cx="8132886" cy="8190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6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6" y="448404"/>
            <a:ext cx="6124277" cy="63744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51" y="2857497"/>
            <a:ext cx="5482257" cy="3982915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4914900" y="4229096"/>
            <a:ext cx="2954216" cy="2813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2549769" y="4229096"/>
            <a:ext cx="5222632" cy="90560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914900" y="2857497"/>
            <a:ext cx="2206870" cy="269923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37" y="448404"/>
            <a:ext cx="5607815" cy="1987062"/>
          </a:xfrm>
          <a:prstGeom prst="rect">
            <a:avLst/>
          </a:prstGeom>
        </p:spPr>
      </p:pic>
      <p:cxnSp>
        <p:nvCxnSpPr>
          <p:cNvPr id="22" name="直線單箭頭接點 21"/>
          <p:cNvCxnSpPr/>
          <p:nvPr/>
        </p:nvCxnSpPr>
        <p:spPr>
          <a:xfrm flipH="1" flipV="1">
            <a:off x="6682154" y="1899134"/>
            <a:ext cx="800100" cy="184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1"/>
          <p:cNvSpPr>
            <a:spLocks noGrp="1"/>
          </p:cNvSpPr>
          <p:nvPr>
            <p:ph type="title"/>
          </p:nvPr>
        </p:nvSpPr>
        <p:spPr>
          <a:xfrm>
            <a:off x="64477" y="22874"/>
            <a:ext cx="4410809" cy="566860"/>
          </a:xfrm>
        </p:spPr>
        <p:txBody>
          <a:bodyPr>
            <a:noAutofit/>
          </a:bodyPr>
          <a:lstStyle/>
          <a:p>
            <a:r>
              <a:rPr lang="en-US" altLang="zh-TW" sz="2800" smtClean="0"/>
              <a:t>PA – Sophos XG IPSec VPN -2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0246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1"/>
          <p:cNvSpPr>
            <a:spLocks noGrp="1"/>
          </p:cNvSpPr>
          <p:nvPr>
            <p:ph type="title"/>
          </p:nvPr>
        </p:nvSpPr>
        <p:spPr>
          <a:xfrm>
            <a:off x="64477" y="49250"/>
            <a:ext cx="4410809" cy="566860"/>
          </a:xfrm>
        </p:spPr>
        <p:txBody>
          <a:bodyPr>
            <a:noAutofit/>
          </a:bodyPr>
          <a:lstStyle/>
          <a:p>
            <a:r>
              <a:rPr lang="en-US" altLang="zh-TW" sz="2800" smtClean="0"/>
              <a:t>PA – Sophos XG IPSec VPN -3</a:t>
            </a:r>
            <a:endParaRPr lang="zh-TW" altLang="en-US" sz="280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6" y="448404"/>
            <a:ext cx="6124277" cy="637442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144" y="131885"/>
            <a:ext cx="5264087" cy="19914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43" y="2215661"/>
            <a:ext cx="5292453" cy="22596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76846" y="2866292"/>
            <a:ext cx="931985" cy="47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05153" y="5366238"/>
            <a:ext cx="2344616" cy="726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656086" y="5366238"/>
            <a:ext cx="2344616" cy="7268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351795" y="2866292"/>
            <a:ext cx="1014336" cy="47478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endCxn id="16" idx="3"/>
          </p:cNvCxnSpPr>
          <p:nvPr/>
        </p:nvCxnSpPr>
        <p:spPr>
          <a:xfrm rot="10800000" flipV="1">
            <a:off x="5000702" y="3341076"/>
            <a:ext cx="4873060" cy="2388577"/>
          </a:xfrm>
          <a:prstGeom prst="bentConnector3">
            <a:avLst>
              <a:gd name="adj1" fmla="val 38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7" idx="1"/>
            <a:endCxn id="14" idx="0"/>
          </p:cNvCxnSpPr>
          <p:nvPr/>
        </p:nvCxnSpPr>
        <p:spPr>
          <a:xfrm rot="10800000" flipV="1">
            <a:off x="1377462" y="3103684"/>
            <a:ext cx="6799385" cy="226255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7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47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PALO ALTO</vt:lpstr>
      <vt:lpstr>DNAT</vt:lpstr>
      <vt:lpstr>PA – Sophos XG IPSec VPN -1</vt:lpstr>
      <vt:lpstr>PA – Sophos XG IPSec VPN -2</vt:lpstr>
      <vt:lpstr>PA – Sophos XG IPSec VPN 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PALO ALTO</dc:title>
  <dc:creator>David Yeh 葉順明 #8055</dc:creator>
  <cp:lastModifiedBy>David Yeh 葉順明 #8055</cp:lastModifiedBy>
  <cp:revision>11</cp:revision>
  <dcterms:created xsi:type="dcterms:W3CDTF">2021-12-09T12:32:58Z</dcterms:created>
  <dcterms:modified xsi:type="dcterms:W3CDTF">2021-12-10T02:31:07Z</dcterms:modified>
</cp:coreProperties>
</file>