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73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FC-66EE-4966-83ED-3B8A79CCD5D6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15C-6727-4B80-B7A0-20DC38510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5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FC-66EE-4966-83ED-3B8A79CCD5D6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15C-6727-4B80-B7A0-20DC38510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1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FC-66EE-4966-83ED-3B8A79CCD5D6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15C-6727-4B80-B7A0-20DC38510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FC-66EE-4966-83ED-3B8A79CCD5D6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15C-6727-4B80-B7A0-20DC38510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8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FC-66EE-4966-83ED-3B8A79CCD5D6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15C-6727-4B80-B7A0-20DC38510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5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FC-66EE-4966-83ED-3B8A79CCD5D6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15C-6727-4B80-B7A0-20DC38510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77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FC-66EE-4966-83ED-3B8A79CCD5D6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15C-6727-4B80-B7A0-20DC38510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8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FC-66EE-4966-83ED-3B8A79CCD5D6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15C-6727-4B80-B7A0-20DC38510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6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FC-66EE-4966-83ED-3B8A79CCD5D6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15C-6727-4B80-B7A0-20DC38510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70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FC-66EE-4966-83ED-3B8A79CCD5D6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15C-6727-4B80-B7A0-20DC38510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1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4FC-66EE-4966-83ED-3B8A79CCD5D6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15C-6727-4B80-B7A0-20DC38510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71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B4FC-66EE-4966-83ED-3B8A79CCD5D6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8015C-6727-4B80-B7A0-20DC38510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7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5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5486"/>
            <a:ext cx="2232000" cy="472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SVID_20171025_14474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rot="5400000">
            <a:off x="4816120" y="1446041"/>
            <a:ext cx="3904000" cy="2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7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5486"/>
            <a:ext cx="2232000" cy="472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SVID_20171025_14474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rot="5400000">
            <a:off x="4816120" y="1446041"/>
            <a:ext cx="3904000" cy="2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4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5486"/>
            <a:ext cx="2232000" cy="472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SVID_20171025_14474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rot="5400000">
            <a:off x="4816120" y="1446041"/>
            <a:ext cx="3904000" cy="2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8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5486"/>
            <a:ext cx="2232000" cy="472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SVID_20171025_14474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rot="5400000">
            <a:off x="4816120" y="1446041"/>
            <a:ext cx="3904000" cy="2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1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0</Words>
  <Application>Microsoft Office PowerPoint</Application>
  <PresentationFormat>全屏显示(16:9)</PresentationFormat>
  <Paragraphs>0</Paragraphs>
  <Slides>5</Slides>
  <Notes>0</Notes>
  <HiddenSlides>0</HiddenSlides>
  <MMClips>4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dengchao</dc:creator>
  <cp:lastModifiedBy>dengchao</cp:lastModifiedBy>
  <cp:revision>6</cp:revision>
  <dcterms:created xsi:type="dcterms:W3CDTF">2017-10-25T06:39:58Z</dcterms:created>
  <dcterms:modified xsi:type="dcterms:W3CDTF">2017-10-25T09:55:32Z</dcterms:modified>
</cp:coreProperties>
</file>