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40" r:id="rId2"/>
  </p:sldMasterIdLst>
  <p:notesMasterIdLst>
    <p:notesMasterId r:id="rId15"/>
  </p:notesMasterIdLst>
  <p:sldIdLst>
    <p:sldId id="257" r:id="rId3"/>
    <p:sldId id="259" r:id="rId4"/>
    <p:sldId id="284" r:id="rId5"/>
    <p:sldId id="279" r:id="rId6"/>
    <p:sldId id="287" r:id="rId7"/>
    <p:sldId id="288" r:id="rId8"/>
    <p:sldId id="280" r:id="rId9"/>
    <p:sldId id="285" r:id="rId10"/>
    <p:sldId id="286" r:id="rId11"/>
    <p:sldId id="282" r:id="rId12"/>
    <p:sldId id="283" r:id="rId13"/>
    <p:sldId id="281"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94AA5B-A8EE-4DCD-80A3-7365DA41FF59}" type="datetimeFigureOut">
              <a:rPr lang="en-US" smtClean="0"/>
              <a:t>1/20/2018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2850F9-8FC9-42C6-AA8E-B826FF277AD5}" type="slidenum">
              <a:rPr lang="en-US" smtClean="0"/>
              <a:t>‹#›</a:t>
            </a:fld>
            <a:endParaRPr lang="en-US"/>
          </a:p>
        </p:txBody>
      </p:sp>
    </p:spTree>
    <p:extLst>
      <p:ext uri="{BB962C8B-B14F-4D97-AF65-F5344CB8AC3E}">
        <p14:creationId xmlns:p14="http://schemas.microsoft.com/office/powerpoint/2010/main" val="287313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F3B4BD4-0321-4F28-B517-F3468B1AF3C9}" type="slidenum">
              <a:rPr lang="en-IN"/>
              <a:pPr/>
              <a:t>1</a:t>
            </a:fld>
            <a:endParaRPr lang="en-IN"/>
          </a:p>
        </p:txBody>
      </p:sp>
      <p:sp>
        <p:nvSpPr>
          <p:cNvPr id="12289" name="Rectangle 1"/>
          <p:cNvSpPr txBox="1">
            <a:spLocks noGrp="1" noRot="1" noChangeAspect="1" noChangeArrowheads="1"/>
          </p:cNvSpPr>
          <p:nvPr>
            <p:ph type="sldImg"/>
          </p:nvPr>
        </p:nvSpPr>
        <p:spPr bwMode="auto">
          <a:xfrm>
            <a:off x="1143000" y="695325"/>
            <a:ext cx="4570413" cy="34274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0" name="Rectangle 2"/>
          <p:cNvSpPr txBox="1">
            <a:spLocks noGrp="1" noChangeArrowheads="1"/>
          </p:cNvSpPr>
          <p:nvPr>
            <p:ph type="body" idx="1"/>
          </p:nvPr>
        </p:nvSpPr>
        <p:spPr bwMode="auto">
          <a:xfrm>
            <a:off x="685512" y="4343230"/>
            <a:ext cx="5486976" cy="41151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4766934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dt" sz="half" idx="2"/>
          </p:nvPr>
        </p:nvSpPr>
        <p:spPr>
          <a:xfrm>
            <a:off x="457200" y="6477000"/>
            <a:ext cx="2133600" cy="244475"/>
          </a:xfrm>
          <a:extLst>
            <a:ext uri="{909E8E84-426E-40DD-AFC4-6F175D3DCCD1}">
              <a14:hiddenFill xmlns:a14="http://schemas.microsoft.com/office/drawing/2010/main">
                <a:solidFill>
                  <a:schemeClr val="accent1"/>
                </a:solidFill>
              </a14:hiddenFill>
            </a:ext>
          </a:extLst>
        </p:spPr>
        <p:txBody>
          <a:bodyPr/>
          <a:lstStyle>
            <a:lvl1pPr>
              <a:defRPr/>
            </a:lvl1pPr>
          </a:lstStyle>
          <a:p>
            <a:fld id="{D33393BA-71B2-418D-8C60-58889831A0EC}" type="datetimeFigureOut">
              <a:rPr lang="en-US" smtClean="0"/>
              <a:t>1/20/2018</a:t>
            </a:fld>
            <a:endParaRPr lang="en-US"/>
          </a:p>
        </p:txBody>
      </p:sp>
      <p:sp>
        <p:nvSpPr>
          <p:cNvPr id="3077" name="Rectangle 5"/>
          <p:cNvSpPr>
            <a:spLocks noGrp="1" noChangeArrowheads="1"/>
          </p:cNvSpPr>
          <p:nvPr>
            <p:ph type="ftr" sz="quarter" idx="3"/>
          </p:nvPr>
        </p:nvSpPr>
        <p:spPr>
          <a:xfrm>
            <a:off x="3124200" y="6477000"/>
            <a:ext cx="2895600" cy="244475"/>
          </a:xfrm>
          <a:extLst>
            <a:ext uri="{909E8E84-426E-40DD-AFC4-6F175D3DCCD1}">
              <a14:hiddenFill xmlns:a14="http://schemas.microsoft.com/office/drawing/2010/main">
                <a:solidFill>
                  <a:schemeClr val="accent1"/>
                </a:solidFill>
              </a14:hiddenFill>
            </a:ext>
          </a:extLst>
        </p:spPr>
        <p:txBody>
          <a:bodyPr/>
          <a:lstStyle>
            <a:lvl1pPr algn="ctr">
              <a:defRPr b="0">
                <a:solidFill>
                  <a:schemeClr val="tx1"/>
                </a:solidFill>
              </a:defRPr>
            </a:lvl1pPr>
          </a:lstStyle>
          <a:p>
            <a:endParaRPr lang="en-US"/>
          </a:p>
        </p:txBody>
      </p:sp>
      <p:sp>
        <p:nvSpPr>
          <p:cNvPr id="3078" name="Rectangle 6"/>
          <p:cNvSpPr>
            <a:spLocks noGrp="1" noChangeArrowheads="1"/>
          </p:cNvSpPr>
          <p:nvPr>
            <p:ph type="sldNum" sz="quarter" idx="4"/>
          </p:nvPr>
        </p:nvSpPr>
        <p:spPr>
          <a:xfrm>
            <a:off x="6553200" y="6477000"/>
            <a:ext cx="2133600" cy="244475"/>
          </a:xfrm>
          <a:extLst>
            <a:ext uri="{909E8E84-426E-40DD-AFC4-6F175D3DCCD1}">
              <a14:hiddenFill xmlns:a14="http://schemas.microsoft.com/office/drawing/2010/main">
                <a:solidFill>
                  <a:schemeClr val="accent1"/>
                </a:solidFill>
              </a14:hiddenFill>
            </a:ext>
          </a:extLst>
        </p:spPr>
        <p:txBody>
          <a:bodyPr/>
          <a:lstStyle>
            <a:lvl1pPr>
              <a:defRPr>
                <a:solidFill>
                  <a:schemeClr val="bg1"/>
                </a:solidFill>
              </a:defRPr>
            </a:lvl1pPr>
          </a:lstStyle>
          <a:p>
            <a:fld id="{6E9303D4-F2A9-48E3-86D5-483A675EC7F1}" type="slidenum">
              <a:rPr lang="en-US" smtClean="0"/>
              <a:t>‹#›</a:t>
            </a:fld>
            <a:endParaRPr lang="en-US"/>
          </a:p>
        </p:txBody>
      </p:sp>
      <p:sp>
        <p:nvSpPr>
          <p:cNvPr id="3075" name="Rectangle 3"/>
          <p:cNvSpPr>
            <a:spLocks noGrp="1" noChangeArrowheads="1"/>
          </p:cNvSpPr>
          <p:nvPr>
            <p:ph type="subTitle" idx="1"/>
          </p:nvPr>
        </p:nvSpPr>
        <p:spPr bwMode="gray">
          <a:xfrm>
            <a:off x="3810000" y="5029200"/>
            <a:ext cx="4724400" cy="381000"/>
          </a:xfrm>
          <a:extLst>
            <a:ext uri="{91240B29-F687-4F45-9708-019B960494DF}">
              <a14:hiddenLine xmlns:a14="http://schemas.microsoft.com/office/drawing/2010/main" w="9525">
                <a:solidFill>
                  <a:schemeClr val="bg1"/>
                </a:solidFill>
                <a:miter lim="800000"/>
                <a:headEnd/>
                <a:tailEnd/>
              </a14:hiddenLine>
            </a:ext>
          </a:extLst>
        </p:spPr>
        <p:txBody>
          <a:bodyPr/>
          <a:lstStyle>
            <a:lvl1pPr marL="0" indent="0">
              <a:buFont typeface="Wingdings" pitchFamily="2" charset="2"/>
              <a:buNone/>
              <a:defRPr sz="1800" b="1">
                <a:solidFill>
                  <a:schemeClr val="bg1"/>
                </a:solidFill>
              </a:defRPr>
            </a:lvl1pPr>
          </a:lstStyle>
          <a:p>
            <a:pPr lvl="0"/>
            <a:r>
              <a:rPr lang="en-US" altLang="en-US" noProof="0" smtClean="0"/>
              <a:t>Click to edit Master subtitle style</a:t>
            </a:r>
          </a:p>
        </p:txBody>
      </p:sp>
      <p:sp>
        <p:nvSpPr>
          <p:cNvPr id="3074" name="Rectangle 2"/>
          <p:cNvSpPr>
            <a:spLocks noGrp="1" noChangeArrowheads="1"/>
          </p:cNvSpPr>
          <p:nvPr>
            <p:ph type="ctrTitle"/>
          </p:nvPr>
        </p:nvSpPr>
        <p:spPr>
          <a:xfrm>
            <a:off x="228600" y="2057400"/>
            <a:ext cx="6096000" cy="682625"/>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sz="4000"/>
            </a:lvl1pPr>
          </a:lstStyle>
          <a:p>
            <a:pPr lvl="0"/>
            <a:r>
              <a:rPr lang="en-US" altLang="en-US" noProof="0" smtClean="0"/>
              <a:t>Click to edit Master 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33393BA-71B2-418D-8C60-58889831A0EC}" type="datetimeFigureOut">
              <a:rPr lang="en-US" smtClean="0"/>
              <a:t>1/20/2018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9303D4-F2A9-48E3-86D5-483A675EC7F1}" type="slidenum">
              <a:rPr lang="en-US" smtClean="0"/>
              <a:t>‹#›</a:t>
            </a:fld>
            <a:endParaRPr lang="en-US"/>
          </a:p>
        </p:txBody>
      </p:sp>
    </p:spTree>
    <p:extLst>
      <p:ext uri="{BB962C8B-B14F-4D97-AF65-F5344CB8AC3E}">
        <p14:creationId xmlns:p14="http://schemas.microsoft.com/office/powerpoint/2010/main" val="142329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655638"/>
            <a:ext cx="2095500" cy="5592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655638"/>
            <a:ext cx="6134100" cy="5592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33393BA-71B2-418D-8C60-58889831A0EC}" type="datetimeFigureOut">
              <a:rPr lang="en-US" smtClean="0"/>
              <a:t>1/20/2018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9303D4-F2A9-48E3-86D5-483A675EC7F1}" type="slidenum">
              <a:rPr lang="en-US" smtClean="0"/>
              <a:t>‹#›</a:t>
            </a:fld>
            <a:endParaRPr lang="en-US"/>
          </a:p>
        </p:txBody>
      </p:sp>
    </p:spTree>
    <p:extLst>
      <p:ext uri="{BB962C8B-B14F-4D97-AF65-F5344CB8AC3E}">
        <p14:creationId xmlns:p14="http://schemas.microsoft.com/office/powerpoint/2010/main" val="3330075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304800" y="655638"/>
            <a:ext cx="4953000" cy="563562"/>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381000" y="1600200"/>
            <a:ext cx="8305800" cy="4648200"/>
          </a:xfrm>
        </p:spPr>
        <p:txBody>
          <a:bodyPr/>
          <a:lstStyle/>
          <a:p>
            <a:r>
              <a:rPr lang="en-US" smtClean="0"/>
              <a:t>Click icon to add chart</a:t>
            </a:r>
            <a:endParaRPr lang="en-US"/>
          </a:p>
        </p:txBody>
      </p:sp>
      <p:sp>
        <p:nvSpPr>
          <p:cNvPr id="4" name="Date Placeholder 3"/>
          <p:cNvSpPr>
            <a:spLocks noGrp="1"/>
          </p:cNvSpPr>
          <p:nvPr>
            <p:ph type="dt" sz="half" idx="10"/>
          </p:nvPr>
        </p:nvSpPr>
        <p:spPr>
          <a:xfrm>
            <a:off x="304800" y="6400800"/>
            <a:ext cx="2133600" cy="228600"/>
          </a:xfrm>
        </p:spPr>
        <p:txBody>
          <a:bodyPr/>
          <a:lstStyle>
            <a:lvl1pPr>
              <a:defRPr/>
            </a:lvl1pPr>
          </a:lstStyle>
          <a:p>
            <a:fld id="{D33393BA-71B2-418D-8C60-58889831A0EC}" type="datetimeFigureOut">
              <a:rPr lang="en-US" smtClean="0"/>
              <a:t>1/20/2018</a:t>
            </a:fld>
            <a:endParaRPr lang="en-US"/>
          </a:p>
        </p:txBody>
      </p:sp>
      <p:sp>
        <p:nvSpPr>
          <p:cNvPr id="5" name="Footer Placeholder 4"/>
          <p:cNvSpPr>
            <a:spLocks noGrp="1"/>
          </p:cNvSpPr>
          <p:nvPr>
            <p:ph type="ftr" sz="quarter" idx="11"/>
          </p:nvPr>
        </p:nvSpPr>
        <p:spPr>
          <a:xfrm>
            <a:off x="6096000" y="6400800"/>
            <a:ext cx="2895600" cy="228600"/>
          </a:xfrm>
        </p:spPr>
        <p:txBody>
          <a:bodyPr/>
          <a:lstStyle>
            <a:lvl1pPr>
              <a:defRPr/>
            </a:lvl1pPr>
          </a:lstStyle>
          <a:p>
            <a:endParaRPr lang="en-US"/>
          </a:p>
        </p:txBody>
      </p:sp>
      <p:sp>
        <p:nvSpPr>
          <p:cNvPr id="6" name="Slide Number Placeholder 5"/>
          <p:cNvSpPr>
            <a:spLocks noGrp="1"/>
          </p:cNvSpPr>
          <p:nvPr>
            <p:ph type="sldNum" sz="quarter" idx="12"/>
          </p:nvPr>
        </p:nvSpPr>
        <p:spPr>
          <a:xfrm>
            <a:off x="2971800" y="6400800"/>
            <a:ext cx="2133600" cy="228600"/>
          </a:xfrm>
        </p:spPr>
        <p:txBody>
          <a:bodyPr/>
          <a:lstStyle>
            <a:lvl1pPr>
              <a:defRPr/>
            </a:lvl1pPr>
          </a:lstStyle>
          <a:p>
            <a:fld id="{6E9303D4-F2A9-48E3-86D5-483A675EC7F1}" type="slidenum">
              <a:rPr lang="en-US" smtClean="0"/>
              <a:t>‹#›</a:t>
            </a:fld>
            <a:endParaRPr lang="en-US"/>
          </a:p>
        </p:txBody>
      </p:sp>
    </p:spTree>
    <p:extLst>
      <p:ext uri="{BB962C8B-B14F-4D97-AF65-F5344CB8AC3E}">
        <p14:creationId xmlns:p14="http://schemas.microsoft.com/office/powerpoint/2010/main" val="1028855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655638"/>
            <a:ext cx="49530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1600200"/>
            <a:ext cx="8305800" cy="46482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304800" y="6400800"/>
            <a:ext cx="2133600" cy="228600"/>
          </a:xfrm>
        </p:spPr>
        <p:txBody>
          <a:bodyPr/>
          <a:lstStyle>
            <a:lvl1pPr>
              <a:defRPr/>
            </a:lvl1pPr>
          </a:lstStyle>
          <a:p>
            <a:fld id="{D33393BA-71B2-418D-8C60-58889831A0EC}" type="datetimeFigureOut">
              <a:rPr lang="en-US" smtClean="0"/>
              <a:t>1/20/2018</a:t>
            </a:fld>
            <a:endParaRPr lang="en-US"/>
          </a:p>
        </p:txBody>
      </p:sp>
      <p:sp>
        <p:nvSpPr>
          <p:cNvPr id="5" name="Footer Placeholder 4"/>
          <p:cNvSpPr>
            <a:spLocks noGrp="1"/>
          </p:cNvSpPr>
          <p:nvPr>
            <p:ph type="ftr" sz="quarter" idx="11"/>
          </p:nvPr>
        </p:nvSpPr>
        <p:spPr>
          <a:xfrm>
            <a:off x="6096000" y="6400800"/>
            <a:ext cx="2895600" cy="228600"/>
          </a:xfrm>
        </p:spPr>
        <p:txBody>
          <a:bodyPr/>
          <a:lstStyle>
            <a:lvl1pPr>
              <a:defRPr/>
            </a:lvl1pPr>
          </a:lstStyle>
          <a:p>
            <a:endParaRPr lang="en-US"/>
          </a:p>
        </p:txBody>
      </p:sp>
      <p:sp>
        <p:nvSpPr>
          <p:cNvPr id="6" name="Slide Number Placeholder 5"/>
          <p:cNvSpPr>
            <a:spLocks noGrp="1"/>
          </p:cNvSpPr>
          <p:nvPr>
            <p:ph type="sldNum" sz="quarter" idx="12"/>
          </p:nvPr>
        </p:nvSpPr>
        <p:spPr>
          <a:xfrm>
            <a:off x="2971800" y="6400800"/>
            <a:ext cx="2133600" cy="228600"/>
          </a:xfrm>
        </p:spPr>
        <p:txBody>
          <a:bodyPr/>
          <a:lstStyle>
            <a:lvl1pPr>
              <a:defRPr/>
            </a:lvl1pPr>
          </a:lstStyle>
          <a:p>
            <a:fld id="{6E9303D4-F2A9-48E3-86D5-483A675EC7F1}" type="slidenum">
              <a:rPr lang="en-US" smtClean="0"/>
              <a:t>‹#›</a:t>
            </a:fld>
            <a:endParaRPr lang="en-US"/>
          </a:p>
        </p:txBody>
      </p:sp>
    </p:spTree>
    <p:extLst>
      <p:ext uri="{BB962C8B-B14F-4D97-AF65-F5344CB8AC3E}">
        <p14:creationId xmlns:p14="http://schemas.microsoft.com/office/powerpoint/2010/main" val="3889996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dirty="0" smtClean="0"/>
              <a:t>Click to edit Master title style</a:t>
            </a:r>
            <a:endParaRPr lang="en-US" dirty="0"/>
          </a:p>
        </p:txBody>
      </p:sp>
      <p:sp>
        <p:nvSpPr>
          <p:cNvPr id="3" name="Date Placeholder 2"/>
          <p:cNvSpPr>
            <a:spLocks noGrp="1"/>
          </p:cNvSpPr>
          <p:nvPr>
            <p:ph type="dt" idx="10"/>
          </p:nvPr>
        </p:nvSpPr>
        <p:spPr>
          <a:xfrm>
            <a:off x="456481" y="6247376"/>
            <a:ext cx="2128320" cy="470930"/>
          </a:xfrm>
        </p:spPr>
        <p:txBody>
          <a:bodyPr/>
          <a:lstStyle>
            <a:lvl1pPr>
              <a:defRPr/>
            </a:lvl1pPr>
          </a:lstStyle>
          <a:p>
            <a:endParaRPr lang="en-IN"/>
          </a:p>
        </p:txBody>
      </p:sp>
      <p:sp>
        <p:nvSpPr>
          <p:cNvPr id="4" name="Footer Placeholder 3"/>
          <p:cNvSpPr>
            <a:spLocks noGrp="1"/>
          </p:cNvSpPr>
          <p:nvPr>
            <p:ph type="ftr" idx="11"/>
          </p:nvPr>
        </p:nvSpPr>
        <p:spPr>
          <a:xfrm>
            <a:off x="3127680" y="6247376"/>
            <a:ext cx="2897280" cy="470930"/>
          </a:xfrm>
        </p:spPr>
        <p:txBody>
          <a:bodyPr/>
          <a:lstStyle>
            <a:lvl1pPr>
              <a:defRPr/>
            </a:lvl1pPr>
          </a:lstStyle>
          <a:p>
            <a:endParaRPr lang="en-IN"/>
          </a:p>
        </p:txBody>
      </p:sp>
      <p:sp>
        <p:nvSpPr>
          <p:cNvPr id="5" name="Slide Number Placeholder 4"/>
          <p:cNvSpPr>
            <a:spLocks noGrp="1"/>
          </p:cNvSpPr>
          <p:nvPr>
            <p:ph type="sldNum" idx="12"/>
          </p:nvPr>
        </p:nvSpPr>
        <p:spPr>
          <a:xfrm>
            <a:off x="6554880" y="6247376"/>
            <a:ext cx="2128320" cy="470930"/>
          </a:xfrm>
        </p:spPr>
        <p:txBody>
          <a:bodyPr/>
          <a:lstStyle>
            <a:lvl1pPr>
              <a:defRPr/>
            </a:lvl1pPr>
          </a:lstStyle>
          <a:p>
            <a:fld id="{5B52A64F-30DA-4ABC-9D25-0BD311E907E1}" type="slidenum">
              <a:rPr lang="en-IN"/>
              <a:pPr/>
              <a:t>‹#›</a:t>
            </a:fld>
            <a:endParaRPr lang="en-IN"/>
          </a:p>
        </p:txBody>
      </p:sp>
    </p:spTree>
    <p:extLst>
      <p:ext uri="{BB962C8B-B14F-4D97-AF65-F5344CB8AC3E}">
        <p14:creationId xmlns:p14="http://schemas.microsoft.com/office/powerpoint/2010/main" val="314072426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3393BA-71B2-418D-8C60-58889831A0EC}"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303D4-F2A9-48E3-86D5-483A675EC7F1}" type="slidenum">
              <a:rPr lang="en-US" smtClean="0"/>
              <a:t>‹#›</a:t>
            </a:fld>
            <a:endParaRPr lang="en-US"/>
          </a:p>
        </p:txBody>
      </p:sp>
    </p:spTree>
    <p:extLst>
      <p:ext uri="{BB962C8B-B14F-4D97-AF65-F5344CB8AC3E}">
        <p14:creationId xmlns:p14="http://schemas.microsoft.com/office/powerpoint/2010/main" val="3738988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97F932-D99A-4087-BFB1-EA42FAFC8D2C}" type="datetime1">
              <a:rPr lang="en-US" smtClean="0"/>
              <a:pPr/>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extLst>
      <p:ext uri="{BB962C8B-B14F-4D97-AF65-F5344CB8AC3E}">
        <p14:creationId xmlns:p14="http://schemas.microsoft.com/office/powerpoint/2010/main" val="3244509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3393BA-71B2-418D-8C60-58889831A0EC}"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303D4-F2A9-48E3-86D5-483A675EC7F1}" type="slidenum">
              <a:rPr lang="en-US" smtClean="0"/>
              <a:t>‹#›</a:t>
            </a:fld>
            <a:endParaRPr lang="en-US"/>
          </a:p>
        </p:txBody>
      </p:sp>
    </p:spTree>
    <p:extLst>
      <p:ext uri="{BB962C8B-B14F-4D97-AF65-F5344CB8AC3E}">
        <p14:creationId xmlns:p14="http://schemas.microsoft.com/office/powerpoint/2010/main" val="29724026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3393BA-71B2-418D-8C60-58889831A0EC}"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303D4-F2A9-48E3-86D5-483A675EC7F1}" type="slidenum">
              <a:rPr lang="en-US" smtClean="0"/>
              <a:t>‹#›</a:t>
            </a:fld>
            <a:endParaRPr lang="en-US"/>
          </a:p>
        </p:txBody>
      </p:sp>
    </p:spTree>
    <p:extLst>
      <p:ext uri="{BB962C8B-B14F-4D97-AF65-F5344CB8AC3E}">
        <p14:creationId xmlns:p14="http://schemas.microsoft.com/office/powerpoint/2010/main" val="23686325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3393BA-71B2-418D-8C60-58889831A0EC}" type="datetimeFigureOut">
              <a:rPr lang="en-US" smtClean="0"/>
              <a:t>1/20/2018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303D4-F2A9-48E3-86D5-483A675EC7F1}" type="slidenum">
              <a:rPr lang="en-US" smtClean="0"/>
              <a:t>‹#›</a:t>
            </a:fld>
            <a:endParaRPr lang="en-US"/>
          </a:p>
        </p:txBody>
      </p:sp>
    </p:spTree>
    <p:extLst>
      <p:ext uri="{BB962C8B-B14F-4D97-AF65-F5344CB8AC3E}">
        <p14:creationId xmlns:p14="http://schemas.microsoft.com/office/powerpoint/2010/main" val="1215125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063335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3393BA-71B2-418D-8C60-58889831A0EC}" type="datetimeFigureOut">
              <a:rPr lang="en-US" smtClean="0"/>
              <a:t>1/20/2018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303D4-F2A9-48E3-86D5-483A675EC7F1}" type="slidenum">
              <a:rPr lang="en-US" smtClean="0"/>
              <a:t>‹#›</a:t>
            </a:fld>
            <a:endParaRPr lang="en-US"/>
          </a:p>
        </p:txBody>
      </p:sp>
    </p:spTree>
    <p:extLst>
      <p:ext uri="{BB962C8B-B14F-4D97-AF65-F5344CB8AC3E}">
        <p14:creationId xmlns:p14="http://schemas.microsoft.com/office/powerpoint/2010/main" val="1295444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393BA-71B2-418D-8C60-58889831A0EC}" type="datetimeFigureOut">
              <a:rPr lang="en-US" smtClean="0"/>
              <a:t>1/20/2018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303D4-F2A9-48E3-86D5-483A675EC7F1}" type="slidenum">
              <a:rPr lang="en-US" smtClean="0"/>
              <a:t>‹#›</a:t>
            </a:fld>
            <a:endParaRPr lang="en-US"/>
          </a:p>
        </p:txBody>
      </p:sp>
    </p:spTree>
    <p:extLst>
      <p:ext uri="{BB962C8B-B14F-4D97-AF65-F5344CB8AC3E}">
        <p14:creationId xmlns:p14="http://schemas.microsoft.com/office/powerpoint/2010/main" val="3125563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3393BA-71B2-418D-8C60-58889831A0EC}"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303D4-F2A9-48E3-86D5-483A675EC7F1}" type="slidenum">
              <a:rPr lang="en-US" smtClean="0"/>
              <a:t>‹#›</a:t>
            </a:fld>
            <a:endParaRPr lang="en-US"/>
          </a:p>
        </p:txBody>
      </p:sp>
    </p:spTree>
    <p:extLst>
      <p:ext uri="{BB962C8B-B14F-4D97-AF65-F5344CB8AC3E}">
        <p14:creationId xmlns:p14="http://schemas.microsoft.com/office/powerpoint/2010/main" val="32015062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3393BA-71B2-418D-8C60-58889831A0EC}" type="datetimeFigureOut">
              <a:rPr lang="en-US" smtClean="0"/>
              <a:t>1/20/2018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303D4-F2A9-48E3-86D5-483A675EC7F1}" type="slidenum">
              <a:rPr lang="en-US" smtClean="0"/>
              <a:t>‹#›</a:t>
            </a:fld>
            <a:endParaRPr lang="en-US"/>
          </a:p>
        </p:txBody>
      </p:sp>
    </p:spTree>
    <p:extLst>
      <p:ext uri="{BB962C8B-B14F-4D97-AF65-F5344CB8AC3E}">
        <p14:creationId xmlns:p14="http://schemas.microsoft.com/office/powerpoint/2010/main" val="1194351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3393BA-71B2-418D-8C60-58889831A0EC}"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303D4-F2A9-48E3-86D5-483A675EC7F1}" type="slidenum">
              <a:rPr lang="en-US" smtClean="0"/>
              <a:t>‹#›</a:t>
            </a:fld>
            <a:endParaRPr lang="en-US"/>
          </a:p>
        </p:txBody>
      </p:sp>
    </p:spTree>
    <p:extLst>
      <p:ext uri="{BB962C8B-B14F-4D97-AF65-F5344CB8AC3E}">
        <p14:creationId xmlns:p14="http://schemas.microsoft.com/office/powerpoint/2010/main" val="30715755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3393BA-71B2-418D-8C60-58889831A0EC}" type="datetimeFigureOut">
              <a:rPr lang="en-US" smtClean="0"/>
              <a:t>1/20/2018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303D4-F2A9-48E3-86D5-483A675EC7F1}" type="slidenum">
              <a:rPr lang="en-US" smtClean="0"/>
              <a:t>‹#›</a:t>
            </a:fld>
            <a:endParaRPr lang="en-US"/>
          </a:p>
        </p:txBody>
      </p:sp>
    </p:spTree>
    <p:extLst>
      <p:ext uri="{BB962C8B-B14F-4D97-AF65-F5344CB8AC3E}">
        <p14:creationId xmlns:p14="http://schemas.microsoft.com/office/powerpoint/2010/main" val="1543190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D33393BA-71B2-418D-8C60-58889831A0EC}" type="datetimeFigureOut">
              <a:rPr lang="en-US" smtClean="0"/>
              <a:t>1/20/2018</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E9303D4-F2A9-48E3-86D5-483A675EC7F1}" type="slidenum">
              <a:rPr lang="en-US" smtClean="0"/>
              <a:t>‹#›</a:t>
            </a:fld>
            <a:endParaRPr lang="en-US"/>
          </a:p>
        </p:txBody>
      </p:sp>
    </p:spTree>
    <p:extLst>
      <p:ext uri="{BB962C8B-B14F-4D97-AF65-F5344CB8AC3E}">
        <p14:creationId xmlns:p14="http://schemas.microsoft.com/office/powerpoint/2010/main" val="348902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600200"/>
            <a:ext cx="40767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600200"/>
            <a:ext cx="40767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D33393BA-71B2-418D-8C60-58889831A0EC}" type="datetimeFigureOut">
              <a:rPr lang="en-US" smtClean="0"/>
              <a:t>1/20/2018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E9303D4-F2A9-48E3-86D5-483A675EC7F1}" type="slidenum">
              <a:rPr lang="en-US" smtClean="0"/>
              <a:t>‹#›</a:t>
            </a:fld>
            <a:endParaRPr lang="en-US"/>
          </a:p>
        </p:txBody>
      </p:sp>
    </p:spTree>
    <p:extLst>
      <p:ext uri="{BB962C8B-B14F-4D97-AF65-F5344CB8AC3E}">
        <p14:creationId xmlns:p14="http://schemas.microsoft.com/office/powerpoint/2010/main" val="2175290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D33393BA-71B2-418D-8C60-58889831A0EC}" type="datetimeFigureOut">
              <a:rPr lang="en-US" smtClean="0"/>
              <a:t>1/20/2018</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E9303D4-F2A9-48E3-86D5-483A675EC7F1}" type="slidenum">
              <a:rPr lang="en-US" smtClean="0"/>
              <a:t>‹#›</a:t>
            </a:fld>
            <a:endParaRPr lang="en-US"/>
          </a:p>
        </p:txBody>
      </p:sp>
    </p:spTree>
    <p:extLst>
      <p:ext uri="{BB962C8B-B14F-4D97-AF65-F5344CB8AC3E}">
        <p14:creationId xmlns:p14="http://schemas.microsoft.com/office/powerpoint/2010/main" val="1449031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D33393BA-71B2-418D-8C60-58889831A0EC}" type="datetimeFigureOut">
              <a:rPr lang="en-US" smtClean="0"/>
              <a:t>1/20/2018</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E9303D4-F2A9-48E3-86D5-483A675EC7F1}" type="slidenum">
              <a:rPr lang="en-US" smtClean="0"/>
              <a:t>‹#›</a:t>
            </a:fld>
            <a:endParaRPr lang="en-US"/>
          </a:p>
        </p:txBody>
      </p:sp>
    </p:spTree>
    <p:extLst>
      <p:ext uri="{BB962C8B-B14F-4D97-AF65-F5344CB8AC3E}">
        <p14:creationId xmlns:p14="http://schemas.microsoft.com/office/powerpoint/2010/main" val="4029437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D33393BA-71B2-418D-8C60-58889831A0EC}" type="datetimeFigureOut">
              <a:rPr lang="en-US" smtClean="0"/>
              <a:t>1/20/2018</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E9303D4-F2A9-48E3-86D5-483A675EC7F1}" type="slidenum">
              <a:rPr lang="en-US" smtClean="0"/>
              <a:t>‹#›</a:t>
            </a:fld>
            <a:endParaRPr lang="en-US"/>
          </a:p>
        </p:txBody>
      </p:sp>
    </p:spTree>
    <p:extLst>
      <p:ext uri="{BB962C8B-B14F-4D97-AF65-F5344CB8AC3E}">
        <p14:creationId xmlns:p14="http://schemas.microsoft.com/office/powerpoint/2010/main" val="14597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D33393BA-71B2-418D-8C60-58889831A0EC}" type="datetimeFigureOut">
              <a:rPr lang="en-US" smtClean="0"/>
              <a:t>1/20/2018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E9303D4-F2A9-48E3-86D5-483A675EC7F1}" type="slidenum">
              <a:rPr lang="en-US" smtClean="0"/>
              <a:t>‹#›</a:t>
            </a:fld>
            <a:endParaRPr lang="en-US"/>
          </a:p>
        </p:txBody>
      </p:sp>
    </p:spTree>
    <p:extLst>
      <p:ext uri="{BB962C8B-B14F-4D97-AF65-F5344CB8AC3E}">
        <p14:creationId xmlns:p14="http://schemas.microsoft.com/office/powerpoint/2010/main" val="1470772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D33393BA-71B2-418D-8C60-58889831A0EC}" type="datetimeFigureOut">
              <a:rPr lang="en-US" smtClean="0"/>
              <a:t>1/20/2018</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E9303D4-F2A9-48E3-86D5-483A675EC7F1}" type="slidenum">
              <a:rPr lang="en-US" smtClean="0"/>
              <a:t>‹#›</a:t>
            </a:fld>
            <a:endParaRPr lang="en-US"/>
          </a:p>
        </p:txBody>
      </p:sp>
    </p:spTree>
    <p:extLst>
      <p:ext uri="{BB962C8B-B14F-4D97-AF65-F5344CB8AC3E}">
        <p14:creationId xmlns:p14="http://schemas.microsoft.com/office/powerpoint/2010/main" val="1522833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4.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381000" y="1600200"/>
            <a:ext cx="8305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white">
          <a:xfrm>
            <a:off x="304800" y="6400800"/>
            <a:ext cx="213360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fld id="{D33393BA-71B2-418D-8C60-58889831A0EC}" type="datetimeFigureOut">
              <a:rPr lang="en-US" smtClean="0"/>
              <a:t>1/20/2018</a:t>
            </a:fld>
            <a:endParaRPr lang="en-US"/>
          </a:p>
        </p:txBody>
      </p:sp>
      <p:sp>
        <p:nvSpPr>
          <p:cNvPr id="1029" name="Rectangle 5"/>
          <p:cNvSpPr>
            <a:spLocks noGrp="1" noChangeArrowheads="1"/>
          </p:cNvSpPr>
          <p:nvPr>
            <p:ph type="ftr" sz="quarter" idx="3"/>
          </p:nvPr>
        </p:nvSpPr>
        <p:spPr bwMode="white">
          <a:xfrm>
            <a:off x="6096000" y="6400800"/>
            <a:ext cx="289560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a:solidFill>
                  <a:schemeClr val="bg1"/>
                </a:solidFill>
              </a:defRPr>
            </a:lvl1pPr>
          </a:lstStyle>
          <a:p>
            <a:endParaRPr lang="en-US"/>
          </a:p>
        </p:txBody>
      </p:sp>
      <p:sp>
        <p:nvSpPr>
          <p:cNvPr id="1030" name="Rectangle 6"/>
          <p:cNvSpPr>
            <a:spLocks noGrp="1" noChangeArrowheads="1"/>
          </p:cNvSpPr>
          <p:nvPr>
            <p:ph type="sldNum" sz="quarter" idx="4"/>
          </p:nvPr>
        </p:nvSpPr>
        <p:spPr bwMode="white">
          <a:xfrm>
            <a:off x="2971800" y="6400800"/>
            <a:ext cx="2133600" cy="228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fld id="{6E9303D4-F2A9-48E3-86D5-483A675EC7F1}" type="slidenum">
              <a:rPr lang="en-US" smtClean="0"/>
              <a:t>‹#›</a:t>
            </a:fld>
            <a:endParaRPr lang="en-US"/>
          </a:p>
        </p:txBody>
      </p:sp>
      <p:sp>
        <p:nvSpPr>
          <p:cNvPr id="1026" name="Rectangle 2"/>
          <p:cNvSpPr>
            <a:spLocks noGrp="1" noChangeArrowheads="1"/>
          </p:cNvSpPr>
          <p:nvPr>
            <p:ph type="title"/>
          </p:nvPr>
        </p:nvSpPr>
        <p:spPr bwMode="gray">
          <a:xfrm>
            <a:off x="304800" y="655638"/>
            <a:ext cx="49530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pic>
        <p:nvPicPr>
          <p:cNvPr id="8" name="Picture 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229600" y="186226"/>
            <a:ext cx="774107" cy="774107"/>
          </a:xfrm>
          <a:prstGeom prst="rect">
            <a:avLst/>
          </a:prstGeom>
        </p:spPr>
      </p:pic>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timing>
    <p:tnLst>
      <p:par>
        <p:cTn id="1" dur="indefinite" restart="never" nodeType="tmRoot"/>
      </p:par>
    </p:tnLst>
  </p:timing>
  <p:txStyles>
    <p:titleStyle>
      <a:lvl1pPr algn="l" rtl="0" eaLnBrk="1" fontAlgn="base" hangingPunct="1">
        <a:spcBef>
          <a:spcPct val="0"/>
        </a:spcBef>
        <a:spcAft>
          <a:spcPct val="0"/>
        </a:spcAft>
        <a:defRPr sz="2800" b="1">
          <a:solidFill>
            <a:schemeClr val="tx1"/>
          </a:solidFill>
          <a:latin typeface="+mj-lt"/>
          <a:ea typeface="+mj-ea"/>
          <a:cs typeface="+mj-cs"/>
        </a:defRPr>
      </a:lvl1pPr>
      <a:lvl2pPr algn="l" rtl="0" eaLnBrk="1" fontAlgn="base" hangingPunct="1">
        <a:spcBef>
          <a:spcPct val="0"/>
        </a:spcBef>
        <a:spcAft>
          <a:spcPct val="0"/>
        </a:spcAft>
        <a:defRPr sz="2800" b="1">
          <a:solidFill>
            <a:schemeClr val="tx1"/>
          </a:solidFill>
          <a:latin typeface="Arial" charset="0"/>
        </a:defRPr>
      </a:lvl2pPr>
      <a:lvl3pPr algn="l" rtl="0" eaLnBrk="1" fontAlgn="base" hangingPunct="1">
        <a:spcBef>
          <a:spcPct val="0"/>
        </a:spcBef>
        <a:spcAft>
          <a:spcPct val="0"/>
        </a:spcAft>
        <a:defRPr sz="2800" b="1">
          <a:solidFill>
            <a:schemeClr val="tx1"/>
          </a:solidFill>
          <a:latin typeface="Arial" charset="0"/>
        </a:defRPr>
      </a:lvl3pPr>
      <a:lvl4pPr algn="l" rtl="0" eaLnBrk="1" fontAlgn="base" hangingPunct="1">
        <a:spcBef>
          <a:spcPct val="0"/>
        </a:spcBef>
        <a:spcAft>
          <a:spcPct val="0"/>
        </a:spcAft>
        <a:defRPr sz="2800" b="1">
          <a:solidFill>
            <a:schemeClr val="tx1"/>
          </a:solidFill>
          <a:latin typeface="Arial" charset="0"/>
        </a:defRPr>
      </a:lvl4pPr>
      <a:lvl5pPr algn="l" rtl="0" eaLnBrk="1" fontAlgn="base" hangingPunct="1">
        <a:spcBef>
          <a:spcPct val="0"/>
        </a:spcBef>
        <a:spcAft>
          <a:spcPct val="0"/>
        </a:spcAft>
        <a:defRPr sz="2800" b="1">
          <a:solidFill>
            <a:schemeClr val="tx1"/>
          </a:solidFill>
          <a:latin typeface="Arial" charset="0"/>
        </a:defRPr>
      </a:lvl5pPr>
      <a:lvl6pPr marL="457200" algn="l" rtl="0" eaLnBrk="1" fontAlgn="base" hangingPunct="1">
        <a:spcBef>
          <a:spcPct val="0"/>
        </a:spcBef>
        <a:spcAft>
          <a:spcPct val="0"/>
        </a:spcAft>
        <a:defRPr sz="2800" b="1">
          <a:solidFill>
            <a:schemeClr val="tx1"/>
          </a:solidFill>
          <a:latin typeface="Arial" charset="0"/>
        </a:defRPr>
      </a:lvl6pPr>
      <a:lvl7pPr marL="914400" algn="l" rtl="0" eaLnBrk="1" fontAlgn="base" hangingPunct="1">
        <a:spcBef>
          <a:spcPct val="0"/>
        </a:spcBef>
        <a:spcAft>
          <a:spcPct val="0"/>
        </a:spcAft>
        <a:defRPr sz="2800" b="1">
          <a:solidFill>
            <a:schemeClr val="tx1"/>
          </a:solidFill>
          <a:latin typeface="Arial" charset="0"/>
        </a:defRPr>
      </a:lvl7pPr>
      <a:lvl8pPr marL="1371600" algn="l" rtl="0" eaLnBrk="1" fontAlgn="base" hangingPunct="1">
        <a:spcBef>
          <a:spcPct val="0"/>
        </a:spcBef>
        <a:spcAft>
          <a:spcPct val="0"/>
        </a:spcAft>
        <a:defRPr sz="2800" b="1">
          <a:solidFill>
            <a:schemeClr val="tx1"/>
          </a:solidFill>
          <a:latin typeface="Arial" charset="0"/>
        </a:defRPr>
      </a:lvl8pPr>
      <a:lvl9pPr marL="1828800" algn="l" rtl="0" eaLnBrk="1" fontAlgn="base" hangingPunct="1">
        <a:spcBef>
          <a:spcPct val="0"/>
        </a:spcBef>
        <a:spcAft>
          <a:spcPct val="0"/>
        </a:spcAft>
        <a:defRPr sz="2800" b="1">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3393BA-71B2-418D-8C60-58889831A0EC}" type="datetimeFigureOut">
              <a:rPr lang="en-US" smtClean="0"/>
              <a:t>1/20/2018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303D4-F2A9-48E3-86D5-483A675EC7F1}" type="slidenum">
              <a:rPr lang="en-US" smtClean="0"/>
              <a:t>‹#›</a:t>
            </a:fld>
            <a:endParaRPr lang="en-US"/>
          </a:p>
        </p:txBody>
      </p:sp>
      <p:pic>
        <p:nvPicPr>
          <p:cNvPr id="8" name="Picture 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141293" y="37744"/>
            <a:ext cx="1002707" cy="1002707"/>
          </a:xfrm>
          <a:prstGeom prst="rect">
            <a:avLst/>
          </a:prstGeom>
        </p:spPr>
      </p:pic>
    </p:spTree>
    <p:extLst>
      <p:ext uri="{BB962C8B-B14F-4D97-AF65-F5344CB8AC3E}">
        <p14:creationId xmlns:p14="http://schemas.microsoft.com/office/powerpoint/2010/main" val="239739166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9144000" cy="6858000"/>
          </a:xfrm>
          <a:prstGeom prst="roundRect">
            <a:avLst>
              <a:gd name="adj" fmla="val 19"/>
            </a:avLst>
          </a:prstGeom>
          <a:solidFill>
            <a:srgbClr val="336699"/>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4320" y="2567664"/>
            <a:ext cx="4055161" cy="40555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5" name="Text Box 3"/>
          <p:cNvSpPr txBox="1">
            <a:spLocks noChangeArrowheads="1"/>
          </p:cNvSpPr>
          <p:nvPr/>
        </p:nvSpPr>
        <p:spPr bwMode="auto">
          <a:xfrm>
            <a:off x="139377" y="65413"/>
            <a:ext cx="7442523" cy="8884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84023" rIns="81639" bIns="40820"/>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Droid Sans Fallback" charset="0"/>
                <a:cs typeface="Droid Sans Fallback"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Droid Sans Fallback" charset="0"/>
                <a:cs typeface="Droid Sans Fallback"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Droid Sans Fallback" charset="0"/>
                <a:cs typeface="Droid Sans Fallback"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Droid Sans Fallback" charset="0"/>
                <a:cs typeface="Droid Sans Fallback"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Droid Sans Fallback" charset="0"/>
                <a:cs typeface="Droid Sans Fallback" charset="0"/>
              </a:defRPr>
            </a:lvl9pPr>
          </a:lstStyle>
          <a:p>
            <a:r>
              <a:rPr lang="en-IN" sz="6000" b="1" dirty="0" smtClean="0">
                <a:ln w="17780" cmpd="sng">
                  <a:solidFill>
                    <a:schemeClr val="accent1">
                      <a:tint val="3000"/>
                    </a:schemeClr>
                  </a:solidFill>
                  <a:prstDash val="solid"/>
                  <a:miter lim="800000"/>
                </a:ln>
                <a:solidFill>
                  <a:schemeClr val="accent2"/>
                </a:solidFill>
                <a:effectLst>
                  <a:outerShdw blurRad="55000" dist="50800" dir="5400000" algn="tl">
                    <a:srgbClr val="000000">
                      <a:alpha val="33000"/>
                    </a:srgbClr>
                  </a:outerShdw>
                </a:effectLst>
                <a:latin typeface="Times New Roman" panose="02020603050405020304" pitchFamily="18" charset="0"/>
                <a:cs typeface="Times New Roman" panose="02020603050405020304" pitchFamily="18" charset="0"/>
              </a:rPr>
              <a:t>.NET </a:t>
            </a:r>
            <a:r>
              <a:rPr lang="en-IN" sz="6000" b="1" dirty="0" smtClean="0">
                <a:ln w="17780" cmpd="sng">
                  <a:solidFill>
                    <a:schemeClr val="accent1">
                      <a:tint val="3000"/>
                    </a:schemeClr>
                  </a:solidFill>
                  <a:prstDash val="solid"/>
                  <a:miter lim="800000"/>
                </a:ln>
                <a:solidFill>
                  <a:schemeClr val="accent5">
                    <a:lumMod val="50000"/>
                  </a:schemeClr>
                </a:solidFill>
                <a:effectLst>
                  <a:outerShdw blurRad="55000" dist="50800" dir="5400000" algn="tl">
                    <a:srgbClr val="000000">
                      <a:alpha val="33000"/>
                    </a:srgbClr>
                  </a:outerShdw>
                </a:effectLst>
                <a:latin typeface="Times New Roman" panose="02020603050405020304" pitchFamily="18" charset="0"/>
                <a:cs typeface="Times New Roman" panose="02020603050405020304" pitchFamily="18" charset="0"/>
              </a:rPr>
              <a:t>FRAMEWORK</a:t>
            </a:r>
            <a:endParaRPr lang="en-IN" sz="6000" b="1" dirty="0">
              <a:ln w="17780" cmpd="sng">
                <a:solidFill>
                  <a:schemeClr val="accent1">
                    <a:tint val="3000"/>
                  </a:schemeClr>
                </a:solidFill>
                <a:prstDash val="solid"/>
                <a:miter lim="800000"/>
              </a:ln>
              <a:solidFill>
                <a:schemeClr val="accent5">
                  <a:lumMod val="50000"/>
                </a:schemeClr>
              </a:solidFill>
              <a:effectLst>
                <a:outerShdw blurRad="55000" dist="50800" dir="5400000" algn="tl">
                  <a:srgbClr val="000000">
                    <a:alpha val="33000"/>
                  </a:srgbClr>
                </a:outerShdw>
              </a:effectLst>
              <a:latin typeface="Times New Roman" panose="02020603050405020304" pitchFamily="18" charset="0"/>
              <a:cs typeface="Times New Roman" panose="02020603050405020304" pitchFamily="18" charset="0"/>
            </a:endParaRPr>
          </a:p>
        </p:txBody>
      </p:sp>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955" y="3780393"/>
            <a:ext cx="5126401" cy="284285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 Box 3"/>
          <p:cNvSpPr txBox="1">
            <a:spLocks noChangeArrowheads="1"/>
          </p:cNvSpPr>
          <p:nvPr/>
        </p:nvSpPr>
        <p:spPr bwMode="auto">
          <a:xfrm>
            <a:off x="3125948" y="1115564"/>
            <a:ext cx="4352816" cy="914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84023" rIns="81639" bIns="40820">
            <a:scene3d>
              <a:camera prst="orthographicFront"/>
              <a:lightRig rig="balanced" dir="t">
                <a:rot lat="0" lon="0" rev="2100000"/>
              </a:lightRig>
            </a:scene3d>
            <a:sp3d extrusionH="57150" prstMaterial="metal">
              <a:bevelT w="38100" h="25400"/>
              <a:contourClr>
                <a:schemeClr val="bg2"/>
              </a:contourClr>
            </a:sp3d>
          </a:bodyPr>
          <a:lstStyle>
            <a:lvl1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Droid Sans Fallback" charset="0"/>
                <a:cs typeface="Droid Sans Fallback" charset="0"/>
              </a:defRPr>
            </a:lvl1pPr>
            <a:lvl2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Droid Sans Fallback" charset="0"/>
                <a:cs typeface="Droid Sans Fallback" charset="0"/>
              </a:defRPr>
            </a:lvl2pPr>
            <a:lvl3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Droid Sans Fallback" charset="0"/>
                <a:cs typeface="Droid Sans Fallback" charset="0"/>
              </a:defRPr>
            </a:lvl3pPr>
            <a:lvl4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Droid Sans Fallback" charset="0"/>
                <a:cs typeface="Droid Sans Fallback" charset="0"/>
              </a:defRPr>
            </a:lvl4pPr>
            <a:lvl5pPr>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Droid Sans Fallback" charset="0"/>
                <a:cs typeface="Droid Sans Fallback" charset="0"/>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Droid Sans Fallback" charset="0"/>
                <a:cs typeface="Droid Sans Fallback" charset="0"/>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Droid Sans Fallback" charset="0"/>
                <a:cs typeface="Droid Sans Fallback" charset="0"/>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Droid Sans Fallback" charset="0"/>
                <a:cs typeface="Droid Sans Fallback" charset="0"/>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Lst>
              <a:defRPr>
                <a:solidFill>
                  <a:srgbClr val="000000"/>
                </a:solidFill>
                <a:latin typeface="Arial" charset="0"/>
                <a:ea typeface="Droid Sans Fallback" charset="0"/>
                <a:cs typeface="Droid Sans Fallback" charset="0"/>
              </a:defRPr>
            </a:lvl9pPr>
          </a:lstStyle>
          <a:p>
            <a:pPr algn="r"/>
            <a:r>
              <a:rPr lang="en-IN" sz="2400" b="1" dirty="0" err="1" smtClean="0">
                <a:ln w="50800"/>
                <a:solidFill>
                  <a:schemeClr val="bg1">
                    <a:shade val="50000"/>
                  </a:schemeClr>
                </a:solidFill>
                <a:latin typeface="Times New Roman" panose="02020603050405020304" pitchFamily="18" charset="0"/>
                <a:cs typeface="Times New Roman" panose="02020603050405020304" pitchFamily="18" charset="0"/>
              </a:rPr>
              <a:t>Trần</a:t>
            </a:r>
            <a:r>
              <a:rPr lang="en-IN" sz="2400" b="1" dirty="0" smtClean="0">
                <a:ln w="50800"/>
                <a:solidFill>
                  <a:schemeClr val="bg1">
                    <a:shade val="50000"/>
                  </a:schemeClr>
                </a:solidFill>
                <a:latin typeface="Times New Roman" panose="02020603050405020304" pitchFamily="18" charset="0"/>
                <a:cs typeface="Times New Roman" panose="02020603050405020304" pitchFamily="18" charset="0"/>
              </a:rPr>
              <a:t> </a:t>
            </a:r>
            <a:r>
              <a:rPr lang="en-IN" sz="2400" b="1" dirty="0" err="1" smtClean="0">
                <a:ln w="50800"/>
                <a:solidFill>
                  <a:schemeClr val="bg1">
                    <a:shade val="50000"/>
                  </a:schemeClr>
                </a:solidFill>
                <a:latin typeface="Times New Roman" panose="02020603050405020304" pitchFamily="18" charset="0"/>
                <a:cs typeface="Times New Roman" panose="02020603050405020304" pitchFamily="18" charset="0"/>
              </a:rPr>
              <a:t>Thuận</a:t>
            </a:r>
            <a:r>
              <a:rPr lang="en-IN" sz="2400" b="1" dirty="0" smtClean="0">
                <a:ln w="50800"/>
                <a:solidFill>
                  <a:schemeClr val="bg1">
                    <a:shade val="50000"/>
                  </a:schemeClr>
                </a:solidFill>
                <a:latin typeface="Times New Roman" panose="02020603050405020304" pitchFamily="18" charset="0"/>
                <a:cs typeface="Times New Roman" panose="02020603050405020304" pitchFamily="18" charset="0"/>
              </a:rPr>
              <a:t> </a:t>
            </a:r>
            <a:r>
              <a:rPr lang="en-IN" sz="2400" b="1" dirty="0" err="1" smtClean="0">
                <a:ln w="50800"/>
                <a:solidFill>
                  <a:schemeClr val="bg1">
                    <a:shade val="50000"/>
                  </a:schemeClr>
                </a:solidFill>
                <a:latin typeface="Times New Roman" panose="02020603050405020304" pitchFamily="18" charset="0"/>
                <a:cs typeface="Times New Roman" panose="02020603050405020304" pitchFamily="18" charset="0"/>
              </a:rPr>
              <a:t>Nghĩa</a:t>
            </a:r>
            <a:endParaRPr lang="en-IN" sz="2400" b="1" dirty="0" smtClean="0">
              <a:ln w="50800"/>
              <a:solidFill>
                <a:schemeClr val="bg1">
                  <a:shade val="50000"/>
                </a:schemeClr>
              </a:solidFill>
              <a:latin typeface="Times New Roman" panose="02020603050405020304" pitchFamily="18" charset="0"/>
              <a:cs typeface="Times New Roman" panose="02020603050405020304" pitchFamily="18" charset="0"/>
            </a:endParaRPr>
          </a:p>
          <a:p>
            <a:pPr algn="r"/>
            <a:r>
              <a:rPr lang="en-IN"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Times New Roman" panose="02020603050405020304" pitchFamily="18" charset="0"/>
                <a:cs typeface="Times New Roman" panose="02020603050405020304" pitchFamily="18" charset="0"/>
              </a:rPr>
              <a:t>Senior Developer at </a:t>
            </a:r>
            <a:r>
              <a:rPr lang="en-IN" sz="24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Times New Roman" panose="02020603050405020304" pitchFamily="18" charset="0"/>
                <a:cs typeface="Times New Roman" panose="02020603050405020304" pitchFamily="18" charset="0"/>
              </a:rPr>
              <a:t>SmartLog</a:t>
            </a:r>
            <a:endParaRPr lang="en-IN"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04153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gray">
          <a:xfrm>
            <a:off x="304800" y="457200"/>
            <a:ext cx="50292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b="1">
                <a:solidFill>
                  <a:schemeClr val="tx1"/>
                </a:solidFill>
                <a:latin typeface="+mj-lt"/>
                <a:ea typeface="+mj-ea"/>
                <a:cs typeface="+mj-cs"/>
              </a:defRPr>
            </a:lvl1pPr>
            <a:lvl2pPr algn="l" rtl="0" eaLnBrk="1" fontAlgn="base" hangingPunct="1">
              <a:spcBef>
                <a:spcPct val="0"/>
              </a:spcBef>
              <a:spcAft>
                <a:spcPct val="0"/>
              </a:spcAft>
              <a:defRPr sz="2800" b="1">
                <a:solidFill>
                  <a:schemeClr val="tx1"/>
                </a:solidFill>
                <a:latin typeface="Arial" charset="0"/>
              </a:defRPr>
            </a:lvl2pPr>
            <a:lvl3pPr algn="l" rtl="0" eaLnBrk="1" fontAlgn="base" hangingPunct="1">
              <a:spcBef>
                <a:spcPct val="0"/>
              </a:spcBef>
              <a:spcAft>
                <a:spcPct val="0"/>
              </a:spcAft>
              <a:defRPr sz="2800" b="1">
                <a:solidFill>
                  <a:schemeClr val="tx1"/>
                </a:solidFill>
                <a:latin typeface="Arial" charset="0"/>
              </a:defRPr>
            </a:lvl3pPr>
            <a:lvl4pPr algn="l" rtl="0" eaLnBrk="1" fontAlgn="base" hangingPunct="1">
              <a:spcBef>
                <a:spcPct val="0"/>
              </a:spcBef>
              <a:spcAft>
                <a:spcPct val="0"/>
              </a:spcAft>
              <a:defRPr sz="2800" b="1">
                <a:solidFill>
                  <a:schemeClr val="tx1"/>
                </a:solidFill>
                <a:latin typeface="Arial" charset="0"/>
              </a:defRPr>
            </a:lvl4pPr>
            <a:lvl5pPr algn="l" rtl="0" eaLnBrk="1" fontAlgn="base" hangingPunct="1">
              <a:spcBef>
                <a:spcPct val="0"/>
              </a:spcBef>
              <a:spcAft>
                <a:spcPct val="0"/>
              </a:spcAft>
              <a:defRPr sz="2800" b="1">
                <a:solidFill>
                  <a:schemeClr val="tx1"/>
                </a:solidFill>
                <a:latin typeface="Arial" charset="0"/>
              </a:defRPr>
            </a:lvl5pPr>
            <a:lvl6pPr marL="457200" algn="l" rtl="0" eaLnBrk="1" fontAlgn="base" hangingPunct="1">
              <a:spcBef>
                <a:spcPct val="0"/>
              </a:spcBef>
              <a:spcAft>
                <a:spcPct val="0"/>
              </a:spcAft>
              <a:defRPr sz="2800" b="1">
                <a:solidFill>
                  <a:schemeClr val="tx1"/>
                </a:solidFill>
                <a:latin typeface="Arial" charset="0"/>
              </a:defRPr>
            </a:lvl6pPr>
            <a:lvl7pPr marL="914400" algn="l" rtl="0" eaLnBrk="1" fontAlgn="base" hangingPunct="1">
              <a:spcBef>
                <a:spcPct val="0"/>
              </a:spcBef>
              <a:spcAft>
                <a:spcPct val="0"/>
              </a:spcAft>
              <a:defRPr sz="2800" b="1">
                <a:solidFill>
                  <a:schemeClr val="tx1"/>
                </a:solidFill>
                <a:latin typeface="Arial" charset="0"/>
              </a:defRPr>
            </a:lvl7pPr>
            <a:lvl8pPr marL="1371600" algn="l" rtl="0" eaLnBrk="1" fontAlgn="base" hangingPunct="1">
              <a:spcBef>
                <a:spcPct val="0"/>
              </a:spcBef>
              <a:spcAft>
                <a:spcPct val="0"/>
              </a:spcAft>
              <a:defRPr sz="2800" b="1">
                <a:solidFill>
                  <a:schemeClr val="tx1"/>
                </a:solidFill>
                <a:latin typeface="Arial" charset="0"/>
              </a:defRPr>
            </a:lvl8pPr>
            <a:lvl9pPr marL="1828800" algn="l" rtl="0" eaLnBrk="1" fontAlgn="base" hangingPunct="1">
              <a:spcBef>
                <a:spcPct val="0"/>
              </a:spcBef>
              <a:spcAft>
                <a:spcPct val="0"/>
              </a:spcAft>
              <a:defRPr sz="2800" b="1">
                <a:solidFill>
                  <a:schemeClr val="tx1"/>
                </a:solidFill>
                <a:latin typeface="Arial" charset="0"/>
              </a:defRPr>
            </a:lvl9pPr>
          </a:lstStyle>
          <a:p>
            <a:r>
              <a:rPr lang="en-US" altLang="en-US" sz="6000" kern="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Question</a:t>
            </a:r>
            <a:endParaRPr lang="en-US" altLang="en-US" sz="6000" kern="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6" name="Picture 2" descr="https://scontent.fsgn2-3.fna.fbcdn.net/v/t39.1997-6/s180x540/851576_230386103777281_1239925265_n.png?oh=087e55b6e532efe9de12efa4040eb44c&amp;oe=5A36F46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758696"/>
            <a:ext cx="39624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426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gray">
          <a:xfrm>
            <a:off x="304800" y="457200"/>
            <a:ext cx="50292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b="1">
                <a:solidFill>
                  <a:schemeClr val="tx1"/>
                </a:solidFill>
                <a:latin typeface="+mj-lt"/>
                <a:ea typeface="+mj-ea"/>
                <a:cs typeface="+mj-cs"/>
              </a:defRPr>
            </a:lvl1pPr>
            <a:lvl2pPr algn="l" rtl="0" eaLnBrk="1" fontAlgn="base" hangingPunct="1">
              <a:spcBef>
                <a:spcPct val="0"/>
              </a:spcBef>
              <a:spcAft>
                <a:spcPct val="0"/>
              </a:spcAft>
              <a:defRPr sz="2800" b="1">
                <a:solidFill>
                  <a:schemeClr val="tx1"/>
                </a:solidFill>
                <a:latin typeface="Arial" charset="0"/>
              </a:defRPr>
            </a:lvl2pPr>
            <a:lvl3pPr algn="l" rtl="0" eaLnBrk="1" fontAlgn="base" hangingPunct="1">
              <a:spcBef>
                <a:spcPct val="0"/>
              </a:spcBef>
              <a:spcAft>
                <a:spcPct val="0"/>
              </a:spcAft>
              <a:defRPr sz="2800" b="1">
                <a:solidFill>
                  <a:schemeClr val="tx1"/>
                </a:solidFill>
                <a:latin typeface="Arial" charset="0"/>
              </a:defRPr>
            </a:lvl3pPr>
            <a:lvl4pPr algn="l" rtl="0" eaLnBrk="1" fontAlgn="base" hangingPunct="1">
              <a:spcBef>
                <a:spcPct val="0"/>
              </a:spcBef>
              <a:spcAft>
                <a:spcPct val="0"/>
              </a:spcAft>
              <a:defRPr sz="2800" b="1">
                <a:solidFill>
                  <a:schemeClr val="tx1"/>
                </a:solidFill>
                <a:latin typeface="Arial" charset="0"/>
              </a:defRPr>
            </a:lvl4pPr>
            <a:lvl5pPr algn="l" rtl="0" eaLnBrk="1" fontAlgn="base" hangingPunct="1">
              <a:spcBef>
                <a:spcPct val="0"/>
              </a:spcBef>
              <a:spcAft>
                <a:spcPct val="0"/>
              </a:spcAft>
              <a:defRPr sz="2800" b="1">
                <a:solidFill>
                  <a:schemeClr val="tx1"/>
                </a:solidFill>
                <a:latin typeface="Arial" charset="0"/>
              </a:defRPr>
            </a:lvl5pPr>
            <a:lvl6pPr marL="457200" algn="l" rtl="0" eaLnBrk="1" fontAlgn="base" hangingPunct="1">
              <a:spcBef>
                <a:spcPct val="0"/>
              </a:spcBef>
              <a:spcAft>
                <a:spcPct val="0"/>
              </a:spcAft>
              <a:defRPr sz="2800" b="1">
                <a:solidFill>
                  <a:schemeClr val="tx1"/>
                </a:solidFill>
                <a:latin typeface="Arial" charset="0"/>
              </a:defRPr>
            </a:lvl6pPr>
            <a:lvl7pPr marL="914400" algn="l" rtl="0" eaLnBrk="1" fontAlgn="base" hangingPunct="1">
              <a:spcBef>
                <a:spcPct val="0"/>
              </a:spcBef>
              <a:spcAft>
                <a:spcPct val="0"/>
              </a:spcAft>
              <a:defRPr sz="2800" b="1">
                <a:solidFill>
                  <a:schemeClr val="tx1"/>
                </a:solidFill>
                <a:latin typeface="Arial" charset="0"/>
              </a:defRPr>
            </a:lvl7pPr>
            <a:lvl8pPr marL="1371600" algn="l" rtl="0" eaLnBrk="1" fontAlgn="base" hangingPunct="1">
              <a:spcBef>
                <a:spcPct val="0"/>
              </a:spcBef>
              <a:spcAft>
                <a:spcPct val="0"/>
              </a:spcAft>
              <a:defRPr sz="2800" b="1">
                <a:solidFill>
                  <a:schemeClr val="tx1"/>
                </a:solidFill>
                <a:latin typeface="Arial" charset="0"/>
              </a:defRPr>
            </a:lvl8pPr>
            <a:lvl9pPr marL="1828800" algn="l" rtl="0" eaLnBrk="1" fontAlgn="base" hangingPunct="1">
              <a:spcBef>
                <a:spcPct val="0"/>
              </a:spcBef>
              <a:spcAft>
                <a:spcPct val="0"/>
              </a:spcAft>
              <a:defRPr sz="2800" b="1">
                <a:solidFill>
                  <a:schemeClr val="tx1"/>
                </a:solidFill>
                <a:latin typeface="Arial" charset="0"/>
              </a:defRPr>
            </a:lvl9pPr>
          </a:lstStyle>
          <a:p>
            <a:r>
              <a:rPr lang="en-US" altLang="en-US" sz="6000" kern="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practice</a:t>
            </a:r>
            <a:endParaRPr lang="en-US" altLang="en-US" sz="6000" kern="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2050" name="Picture 2" descr="Kết quả hình ảnh cho coding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828799"/>
            <a:ext cx="5486400" cy="4065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616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WordArt 3"/>
          <p:cNvSpPr>
            <a:spLocks noChangeArrowheads="1" noChangeShapeType="1" noTextEdit="1"/>
          </p:cNvSpPr>
          <p:nvPr/>
        </p:nvSpPr>
        <p:spPr bwMode="gray">
          <a:xfrm>
            <a:off x="990600" y="2286000"/>
            <a:ext cx="5029200" cy="762000"/>
          </a:xfrm>
          <a:prstGeom prst="rect">
            <a:avLst/>
          </a:prstGeom>
        </p:spPr>
        <p:txBody>
          <a:bodyPr wrap="none" fromWordArt="1">
            <a:prstTxWarp prst="textDeflate">
              <a:avLst>
                <a:gd name="adj" fmla="val 0"/>
              </a:avLst>
            </a:prstTxWarp>
          </a:bodyPr>
          <a:lstStyle/>
          <a:p>
            <a:pPr algn="ctr"/>
            <a:r>
              <a:rPr lang="en-US" sz="5400" b="1" kern="10" dirty="0">
                <a:ln w="19050">
                  <a:solidFill>
                    <a:schemeClr val="bg1"/>
                  </a:solidFill>
                  <a:round/>
                  <a:headEnd/>
                  <a:tailEnd/>
                </a:ln>
                <a:gradFill rotWithShape="1">
                  <a:gsLst>
                    <a:gs pos="0">
                      <a:schemeClr val="tx2"/>
                    </a:gs>
                    <a:gs pos="100000">
                      <a:schemeClr val="hlink"/>
                    </a:gs>
                  </a:gsLst>
                  <a:lin ang="5400000" scaled="1"/>
                </a:gradFill>
                <a:effectLst>
                  <a:outerShdw dist="35921" dir="2700000" algn="ctr" rotWithShape="0">
                    <a:schemeClr val="bg2">
                      <a:alpha val="50000"/>
                    </a:schemeClr>
                  </a:outerShdw>
                </a:effectLst>
                <a:latin typeface="Times New Roman" panose="02020603050405020304" pitchFamily="18" charset="0"/>
                <a:ea typeface="Verdana"/>
                <a:cs typeface="Times New Roman" panose="02020603050405020304" pitchFamily="18" charset="0"/>
              </a:rPr>
              <a:t>Thank You !</a:t>
            </a:r>
          </a:p>
        </p:txBody>
      </p:sp>
      <p:sp>
        <p:nvSpPr>
          <p:cNvPr id="59398" name="Rectangle 6"/>
          <p:cNvSpPr>
            <a:spLocks noChangeArrowheads="1"/>
          </p:cNvSpPr>
          <p:nvPr/>
        </p:nvSpPr>
        <p:spPr bwMode="auto">
          <a:xfrm>
            <a:off x="8677275" y="3581400"/>
            <a:ext cx="76200" cy="2286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chemeClr val="accent1"/>
              </a:solidFill>
            </a:endParaRPr>
          </a:p>
        </p:txBody>
      </p:sp>
    </p:spTree>
    <p:extLst>
      <p:ext uri="{BB962C8B-B14F-4D97-AF65-F5344CB8AC3E}">
        <p14:creationId xmlns:p14="http://schemas.microsoft.com/office/powerpoint/2010/main" val="2977466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ình ảnh có liên qu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33400"/>
            <a:ext cx="7620000" cy="5715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123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705100" y="609600"/>
            <a:ext cx="3810000" cy="960438"/>
          </a:xfrm>
        </p:spPr>
        <p:txBody>
          <a:bodyPr>
            <a:normAutofit fontScale="90000"/>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altLang="en-US" sz="6000" b="1"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Contents</a:t>
            </a:r>
          </a:p>
        </p:txBody>
      </p:sp>
      <p:grpSp>
        <p:nvGrpSpPr>
          <p:cNvPr id="38" name="Group 89"/>
          <p:cNvGrpSpPr>
            <a:grpSpLocks/>
          </p:cNvGrpSpPr>
          <p:nvPr/>
        </p:nvGrpSpPr>
        <p:grpSpPr bwMode="auto">
          <a:xfrm>
            <a:off x="2133600" y="2114815"/>
            <a:ext cx="4648200" cy="685800"/>
            <a:chOff x="1296" y="1200"/>
            <a:chExt cx="2928" cy="432"/>
          </a:xfrm>
        </p:grpSpPr>
        <p:sp>
          <p:nvSpPr>
            <p:cNvPr id="39" name="AutoShape 4"/>
            <p:cNvSpPr>
              <a:spLocks noChangeArrowheads="1"/>
            </p:cNvSpPr>
            <p:nvPr/>
          </p:nvSpPr>
          <p:spPr bwMode="gray">
            <a:xfrm>
              <a:off x="1510" y="122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C5A66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0" name="Text Box 10"/>
            <p:cNvSpPr txBox="1">
              <a:spLocks noChangeArrowheads="1"/>
            </p:cNvSpPr>
            <p:nvPr/>
          </p:nvSpPr>
          <p:spPr bwMode="gray">
            <a:xfrm>
              <a:off x="1776" y="1248"/>
              <a:ext cx="21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dirty="0" smtClean="0">
                  <a:solidFill>
                    <a:srgbClr val="000000"/>
                  </a:solidFill>
                </a:rPr>
                <a:t>OOP IN C#</a:t>
              </a:r>
              <a:endParaRPr lang="en-US" altLang="en-US" sz="2400" b="1" dirty="0">
                <a:solidFill>
                  <a:srgbClr val="000000"/>
                </a:solidFill>
              </a:endParaRPr>
            </a:p>
          </p:txBody>
        </p:sp>
        <p:grpSp>
          <p:nvGrpSpPr>
            <p:cNvPr id="41" name="Group 84"/>
            <p:cNvGrpSpPr>
              <a:grpSpLocks/>
            </p:cNvGrpSpPr>
            <p:nvPr/>
          </p:nvGrpSpPr>
          <p:grpSpPr bwMode="auto">
            <a:xfrm>
              <a:off x="1296" y="1200"/>
              <a:ext cx="528" cy="432"/>
              <a:chOff x="1296" y="1200"/>
              <a:chExt cx="528" cy="432"/>
            </a:xfrm>
          </p:grpSpPr>
          <p:sp>
            <p:nvSpPr>
              <p:cNvPr id="43" name="Oval 6"/>
              <p:cNvSpPr>
                <a:spLocks noChangeArrowheads="1"/>
              </p:cNvSpPr>
              <p:nvPr/>
            </p:nvSpPr>
            <p:spPr bwMode="gray">
              <a:xfrm rot="1758052">
                <a:off x="1310" y="1215"/>
                <a:ext cx="514" cy="41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7"/>
              <p:cNvSpPr>
                <a:spLocks noChangeArrowheads="1"/>
              </p:cNvSpPr>
              <p:nvPr/>
            </p:nvSpPr>
            <p:spPr bwMode="gray">
              <a:xfrm rot="1758052">
                <a:off x="1296" y="1200"/>
                <a:ext cx="514" cy="417"/>
              </a:xfrm>
              <a:prstGeom prst="ellipse">
                <a:avLst/>
              </a:prstGeom>
              <a:gradFill rotWithShape="1">
                <a:gsLst>
                  <a:gs pos="0">
                    <a:srgbClr val="A67A32"/>
                  </a:gs>
                  <a:gs pos="100000">
                    <a:srgbClr val="A67A32">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5" name="Picture 79"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22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42" name="Text Box 11"/>
            <p:cNvSpPr txBox="1">
              <a:spLocks noChangeArrowheads="1"/>
            </p:cNvSpPr>
            <p:nvPr/>
          </p:nvSpPr>
          <p:spPr bwMode="gray">
            <a:xfrm>
              <a:off x="1440" y="1218"/>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a:solidFill>
                    <a:srgbClr val="FFFFFF"/>
                  </a:solidFill>
                </a:rPr>
                <a:t>1</a:t>
              </a:r>
            </a:p>
          </p:txBody>
        </p:sp>
      </p:grpSp>
      <p:grpSp>
        <p:nvGrpSpPr>
          <p:cNvPr id="46" name="Group 90"/>
          <p:cNvGrpSpPr>
            <a:grpSpLocks/>
          </p:cNvGrpSpPr>
          <p:nvPr/>
        </p:nvGrpSpPr>
        <p:grpSpPr bwMode="auto">
          <a:xfrm>
            <a:off x="2133600" y="2876815"/>
            <a:ext cx="4648200" cy="685800"/>
            <a:chOff x="1296" y="1680"/>
            <a:chExt cx="2928" cy="432"/>
          </a:xfrm>
        </p:grpSpPr>
        <p:sp>
          <p:nvSpPr>
            <p:cNvPr id="47" name="AutoShape 39"/>
            <p:cNvSpPr>
              <a:spLocks noChangeArrowheads="1"/>
            </p:cNvSpPr>
            <p:nvPr/>
          </p:nvSpPr>
          <p:spPr bwMode="gray">
            <a:xfrm>
              <a:off x="1510" y="1709"/>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74A73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8" name="Text Box 44"/>
            <p:cNvSpPr txBox="1">
              <a:spLocks noChangeArrowheads="1"/>
            </p:cNvSpPr>
            <p:nvPr/>
          </p:nvSpPr>
          <p:spPr bwMode="gray">
            <a:xfrm>
              <a:off x="1776" y="1728"/>
              <a:ext cx="21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dirty="0" smtClean="0">
                  <a:solidFill>
                    <a:srgbClr val="000000"/>
                  </a:solidFill>
                </a:rPr>
                <a:t>Basic LINQ</a:t>
              </a:r>
              <a:endParaRPr lang="en-US" altLang="en-US" sz="2400" b="1" dirty="0">
                <a:solidFill>
                  <a:srgbClr val="000000"/>
                </a:solidFill>
              </a:endParaRPr>
            </a:p>
          </p:txBody>
        </p:sp>
        <p:grpSp>
          <p:nvGrpSpPr>
            <p:cNvPr id="49" name="Group 85"/>
            <p:cNvGrpSpPr>
              <a:grpSpLocks/>
            </p:cNvGrpSpPr>
            <p:nvPr/>
          </p:nvGrpSpPr>
          <p:grpSpPr bwMode="auto">
            <a:xfrm>
              <a:off x="1296" y="1680"/>
              <a:ext cx="528" cy="432"/>
              <a:chOff x="1296" y="1680"/>
              <a:chExt cx="528" cy="432"/>
            </a:xfrm>
          </p:grpSpPr>
          <p:sp>
            <p:nvSpPr>
              <p:cNvPr id="51" name="Oval 41"/>
              <p:cNvSpPr>
                <a:spLocks noChangeArrowheads="1"/>
              </p:cNvSpPr>
              <p:nvPr/>
            </p:nvSpPr>
            <p:spPr bwMode="gray">
              <a:xfrm rot="1758052">
                <a:off x="1310" y="1695"/>
                <a:ext cx="514" cy="417"/>
              </a:xfrm>
              <a:prstGeom prst="ellipse">
                <a:avLst/>
              </a:prstGeom>
              <a:gradFill rotWithShape="1">
                <a:gsLst>
                  <a:gs pos="0">
                    <a:srgbClr val="006600"/>
                  </a:gs>
                  <a:gs pos="100000">
                    <a:srgbClr val="006600">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Oval 42"/>
              <p:cNvSpPr>
                <a:spLocks noChangeArrowheads="1"/>
              </p:cNvSpPr>
              <p:nvPr/>
            </p:nvSpPr>
            <p:spPr bwMode="gray">
              <a:xfrm rot="1758052">
                <a:off x="1296" y="1680"/>
                <a:ext cx="514" cy="417"/>
              </a:xfrm>
              <a:prstGeom prst="ellipse">
                <a:avLst/>
              </a:prstGeom>
              <a:gradFill rotWithShape="1">
                <a:gsLst>
                  <a:gs pos="0">
                    <a:srgbClr val="74A731"/>
                  </a:gs>
                  <a:gs pos="100000">
                    <a:srgbClr val="74A731">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3" name="Picture 80"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1704"/>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50" name="Text Box 45"/>
            <p:cNvSpPr txBox="1">
              <a:spLocks noChangeArrowheads="1"/>
            </p:cNvSpPr>
            <p:nvPr/>
          </p:nvSpPr>
          <p:spPr bwMode="gray">
            <a:xfrm>
              <a:off x="1440" y="1698"/>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a:solidFill>
                    <a:srgbClr val="FFFFFF"/>
                  </a:solidFill>
                </a:rPr>
                <a:t>2</a:t>
              </a:r>
            </a:p>
          </p:txBody>
        </p:sp>
      </p:grpSp>
      <p:grpSp>
        <p:nvGrpSpPr>
          <p:cNvPr id="54" name="Group 91"/>
          <p:cNvGrpSpPr>
            <a:grpSpLocks/>
          </p:cNvGrpSpPr>
          <p:nvPr/>
        </p:nvGrpSpPr>
        <p:grpSpPr bwMode="auto">
          <a:xfrm>
            <a:off x="2133600" y="3715015"/>
            <a:ext cx="4648200" cy="685800"/>
            <a:chOff x="1296" y="2208"/>
            <a:chExt cx="2928" cy="432"/>
          </a:xfrm>
        </p:grpSpPr>
        <p:sp>
          <p:nvSpPr>
            <p:cNvPr id="55" name="AutoShape 47"/>
            <p:cNvSpPr>
              <a:spLocks noChangeArrowheads="1"/>
            </p:cNvSpPr>
            <p:nvPr/>
          </p:nvSpPr>
          <p:spPr bwMode="gray">
            <a:xfrm>
              <a:off x="1510" y="2237"/>
              <a:ext cx="2714" cy="345"/>
            </a:xfrm>
            <a:prstGeom prst="roundRect">
              <a:avLst>
                <a:gd name="adj" fmla="val 50000"/>
              </a:avLst>
            </a:prstGeom>
            <a:gradFill rotWithShape="1">
              <a:gsLst>
                <a:gs pos="0">
                  <a:srgbClr val="F5EEB7">
                    <a:gamma/>
                    <a:tint val="57647"/>
                    <a:invGamma/>
                  </a:srgbClr>
                </a:gs>
                <a:gs pos="100000">
                  <a:srgbClr val="F5EEB7"/>
                </a:gs>
              </a:gsLst>
              <a:lin ang="0" scaled="1"/>
            </a:gradFill>
            <a:ln w="38100" algn="ctr">
              <a:solidFill>
                <a:srgbClr val="C5A66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56" name="Text Box 52"/>
            <p:cNvSpPr txBox="1">
              <a:spLocks noChangeArrowheads="1"/>
            </p:cNvSpPr>
            <p:nvPr/>
          </p:nvSpPr>
          <p:spPr bwMode="gray">
            <a:xfrm>
              <a:off x="1776" y="2256"/>
              <a:ext cx="21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dirty="0" smtClean="0">
                  <a:solidFill>
                    <a:srgbClr val="000000"/>
                  </a:solidFill>
                </a:rPr>
                <a:t>Practice</a:t>
              </a:r>
              <a:endParaRPr lang="en-US" altLang="en-US" sz="2400" b="1" dirty="0">
                <a:solidFill>
                  <a:srgbClr val="000000"/>
                </a:solidFill>
              </a:endParaRPr>
            </a:p>
          </p:txBody>
        </p:sp>
        <p:grpSp>
          <p:nvGrpSpPr>
            <p:cNvPr id="57" name="Group 86"/>
            <p:cNvGrpSpPr>
              <a:grpSpLocks/>
            </p:cNvGrpSpPr>
            <p:nvPr/>
          </p:nvGrpSpPr>
          <p:grpSpPr bwMode="auto">
            <a:xfrm>
              <a:off x="1296" y="2208"/>
              <a:ext cx="528" cy="432"/>
              <a:chOff x="1296" y="2208"/>
              <a:chExt cx="528" cy="432"/>
            </a:xfrm>
          </p:grpSpPr>
          <p:sp>
            <p:nvSpPr>
              <p:cNvPr id="59" name="Oval 49"/>
              <p:cNvSpPr>
                <a:spLocks noChangeArrowheads="1"/>
              </p:cNvSpPr>
              <p:nvPr/>
            </p:nvSpPr>
            <p:spPr bwMode="gray">
              <a:xfrm rot="1758052">
                <a:off x="1310" y="2223"/>
                <a:ext cx="514" cy="417"/>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Oval 50"/>
              <p:cNvSpPr>
                <a:spLocks noChangeArrowheads="1"/>
              </p:cNvSpPr>
              <p:nvPr/>
            </p:nvSpPr>
            <p:spPr bwMode="gray">
              <a:xfrm rot="1758052">
                <a:off x="1296" y="2208"/>
                <a:ext cx="514" cy="417"/>
              </a:xfrm>
              <a:prstGeom prst="ellipse">
                <a:avLst/>
              </a:prstGeom>
              <a:gradFill rotWithShape="1">
                <a:gsLst>
                  <a:gs pos="0">
                    <a:srgbClr val="A67A32"/>
                  </a:gs>
                  <a:gs pos="100000">
                    <a:srgbClr val="A67A32">
                      <a:gamma/>
                      <a:shade val="46275"/>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61" name="Picture 81" descr="Pictur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4" y="2232"/>
                <a:ext cx="239" cy="243"/>
              </a:xfrm>
              <a:prstGeom prst="rect">
                <a:avLst/>
              </a:prstGeom>
              <a:noFill/>
              <a:extLst>
                <a:ext uri="{909E8E84-426E-40DD-AFC4-6F175D3DCCD1}">
                  <a14:hiddenFill xmlns:a14="http://schemas.microsoft.com/office/drawing/2010/main">
                    <a:solidFill>
                      <a:srgbClr val="FFFFFF"/>
                    </a:solidFill>
                  </a14:hiddenFill>
                </a:ext>
              </a:extLst>
            </p:spPr>
          </p:pic>
        </p:grpSp>
        <p:sp>
          <p:nvSpPr>
            <p:cNvPr id="58" name="Text Box 53"/>
            <p:cNvSpPr txBox="1">
              <a:spLocks noChangeArrowheads="1"/>
            </p:cNvSpPr>
            <p:nvPr/>
          </p:nvSpPr>
          <p:spPr bwMode="gray">
            <a:xfrm>
              <a:off x="1440" y="2226"/>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dirty="0">
                  <a:solidFill>
                    <a:srgbClr val="FFFFFF"/>
                  </a:solidFill>
                </a:rPr>
                <a:t>3</a:t>
              </a:r>
            </a:p>
          </p:txBody>
        </p:sp>
      </p:grpSp>
    </p:spTree>
    <p:extLst>
      <p:ext uri="{BB962C8B-B14F-4D97-AF65-F5344CB8AC3E}">
        <p14:creationId xmlns:p14="http://schemas.microsoft.com/office/powerpoint/2010/main" val="1848016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457200" y="1752600"/>
            <a:ext cx="8382000" cy="4343400"/>
          </a:xfrm>
        </p:spPr>
        <p:txBody>
          <a:bodyPr/>
          <a:lstStyle/>
          <a:p>
            <a:pPr>
              <a:buFont typeface="Wingdings" panose="05000000000000000000" pitchFamily="2" charset="2"/>
              <a:buChar char="v"/>
            </a:pPr>
            <a:r>
              <a:rPr lang="en-US" sz="2000" dirty="0" smtClean="0">
                <a:solidFill>
                  <a:schemeClr val="accent1">
                    <a:lumMod val="50000"/>
                  </a:schemeClr>
                </a:solidFill>
                <a:effectLst>
                  <a:outerShdw blurRad="38100" dist="38100" dir="2700000" algn="tl">
                    <a:srgbClr val="000000">
                      <a:alpha val="43137"/>
                    </a:srgbClr>
                  </a:outerShdw>
                </a:effectLst>
              </a:rPr>
              <a:t>Class</a:t>
            </a:r>
          </a:p>
          <a:p>
            <a:pPr lvl="1">
              <a:buFont typeface="Wingdings" panose="05000000000000000000" pitchFamily="2" charset="2"/>
              <a:buChar char="q"/>
            </a:pPr>
            <a:r>
              <a:rPr lang="en-US" sz="1600" dirty="0">
                <a:solidFill>
                  <a:schemeClr val="accent4"/>
                </a:solidFill>
                <a:effectLst>
                  <a:outerShdw blurRad="38100" dist="38100" dir="2700000" algn="tl">
                    <a:srgbClr val="000000">
                      <a:alpha val="43137"/>
                    </a:srgbClr>
                  </a:outerShdw>
                </a:effectLst>
              </a:rPr>
              <a:t>Properties (public, protected, private)</a:t>
            </a:r>
            <a:endParaRPr lang="en-US" sz="1600" dirty="0" smtClean="0">
              <a:solidFill>
                <a:schemeClr val="accent4"/>
              </a:solidFill>
              <a:effectLst>
                <a:outerShdw blurRad="38100" dist="38100" dir="2700000" algn="tl">
                  <a:srgbClr val="000000">
                    <a:alpha val="43137"/>
                  </a:srgbClr>
                </a:outerShdw>
              </a:effectLst>
            </a:endParaRPr>
          </a:p>
          <a:p>
            <a:pPr lvl="1">
              <a:buFont typeface="Wingdings" panose="05000000000000000000" pitchFamily="2" charset="2"/>
              <a:buChar char="q"/>
            </a:pPr>
            <a:r>
              <a:rPr lang="en-US" sz="1600" dirty="0">
                <a:solidFill>
                  <a:schemeClr val="accent4"/>
                </a:solidFill>
                <a:effectLst>
                  <a:outerShdw blurRad="38100" dist="38100" dir="2700000" algn="tl">
                    <a:srgbClr val="000000">
                      <a:alpha val="43137"/>
                    </a:srgbClr>
                  </a:outerShdw>
                </a:effectLst>
              </a:rPr>
              <a:t>Methods (public, protected, private)</a:t>
            </a:r>
            <a:endParaRPr lang="en-US" sz="1600" dirty="0" smtClean="0">
              <a:solidFill>
                <a:schemeClr val="accent4"/>
              </a:solidFill>
              <a:effectLst>
                <a:outerShdw blurRad="38100" dist="38100" dir="2700000" algn="tl">
                  <a:srgbClr val="000000">
                    <a:alpha val="43137"/>
                  </a:srgbClr>
                </a:outerShdw>
              </a:effectLst>
            </a:endParaRPr>
          </a:p>
          <a:p>
            <a:pPr>
              <a:buFont typeface="Wingdings" panose="05000000000000000000" pitchFamily="2" charset="2"/>
              <a:buChar char="v"/>
            </a:pPr>
            <a:r>
              <a:rPr lang="en-US" sz="2000" dirty="0" smtClean="0">
                <a:solidFill>
                  <a:schemeClr val="accent1">
                    <a:lumMod val="50000"/>
                  </a:schemeClr>
                </a:solidFill>
                <a:effectLst>
                  <a:outerShdw blurRad="38100" dist="38100" dir="2700000" algn="tl">
                    <a:srgbClr val="000000">
                      <a:alpha val="43137"/>
                    </a:srgbClr>
                  </a:outerShdw>
                </a:effectLst>
              </a:rPr>
              <a:t>Interface: </a:t>
            </a:r>
          </a:p>
          <a:p>
            <a:pPr lvl="1">
              <a:buFont typeface="Wingdings" panose="05000000000000000000" pitchFamily="2" charset="2"/>
              <a:buChar char="q"/>
            </a:pPr>
            <a:r>
              <a:rPr lang="en-US" sz="1600" dirty="0" err="1" smtClean="0">
                <a:solidFill>
                  <a:schemeClr val="accent4"/>
                </a:solidFill>
                <a:effectLst>
                  <a:outerShdw blurRad="38100" dist="38100" dir="2700000" algn="tl">
                    <a:srgbClr val="000000">
                      <a:alpha val="43137"/>
                    </a:srgbClr>
                  </a:outerShdw>
                </a:effectLst>
              </a:rPr>
              <a:t>Một</a:t>
            </a:r>
            <a:r>
              <a:rPr lang="en-US" sz="1600" dirty="0" smtClean="0">
                <a:solidFill>
                  <a:schemeClr val="accent4"/>
                </a:solidFill>
                <a:effectLst>
                  <a:outerShdw blurRad="38100" dist="38100" dir="2700000" algn="tl">
                    <a:srgbClr val="000000">
                      <a:alpha val="43137"/>
                    </a:srgbClr>
                  </a:outerShdw>
                </a:effectLst>
              </a:rPr>
              <a:t> class </a:t>
            </a:r>
            <a:r>
              <a:rPr lang="en-US" sz="1600" dirty="0" err="1" smtClean="0">
                <a:solidFill>
                  <a:schemeClr val="accent4"/>
                </a:solidFill>
                <a:effectLst>
                  <a:outerShdw blurRad="38100" dist="38100" dir="2700000" algn="tl">
                    <a:srgbClr val="000000">
                      <a:alpha val="43137"/>
                    </a:srgbClr>
                  </a:outerShdw>
                </a:effectLst>
              </a:rPr>
              <a:t>có</a:t>
            </a:r>
            <a:r>
              <a:rPr lang="en-US" sz="1600" dirty="0" smtClean="0">
                <a:solidFill>
                  <a:schemeClr val="accent4"/>
                </a:solidFill>
                <a:effectLst>
                  <a:outerShdw blurRad="38100" dist="38100" dir="2700000" algn="tl">
                    <a:srgbClr val="000000">
                      <a:alpha val="43137"/>
                    </a:srgbClr>
                  </a:outerShdw>
                </a:effectLst>
              </a:rPr>
              <a:t> </a:t>
            </a:r>
            <a:r>
              <a:rPr lang="en-US" sz="1600" dirty="0" err="1" smtClean="0">
                <a:solidFill>
                  <a:schemeClr val="accent4"/>
                </a:solidFill>
                <a:effectLst>
                  <a:outerShdw blurRad="38100" dist="38100" dir="2700000" algn="tl">
                    <a:srgbClr val="000000">
                      <a:alpha val="43137"/>
                    </a:srgbClr>
                  </a:outerShdw>
                </a:effectLst>
              </a:rPr>
              <a:t>thể</a:t>
            </a:r>
            <a:r>
              <a:rPr lang="en-US" sz="1600" dirty="0" smtClean="0">
                <a:solidFill>
                  <a:schemeClr val="accent4"/>
                </a:solidFill>
                <a:effectLst>
                  <a:outerShdw blurRad="38100" dist="38100" dir="2700000" algn="tl">
                    <a:srgbClr val="000000">
                      <a:alpha val="43137"/>
                    </a:srgbClr>
                  </a:outerShdw>
                </a:effectLst>
              </a:rPr>
              <a:t> implement </a:t>
            </a:r>
            <a:r>
              <a:rPr lang="en-US" sz="1600" dirty="0" err="1" smtClean="0">
                <a:solidFill>
                  <a:schemeClr val="accent4"/>
                </a:solidFill>
                <a:effectLst>
                  <a:outerShdw blurRad="38100" dist="38100" dir="2700000" algn="tl">
                    <a:srgbClr val="000000">
                      <a:alpha val="43137"/>
                    </a:srgbClr>
                  </a:outerShdw>
                </a:effectLst>
              </a:rPr>
              <a:t>nhiều</a:t>
            </a:r>
            <a:r>
              <a:rPr lang="en-US" sz="1600" dirty="0" smtClean="0">
                <a:solidFill>
                  <a:schemeClr val="accent4"/>
                </a:solidFill>
                <a:effectLst>
                  <a:outerShdw blurRad="38100" dist="38100" dir="2700000" algn="tl">
                    <a:srgbClr val="000000">
                      <a:alpha val="43137"/>
                    </a:srgbClr>
                  </a:outerShdw>
                </a:effectLst>
              </a:rPr>
              <a:t> Interface</a:t>
            </a:r>
            <a:endParaRPr lang="vi-VN" sz="1600" dirty="0">
              <a:solidFill>
                <a:schemeClr val="accent4"/>
              </a:solidFill>
              <a:effectLst>
                <a:outerShdw blurRad="38100" dist="38100" dir="2700000" algn="tl">
                  <a:srgbClr val="000000">
                    <a:alpha val="43137"/>
                  </a:srgbClr>
                </a:outerShdw>
              </a:effectLst>
            </a:endParaRPr>
          </a:p>
          <a:p>
            <a:pPr>
              <a:buFont typeface="Wingdings" panose="05000000000000000000" pitchFamily="2" charset="2"/>
              <a:buChar char="v"/>
            </a:pPr>
            <a:r>
              <a:rPr lang="en-US" sz="2000" dirty="0" smtClean="0">
                <a:solidFill>
                  <a:schemeClr val="accent1">
                    <a:lumMod val="50000"/>
                  </a:schemeClr>
                </a:solidFill>
                <a:effectLst>
                  <a:outerShdw blurRad="38100" dist="38100" dir="2700000" algn="tl">
                    <a:srgbClr val="000000">
                      <a:alpha val="43137"/>
                    </a:srgbClr>
                  </a:outerShdw>
                </a:effectLst>
              </a:rPr>
              <a:t>Abstract: </a:t>
            </a:r>
          </a:p>
          <a:p>
            <a:pPr lvl="1">
              <a:buFont typeface="Wingdings" panose="05000000000000000000" pitchFamily="2" charset="2"/>
              <a:buChar char="q"/>
            </a:pPr>
            <a:r>
              <a:rPr lang="en-US" sz="1600" dirty="0" smtClean="0">
                <a:solidFill>
                  <a:schemeClr val="accent4"/>
                </a:solidFill>
                <a:effectLst>
                  <a:outerShdw blurRad="38100" dist="38100" dir="2700000" algn="tl">
                    <a:srgbClr val="000000">
                      <a:alpha val="43137"/>
                    </a:srgbClr>
                  </a:outerShdw>
                </a:effectLst>
              </a:rPr>
              <a:t>Abstract class: </a:t>
            </a:r>
            <a:r>
              <a:rPr lang="en-US" sz="1600" dirty="0" err="1" smtClean="0">
                <a:solidFill>
                  <a:schemeClr val="accent4"/>
                </a:solidFill>
                <a:effectLst>
                  <a:outerShdw blurRad="38100" dist="38100" dir="2700000" algn="tl">
                    <a:srgbClr val="000000">
                      <a:alpha val="43137"/>
                    </a:srgbClr>
                  </a:outerShdw>
                </a:effectLst>
              </a:rPr>
              <a:t>Đối</a:t>
            </a:r>
            <a:r>
              <a:rPr lang="en-US" sz="1600" dirty="0" smtClean="0">
                <a:solidFill>
                  <a:schemeClr val="accent4"/>
                </a:solidFill>
                <a:effectLst>
                  <a:outerShdw blurRad="38100" dist="38100" dir="2700000" algn="tl">
                    <a:srgbClr val="000000">
                      <a:alpha val="43137"/>
                    </a:srgbClr>
                  </a:outerShdw>
                </a:effectLst>
              </a:rPr>
              <a:t> </a:t>
            </a:r>
            <a:r>
              <a:rPr lang="en-US" sz="1600" dirty="0" err="1" smtClean="0">
                <a:solidFill>
                  <a:schemeClr val="accent4"/>
                </a:solidFill>
                <a:effectLst>
                  <a:outerShdw blurRad="38100" dist="38100" dir="2700000" algn="tl">
                    <a:srgbClr val="000000">
                      <a:alpha val="43137"/>
                    </a:srgbClr>
                  </a:outerShdw>
                </a:effectLst>
              </a:rPr>
              <a:t>tượng</a:t>
            </a:r>
            <a:r>
              <a:rPr lang="en-US" sz="1600" dirty="0" smtClean="0">
                <a:solidFill>
                  <a:schemeClr val="accent4"/>
                </a:solidFill>
                <a:effectLst>
                  <a:outerShdw blurRad="38100" dist="38100" dir="2700000" algn="tl">
                    <a:srgbClr val="000000">
                      <a:alpha val="43137"/>
                    </a:srgbClr>
                  </a:outerShdw>
                </a:effectLst>
              </a:rPr>
              <a:t> </a:t>
            </a:r>
            <a:r>
              <a:rPr lang="en-US" sz="1600" dirty="0" err="1" smtClean="0">
                <a:solidFill>
                  <a:schemeClr val="accent4"/>
                </a:solidFill>
                <a:effectLst>
                  <a:outerShdw blurRad="38100" dist="38100" dir="2700000" algn="tl">
                    <a:srgbClr val="000000">
                      <a:alpha val="43137"/>
                    </a:srgbClr>
                  </a:outerShdw>
                </a:effectLst>
              </a:rPr>
              <a:t>ảo</a:t>
            </a:r>
            <a:r>
              <a:rPr lang="en-US" sz="1600" dirty="0" smtClean="0">
                <a:solidFill>
                  <a:schemeClr val="accent4"/>
                </a:solidFill>
                <a:effectLst>
                  <a:outerShdw blurRad="38100" dist="38100" dir="2700000" algn="tl">
                    <a:srgbClr val="000000">
                      <a:alpha val="43137"/>
                    </a:srgbClr>
                  </a:outerShdw>
                </a:effectLst>
              </a:rPr>
              <a:t>, </a:t>
            </a:r>
            <a:r>
              <a:rPr lang="en-US" sz="1600" dirty="0" err="1" smtClean="0">
                <a:solidFill>
                  <a:schemeClr val="accent4"/>
                </a:solidFill>
                <a:effectLst>
                  <a:outerShdw blurRad="38100" dist="38100" dir="2700000" algn="tl">
                    <a:srgbClr val="000000">
                      <a:alpha val="43137"/>
                    </a:srgbClr>
                  </a:outerShdw>
                </a:effectLst>
              </a:rPr>
              <a:t>buộc</a:t>
            </a:r>
            <a:r>
              <a:rPr lang="en-US" sz="1600" dirty="0" smtClean="0">
                <a:solidFill>
                  <a:schemeClr val="accent4"/>
                </a:solidFill>
                <a:effectLst>
                  <a:outerShdw blurRad="38100" dist="38100" dir="2700000" algn="tl">
                    <a:srgbClr val="000000">
                      <a:alpha val="43137"/>
                    </a:srgbClr>
                  </a:outerShdw>
                </a:effectLst>
              </a:rPr>
              <a:t> </a:t>
            </a:r>
            <a:r>
              <a:rPr lang="en-US" sz="1600" dirty="0" err="1" smtClean="0">
                <a:solidFill>
                  <a:schemeClr val="accent4"/>
                </a:solidFill>
                <a:effectLst>
                  <a:outerShdw blurRad="38100" dist="38100" dir="2700000" algn="tl">
                    <a:srgbClr val="000000">
                      <a:alpha val="43137"/>
                    </a:srgbClr>
                  </a:outerShdw>
                </a:effectLst>
              </a:rPr>
              <a:t>phải</a:t>
            </a:r>
            <a:r>
              <a:rPr lang="en-US" sz="1600" dirty="0" smtClean="0">
                <a:solidFill>
                  <a:schemeClr val="accent4"/>
                </a:solidFill>
                <a:effectLst>
                  <a:outerShdw blurRad="38100" dist="38100" dir="2700000" algn="tl">
                    <a:srgbClr val="000000">
                      <a:alpha val="43137"/>
                    </a:srgbClr>
                  </a:outerShdw>
                </a:effectLst>
              </a:rPr>
              <a:t> </a:t>
            </a:r>
            <a:r>
              <a:rPr lang="en-US" sz="1600" dirty="0" err="1" smtClean="0">
                <a:solidFill>
                  <a:schemeClr val="accent4"/>
                </a:solidFill>
                <a:effectLst>
                  <a:outerShdw blurRad="38100" dist="38100" dir="2700000" algn="tl">
                    <a:srgbClr val="000000">
                      <a:alpha val="43137"/>
                    </a:srgbClr>
                  </a:outerShdw>
                </a:effectLst>
              </a:rPr>
              <a:t>kế</a:t>
            </a:r>
            <a:r>
              <a:rPr lang="en-US" sz="1600" dirty="0" smtClean="0">
                <a:solidFill>
                  <a:schemeClr val="accent4"/>
                </a:solidFill>
                <a:effectLst>
                  <a:outerShdw blurRad="38100" dist="38100" dir="2700000" algn="tl">
                    <a:srgbClr val="000000">
                      <a:alpha val="43137"/>
                    </a:srgbClr>
                  </a:outerShdw>
                </a:effectLst>
              </a:rPr>
              <a:t> </a:t>
            </a:r>
            <a:r>
              <a:rPr lang="en-US" sz="1600" dirty="0" err="1" smtClean="0">
                <a:solidFill>
                  <a:schemeClr val="accent4"/>
                </a:solidFill>
                <a:effectLst>
                  <a:outerShdw blurRad="38100" dist="38100" dir="2700000" algn="tl">
                    <a:srgbClr val="000000">
                      <a:alpha val="43137"/>
                    </a:srgbClr>
                  </a:outerShdw>
                </a:effectLst>
              </a:rPr>
              <a:t>thừa</a:t>
            </a:r>
            <a:r>
              <a:rPr lang="en-US" sz="1600" dirty="0" smtClean="0">
                <a:solidFill>
                  <a:schemeClr val="accent4"/>
                </a:solidFill>
                <a:effectLst>
                  <a:outerShdw blurRad="38100" dist="38100" dir="2700000" algn="tl">
                    <a:srgbClr val="000000">
                      <a:alpha val="43137"/>
                    </a:srgbClr>
                  </a:outerShdw>
                </a:effectLst>
              </a:rPr>
              <a:t> </a:t>
            </a:r>
            <a:r>
              <a:rPr lang="en-US" sz="1600" dirty="0" err="1" smtClean="0">
                <a:solidFill>
                  <a:schemeClr val="accent4"/>
                </a:solidFill>
                <a:effectLst>
                  <a:outerShdw blurRad="38100" dist="38100" dir="2700000" algn="tl">
                    <a:srgbClr val="000000">
                      <a:alpha val="43137"/>
                    </a:srgbClr>
                  </a:outerShdw>
                </a:effectLst>
              </a:rPr>
              <a:t>mới</a:t>
            </a:r>
            <a:r>
              <a:rPr lang="en-US" sz="1600" dirty="0" smtClean="0">
                <a:solidFill>
                  <a:schemeClr val="accent4"/>
                </a:solidFill>
                <a:effectLst>
                  <a:outerShdw blurRad="38100" dist="38100" dir="2700000" algn="tl">
                    <a:srgbClr val="000000">
                      <a:alpha val="43137"/>
                    </a:srgbClr>
                  </a:outerShdw>
                </a:effectLst>
              </a:rPr>
              <a:t> </a:t>
            </a:r>
            <a:r>
              <a:rPr lang="en-US" sz="1600" dirty="0" err="1" smtClean="0">
                <a:solidFill>
                  <a:schemeClr val="accent4"/>
                </a:solidFill>
                <a:effectLst>
                  <a:outerShdw blurRad="38100" dist="38100" dir="2700000" algn="tl">
                    <a:srgbClr val="000000">
                      <a:alpha val="43137"/>
                    </a:srgbClr>
                  </a:outerShdw>
                </a:effectLst>
              </a:rPr>
              <a:t>có</a:t>
            </a:r>
            <a:r>
              <a:rPr lang="en-US" sz="1600" dirty="0" smtClean="0">
                <a:solidFill>
                  <a:schemeClr val="accent4"/>
                </a:solidFill>
                <a:effectLst>
                  <a:outerShdw blurRad="38100" dist="38100" dir="2700000" algn="tl">
                    <a:srgbClr val="000000">
                      <a:alpha val="43137"/>
                    </a:srgbClr>
                  </a:outerShdw>
                </a:effectLst>
              </a:rPr>
              <a:t> </a:t>
            </a:r>
            <a:r>
              <a:rPr lang="en-US" sz="1600" dirty="0" err="1" smtClean="0">
                <a:solidFill>
                  <a:schemeClr val="accent4"/>
                </a:solidFill>
                <a:effectLst>
                  <a:outerShdw blurRad="38100" dist="38100" dir="2700000" algn="tl">
                    <a:srgbClr val="000000">
                      <a:alpha val="43137"/>
                    </a:srgbClr>
                  </a:outerShdw>
                </a:effectLst>
              </a:rPr>
              <a:t>thể</a:t>
            </a:r>
            <a:r>
              <a:rPr lang="en-US" sz="1600" dirty="0" smtClean="0">
                <a:solidFill>
                  <a:schemeClr val="accent4"/>
                </a:solidFill>
                <a:effectLst>
                  <a:outerShdw blurRad="38100" dist="38100" dir="2700000" algn="tl">
                    <a:srgbClr val="000000">
                      <a:alpha val="43137"/>
                    </a:srgbClr>
                  </a:outerShdw>
                </a:effectLst>
              </a:rPr>
              <a:t> </a:t>
            </a:r>
            <a:r>
              <a:rPr lang="en-US" sz="1600" dirty="0" err="1" smtClean="0">
                <a:solidFill>
                  <a:schemeClr val="accent4"/>
                </a:solidFill>
                <a:effectLst>
                  <a:outerShdw blurRad="38100" dist="38100" dir="2700000" algn="tl">
                    <a:srgbClr val="000000">
                      <a:alpha val="43137"/>
                    </a:srgbClr>
                  </a:outerShdw>
                </a:effectLst>
              </a:rPr>
              <a:t>sử</a:t>
            </a:r>
            <a:r>
              <a:rPr lang="en-US" sz="1600" dirty="0" smtClean="0">
                <a:solidFill>
                  <a:schemeClr val="accent4"/>
                </a:solidFill>
                <a:effectLst>
                  <a:outerShdw blurRad="38100" dist="38100" dir="2700000" algn="tl">
                    <a:srgbClr val="000000">
                      <a:alpha val="43137"/>
                    </a:srgbClr>
                  </a:outerShdw>
                </a:effectLst>
              </a:rPr>
              <a:t> </a:t>
            </a:r>
            <a:r>
              <a:rPr lang="en-US" sz="1600" dirty="0" err="1" smtClean="0">
                <a:solidFill>
                  <a:schemeClr val="accent4"/>
                </a:solidFill>
                <a:effectLst>
                  <a:outerShdw blurRad="38100" dist="38100" dir="2700000" algn="tl">
                    <a:srgbClr val="000000">
                      <a:alpha val="43137"/>
                    </a:srgbClr>
                  </a:outerShdw>
                </a:effectLst>
              </a:rPr>
              <a:t>dụng</a:t>
            </a:r>
            <a:endParaRPr lang="en-US" sz="1600" dirty="0" smtClean="0">
              <a:solidFill>
                <a:schemeClr val="accent4"/>
              </a:solidFill>
              <a:effectLst>
                <a:outerShdw blurRad="38100" dist="38100" dir="2700000" algn="tl">
                  <a:srgbClr val="000000">
                    <a:alpha val="43137"/>
                  </a:srgbClr>
                </a:outerShdw>
              </a:effectLst>
            </a:endParaRPr>
          </a:p>
          <a:p>
            <a:pPr lvl="1">
              <a:buFont typeface="Wingdings" panose="05000000000000000000" pitchFamily="2" charset="2"/>
              <a:buChar char="q"/>
            </a:pPr>
            <a:r>
              <a:rPr lang="en-US" sz="1600" dirty="0" err="1" smtClean="0">
                <a:solidFill>
                  <a:schemeClr val="accent4"/>
                </a:solidFill>
                <a:effectLst>
                  <a:outerShdw blurRad="38100" dist="38100" dir="2700000" algn="tl">
                    <a:srgbClr val="000000">
                      <a:alpha val="43137"/>
                    </a:srgbClr>
                  </a:outerShdw>
                </a:effectLst>
              </a:rPr>
              <a:t>Một</a:t>
            </a:r>
            <a:r>
              <a:rPr lang="en-US" sz="1600" dirty="0" smtClean="0">
                <a:solidFill>
                  <a:schemeClr val="accent4"/>
                </a:solidFill>
                <a:effectLst>
                  <a:outerShdw blurRad="38100" dist="38100" dir="2700000" algn="tl">
                    <a:srgbClr val="000000">
                      <a:alpha val="43137"/>
                    </a:srgbClr>
                  </a:outerShdw>
                </a:effectLst>
              </a:rPr>
              <a:t> class </a:t>
            </a:r>
            <a:r>
              <a:rPr lang="en-US" sz="1600" dirty="0" err="1" smtClean="0">
                <a:solidFill>
                  <a:schemeClr val="accent4"/>
                </a:solidFill>
                <a:effectLst>
                  <a:outerShdw blurRad="38100" dist="38100" dir="2700000" algn="tl">
                    <a:srgbClr val="000000">
                      <a:alpha val="43137"/>
                    </a:srgbClr>
                  </a:outerShdw>
                </a:effectLst>
              </a:rPr>
              <a:t>chỉ</a:t>
            </a:r>
            <a:r>
              <a:rPr lang="en-US" sz="1600" dirty="0" smtClean="0">
                <a:solidFill>
                  <a:schemeClr val="accent4"/>
                </a:solidFill>
                <a:effectLst>
                  <a:outerShdw blurRad="38100" dist="38100" dir="2700000" algn="tl">
                    <a:srgbClr val="000000">
                      <a:alpha val="43137"/>
                    </a:srgbClr>
                  </a:outerShdw>
                </a:effectLst>
              </a:rPr>
              <a:t> </a:t>
            </a:r>
            <a:r>
              <a:rPr lang="en-US" sz="1600" dirty="0" err="1" smtClean="0">
                <a:solidFill>
                  <a:schemeClr val="accent4"/>
                </a:solidFill>
                <a:effectLst>
                  <a:outerShdw blurRad="38100" dist="38100" dir="2700000" algn="tl">
                    <a:srgbClr val="000000">
                      <a:alpha val="43137"/>
                    </a:srgbClr>
                  </a:outerShdw>
                </a:effectLst>
              </a:rPr>
              <a:t>có</a:t>
            </a:r>
            <a:r>
              <a:rPr lang="en-US" sz="1600" dirty="0" smtClean="0">
                <a:solidFill>
                  <a:schemeClr val="accent4"/>
                </a:solidFill>
                <a:effectLst>
                  <a:outerShdw blurRad="38100" dist="38100" dir="2700000" algn="tl">
                    <a:srgbClr val="000000">
                      <a:alpha val="43137"/>
                    </a:srgbClr>
                  </a:outerShdw>
                </a:effectLst>
              </a:rPr>
              <a:t> </a:t>
            </a:r>
            <a:r>
              <a:rPr lang="en-US" sz="1600" dirty="0" err="1" smtClean="0">
                <a:solidFill>
                  <a:schemeClr val="accent4"/>
                </a:solidFill>
                <a:effectLst>
                  <a:outerShdw blurRad="38100" dist="38100" dir="2700000" algn="tl">
                    <a:srgbClr val="000000">
                      <a:alpha val="43137"/>
                    </a:srgbClr>
                  </a:outerShdw>
                </a:effectLst>
              </a:rPr>
              <a:t>thể</a:t>
            </a:r>
            <a:r>
              <a:rPr lang="en-US" sz="1600" dirty="0" smtClean="0">
                <a:solidFill>
                  <a:schemeClr val="accent4"/>
                </a:solidFill>
                <a:effectLst>
                  <a:outerShdw blurRad="38100" dist="38100" dir="2700000" algn="tl">
                    <a:srgbClr val="000000">
                      <a:alpha val="43137"/>
                    </a:srgbClr>
                  </a:outerShdw>
                </a:effectLst>
              </a:rPr>
              <a:t> </a:t>
            </a:r>
            <a:r>
              <a:rPr lang="en-US" sz="1600" dirty="0" err="1" smtClean="0">
                <a:solidFill>
                  <a:schemeClr val="accent4"/>
                </a:solidFill>
                <a:effectLst>
                  <a:outerShdw blurRad="38100" dist="38100" dir="2700000" algn="tl">
                    <a:srgbClr val="000000">
                      <a:alpha val="43137"/>
                    </a:srgbClr>
                  </a:outerShdw>
                </a:effectLst>
              </a:rPr>
              <a:t>kế</a:t>
            </a:r>
            <a:r>
              <a:rPr lang="en-US" sz="1600" dirty="0" smtClean="0">
                <a:solidFill>
                  <a:schemeClr val="accent4"/>
                </a:solidFill>
                <a:effectLst>
                  <a:outerShdw blurRad="38100" dist="38100" dir="2700000" algn="tl">
                    <a:srgbClr val="000000">
                      <a:alpha val="43137"/>
                    </a:srgbClr>
                  </a:outerShdw>
                </a:effectLst>
              </a:rPr>
              <a:t> </a:t>
            </a:r>
            <a:r>
              <a:rPr lang="en-US" sz="1600" dirty="0" err="1" smtClean="0">
                <a:solidFill>
                  <a:schemeClr val="accent4"/>
                </a:solidFill>
                <a:effectLst>
                  <a:outerShdw blurRad="38100" dist="38100" dir="2700000" algn="tl">
                    <a:srgbClr val="000000">
                      <a:alpha val="43137"/>
                    </a:srgbClr>
                  </a:outerShdw>
                </a:effectLst>
              </a:rPr>
              <a:t>thừa</a:t>
            </a:r>
            <a:r>
              <a:rPr lang="en-US" sz="1600" dirty="0" smtClean="0">
                <a:solidFill>
                  <a:schemeClr val="accent4"/>
                </a:solidFill>
                <a:effectLst>
                  <a:outerShdw blurRad="38100" dist="38100" dir="2700000" algn="tl">
                    <a:srgbClr val="000000">
                      <a:alpha val="43137"/>
                    </a:srgbClr>
                  </a:outerShdw>
                </a:effectLst>
              </a:rPr>
              <a:t> </a:t>
            </a:r>
            <a:r>
              <a:rPr lang="en-US" sz="1600" dirty="0" err="1" smtClean="0">
                <a:solidFill>
                  <a:schemeClr val="accent4"/>
                </a:solidFill>
                <a:effectLst>
                  <a:outerShdw blurRad="38100" dist="38100" dir="2700000" algn="tl">
                    <a:srgbClr val="000000">
                      <a:alpha val="43137"/>
                    </a:srgbClr>
                  </a:outerShdw>
                </a:effectLst>
              </a:rPr>
              <a:t>tối</a:t>
            </a:r>
            <a:r>
              <a:rPr lang="en-US" sz="1600" dirty="0" smtClean="0">
                <a:solidFill>
                  <a:schemeClr val="accent4"/>
                </a:solidFill>
                <a:effectLst>
                  <a:outerShdw blurRad="38100" dist="38100" dir="2700000" algn="tl">
                    <a:srgbClr val="000000">
                      <a:alpha val="43137"/>
                    </a:srgbClr>
                  </a:outerShdw>
                </a:effectLst>
              </a:rPr>
              <a:t> </a:t>
            </a:r>
            <a:r>
              <a:rPr lang="en-US" sz="1600" dirty="0" err="1" smtClean="0">
                <a:solidFill>
                  <a:schemeClr val="accent4"/>
                </a:solidFill>
                <a:effectLst>
                  <a:outerShdw blurRad="38100" dist="38100" dir="2700000" algn="tl">
                    <a:srgbClr val="000000">
                      <a:alpha val="43137"/>
                    </a:srgbClr>
                  </a:outerShdw>
                </a:effectLst>
              </a:rPr>
              <a:t>đa</a:t>
            </a:r>
            <a:r>
              <a:rPr lang="en-US" sz="1600" dirty="0" smtClean="0">
                <a:solidFill>
                  <a:schemeClr val="accent4"/>
                </a:solidFill>
                <a:effectLst>
                  <a:outerShdw blurRad="38100" dist="38100" dir="2700000" algn="tl">
                    <a:srgbClr val="000000">
                      <a:alpha val="43137"/>
                    </a:srgbClr>
                  </a:outerShdw>
                </a:effectLst>
              </a:rPr>
              <a:t> </a:t>
            </a:r>
            <a:r>
              <a:rPr lang="en-US" sz="1600" dirty="0" err="1" smtClean="0">
                <a:solidFill>
                  <a:schemeClr val="accent4"/>
                </a:solidFill>
                <a:effectLst>
                  <a:outerShdw blurRad="38100" dist="38100" dir="2700000" algn="tl">
                    <a:srgbClr val="000000">
                      <a:alpha val="43137"/>
                    </a:srgbClr>
                  </a:outerShdw>
                </a:effectLst>
              </a:rPr>
              <a:t>một</a:t>
            </a:r>
            <a:r>
              <a:rPr lang="en-US" sz="1600" dirty="0" smtClean="0">
                <a:solidFill>
                  <a:schemeClr val="accent4"/>
                </a:solidFill>
                <a:effectLst>
                  <a:outerShdw blurRad="38100" dist="38100" dir="2700000" algn="tl">
                    <a:srgbClr val="000000">
                      <a:alpha val="43137"/>
                    </a:srgbClr>
                  </a:outerShdw>
                </a:effectLst>
              </a:rPr>
              <a:t> class</a:t>
            </a:r>
          </a:p>
          <a:p>
            <a:pPr lvl="1">
              <a:buFont typeface="Wingdings" panose="05000000000000000000" pitchFamily="2" charset="2"/>
              <a:buChar char="q"/>
            </a:pPr>
            <a:r>
              <a:rPr lang="en-US" sz="1600" dirty="0" smtClean="0">
                <a:solidFill>
                  <a:schemeClr val="accent4"/>
                </a:solidFill>
                <a:effectLst>
                  <a:outerShdw blurRad="38100" dist="38100" dir="2700000" algn="tl">
                    <a:srgbClr val="000000">
                      <a:alpha val="43137"/>
                    </a:srgbClr>
                  </a:outerShdw>
                </a:effectLst>
              </a:rPr>
              <a:t>Abstract </a:t>
            </a:r>
            <a:r>
              <a:rPr lang="en-US" sz="1600" dirty="0">
                <a:solidFill>
                  <a:schemeClr val="accent4"/>
                </a:solidFill>
                <a:effectLst>
                  <a:outerShdw blurRad="38100" dist="38100" dir="2700000" algn="tl">
                    <a:srgbClr val="000000">
                      <a:alpha val="43137"/>
                    </a:srgbClr>
                  </a:outerShdw>
                </a:effectLst>
              </a:rPr>
              <a:t>m</a:t>
            </a:r>
            <a:r>
              <a:rPr lang="en-US" sz="1600" dirty="0" smtClean="0">
                <a:solidFill>
                  <a:schemeClr val="accent4"/>
                </a:solidFill>
                <a:effectLst>
                  <a:outerShdw blurRad="38100" dist="38100" dir="2700000" algn="tl">
                    <a:srgbClr val="000000">
                      <a:alpha val="43137"/>
                    </a:srgbClr>
                  </a:outerShdw>
                </a:effectLst>
              </a:rPr>
              <a:t>ethod: </a:t>
            </a:r>
            <a:r>
              <a:rPr lang="en-US" sz="1600" dirty="0" err="1" smtClean="0">
                <a:solidFill>
                  <a:schemeClr val="accent4"/>
                </a:solidFill>
                <a:effectLst>
                  <a:outerShdw blurRad="38100" dist="38100" dir="2700000" algn="tl">
                    <a:srgbClr val="000000">
                      <a:alpha val="43137"/>
                    </a:srgbClr>
                  </a:outerShdw>
                </a:effectLst>
              </a:rPr>
              <a:t>Buộc</a:t>
            </a:r>
            <a:r>
              <a:rPr lang="en-US" sz="1600" dirty="0" smtClean="0">
                <a:solidFill>
                  <a:schemeClr val="accent4"/>
                </a:solidFill>
                <a:effectLst>
                  <a:outerShdw blurRad="38100" dist="38100" dir="2700000" algn="tl">
                    <a:srgbClr val="000000">
                      <a:alpha val="43137"/>
                    </a:srgbClr>
                  </a:outerShdw>
                </a:effectLst>
              </a:rPr>
              <a:t> </a:t>
            </a:r>
            <a:r>
              <a:rPr lang="en-US" sz="1600" dirty="0" err="1" smtClean="0">
                <a:solidFill>
                  <a:schemeClr val="accent4"/>
                </a:solidFill>
                <a:effectLst>
                  <a:outerShdw blurRad="38100" dist="38100" dir="2700000" algn="tl">
                    <a:srgbClr val="000000">
                      <a:alpha val="43137"/>
                    </a:srgbClr>
                  </a:outerShdw>
                </a:effectLst>
              </a:rPr>
              <a:t>phải</a:t>
            </a:r>
            <a:r>
              <a:rPr lang="en-US" sz="1600" dirty="0" smtClean="0">
                <a:solidFill>
                  <a:schemeClr val="accent4"/>
                </a:solidFill>
                <a:effectLst>
                  <a:outerShdw blurRad="38100" dist="38100" dir="2700000" algn="tl">
                    <a:srgbClr val="000000">
                      <a:alpha val="43137"/>
                    </a:srgbClr>
                  </a:outerShdw>
                </a:effectLst>
              </a:rPr>
              <a:t> override method </a:t>
            </a:r>
            <a:r>
              <a:rPr lang="en-US" sz="1600" dirty="0" err="1" smtClean="0">
                <a:solidFill>
                  <a:schemeClr val="accent4"/>
                </a:solidFill>
                <a:effectLst>
                  <a:outerShdw blurRad="38100" dist="38100" dir="2700000" algn="tl">
                    <a:srgbClr val="000000">
                      <a:alpha val="43137"/>
                    </a:srgbClr>
                  </a:outerShdw>
                </a:effectLst>
              </a:rPr>
              <a:t>để</a:t>
            </a:r>
            <a:r>
              <a:rPr lang="en-US" sz="1600" dirty="0" smtClean="0">
                <a:solidFill>
                  <a:schemeClr val="accent4"/>
                </a:solidFill>
                <a:effectLst>
                  <a:outerShdw blurRad="38100" dist="38100" dir="2700000" algn="tl">
                    <a:srgbClr val="000000">
                      <a:alpha val="43137"/>
                    </a:srgbClr>
                  </a:outerShdw>
                </a:effectLst>
              </a:rPr>
              <a:t> </a:t>
            </a:r>
            <a:r>
              <a:rPr lang="en-US" sz="1600" dirty="0" err="1" smtClean="0">
                <a:solidFill>
                  <a:schemeClr val="accent4"/>
                </a:solidFill>
                <a:effectLst>
                  <a:outerShdw blurRad="38100" dist="38100" dir="2700000" algn="tl">
                    <a:srgbClr val="000000">
                      <a:alpha val="43137"/>
                    </a:srgbClr>
                  </a:outerShdw>
                </a:effectLst>
              </a:rPr>
              <a:t>có</a:t>
            </a:r>
            <a:r>
              <a:rPr lang="en-US" sz="1600" dirty="0" smtClean="0">
                <a:solidFill>
                  <a:schemeClr val="accent4"/>
                </a:solidFill>
                <a:effectLst>
                  <a:outerShdw blurRad="38100" dist="38100" dir="2700000" algn="tl">
                    <a:srgbClr val="000000">
                      <a:alpha val="43137"/>
                    </a:srgbClr>
                  </a:outerShdw>
                </a:effectLst>
              </a:rPr>
              <a:t> </a:t>
            </a:r>
            <a:r>
              <a:rPr lang="en-US" sz="1600" dirty="0" err="1" smtClean="0">
                <a:solidFill>
                  <a:schemeClr val="accent4"/>
                </a:solidFill>
                <a:effectLst>
                  <a:outerShdw blurRad="38100" dist="38100" dir="2700000" algn="tl">
                    <a:srgbClr val="000000">
                      <a:alpha val="43137"/>
                    </a:srgbClr>
                  </a:outerShdw>
                </a:effectLst>
              </a:rPr>
              <a:t>thể</a:t>
            </a:r>
            <a:r>
              <a:rPr lang="en-US" sz="1600" dirty="0" smtClean="0">
                <a:solidFill>
                  <a:schemeClr val="accent4"/>
                </a:solidFill>
                <a:effectLst>
                  <a:outerShdw blurRad="38100" dist="38100" dir="2700000" algn="tl">
                    <a:srgbClr val="000000">
                      <a:alpha val="43137"/>
                    </a:srgbClr>
                  </a:outerShdw>
                </a:effectLst>
              </a:rPr>
              <a:t> </a:t>
            </a:r>
            <a:r>
              <a:rPr lang="en-US" sz="1600" dirty="0" err="1" smtClean="0">
                <a:solidFill>
                  <a:schemeClr val="accent4"/>
                </a:solidFill>
                <a:effectLst>
                  <a:outerShdw blurRad="38100" dist="38100" dir="2700000" algn="tl">
                    <a:srgbClr val="000000">
                      <a:alpha val="43137"/>
                    </a:srgbClr>
                  </a:outerShdw>
                </a:effectLst>
              </a:rPr>
              <a:t>sử</a:t>
            </a:r>
            <a:r>
              <a:rPr lang="en-US" sz="1600" dirty="0" smtClean="0">
                <a:solidFill>
                  <a:schemeClr val="accent4"/>
                </a:solidFill>
                <a:effectLst>
                  <a:outerShdw blurRad="38100" dist="38100" dir="2700000" algn="tl">
                    <a:srgbClr val="000000">
                      <a:alpha val="43137"/>
                    </a:srgbClr>
                  </a:outerShdw>
                </a:effectLst>
              </a:rPr>
              <a:t> </a:t>
            </a:r>
            <a:r>
              <a:rPr lang="en-US" sz="1600" dirty="0" err="1" smtClean="0">
                <a:solidFill>
                  <a:schemeClr val="accent4"/>
                </a:solidFill>
                <a:effectLst>
                  <a:outerShdw blurRad="38100" dist="38100" dir="2700000" algn="tl">
                    <a:srgbClr val="000000">
                      <a:alpha val="43137"/>
                    </a:srgbClr>
                  </a:outerShdw>
                </a:effectLst>
              </a:rPr>
              <a:t>dụng</a:t>
            </a:r>
            <a:endParaRPr lang="vi-VN" sz="1600" dirty="0">
              <a:solidFill>
                <a:schemeClr val="accent4"/>
              </a:solidFill>
              <a:effectLst>
                <a:outerShdw blurRad="38100" dist="38100" dir="2700000" algn="tl">
                  <a:srgbClr val="000000">
                    <a:alpha val="43137"/>
                  </a:srgbClr>
                </a:outerShdw>
              </a:effectLst>
            </a:endParaRPr>
          </a:p>
          <a:p>
            <a:pPr>
              <a:buFont typeface="Wingdings" panose="05000000000000000000" pitchFamily="2" charset="2"/>
              <a:buChar char="v"/>
            </a:pPr>
            <a:r>
              <a:rPr lang="en-US" sz="2000" dirty="0" smtClean="0">
                <a:solidFill>
                  <a:schemeClr val="accent1">
                    <a:lumMod val="50000"/>
                  </a:schemeClr>
                </a:solidFill>
                <a:effectLst>
                  <a:outerShdw blurRad="38100" dist="38100" dir="2700000" algn="tl">
                    <a:srgbClr val="000000">
                      <a:alpha val="43137"/>
                    </a:srgbClr>
                  </a:outerShdw>
                </a:effectLst>
              </a:rPr>
              <a:t>Virtual:</a:t>
            </a:r>
          </a:p>
          <a:p>
            <a:pPr lvl="1">
              <a:buFont typeface="Wingdings" panose="05000000000000000000" pitchFamily="2" charset="2"/>
              <a:buChar char="v"/>
            </a:pPr>
            <a:r>
              <a:rPr lang="en-US" sz="1600" dirty="0" smtClean="0">
                <a:solidFill>
                  <a:schemeClr val="accent4"/>
                </a:solidFill>
                <a:effectLst>
                  <a:outerShdw blurRad="38100" dist="38100" dir="2700000" algn="tl">
                    <a:srgbClr val="000000">
                      <a:alpha val="43137"/>
                    </a:srgbClr>
                  </a:outerShdw>
                </a:effectLst>
              </a:rPr>
              <a:t>Virtual method: </a:t>
            </a:r>
            <a:r>
              <a:rPr lang="en-US" sz="1600" dirty="0" err="1" smtClean="0">
                <a:solidFill>
                  <a:schemeClr val="accent4"/>
                </a:solidFill>
                <a:effectLst>
                  <a:outerShdw blurRad="38100" dist="38100" dir="2700000" algn="tl">
                    <a:srgbClr val="000000">
                      <a:alpha val="43137"/>
                    </a:srgbClr>
                  </a:outerShdw>
                </a:effectLst>
              </a:rPr>
              <a:t>Có</a:t>
            </a:r>
            <a:r>
              <a:rPr lang="en-US" sz="1600" dirty="0" smtClean="0">
                <a:solidFill>
                  <a:schemeClr val="accent4"/>
                </a:solidFill>
                <a:effectLst>
                  <a:outerShdw blurRad="38100" dist="38100" dir="2700000" algn="tl">
                    <a:srgbClr val="000000">
                      <a:alpha val="43137"/>
                    </a:srgbClr>
                  </a:outerShdw>
                </a:effectLst>
              </a:rPr>
              <a:t> </a:t>
            </a:r>
            <a:r>
              <a:rPr lang="en-US" sz="1600" dirty="0" err="1" smtClean="0">
                <a:solidFill>
                  <a:schemeClr val="accent4"/>
                </a:solidFill>
                <a:effectLst>
                  <a:outerShdw blurRad="38100" dist="38100" dir="2700000" algn="tl">
                    <a:srgbClr val="000000">
                      <a:alpha val="43137"/>
                    </a:srgbClr>
                  </a:outerShdw>
                </a:effectLst>
              </a:rPr>
              <a:t>thể</a:t>
            </a:r>
            <a:r>
              <a:rPr lang="en-US" sz="1600" dirty="0" smtClean="0">
                <a:solidFill>
                  <a:schemeClr val="accent4"/>
                </a:solidFill>
                <a:effectLst>
                  <a:outerShdw blurRad="38100" dist="38100" dir="2700000" algn="tl">
                    <a:srgbClr val="000000">
                      <a:alpha val="43137"/>
                    </a:srgbClr>
                  </a:outerShdw>
                </a:effectLst>
              </a:rPr>
              <a:t> override </a:t>
            </a:r>
            <a:r>
              <a:rPr lang="en-US" sz="1600" dirty="0" err="1" smtClean="0">
                <a:solidFill>
                  <a:schemeClr val="accent4"/>
                </a:solidFill>
                <a:effectLst>
                  <a:outerShdw blurRad="38100" dist="38100" dir="2700000" algn="tl">
                    <a:srgbClr val="000000">
                      <a:alpha val="43137"/>
                    </a:srgbClr>
                  </a:outerShdw>
                </a:effectLst>
              </a:rPr>
              <a:t>hoặc</a:t>
            </a:r>
            <a:r>
              <a:rPr lang="en-US" sz="1600" dirty="0" smtClean="0">
                <a:solidFill>
                  <a:schemeClr val="accent4"/>
                </a:solidFill>
                <a:effectLst>
                  <a:outerShdw blurRad="38100" dist="38100" dir="2700000" algn="tl">
                    <a:srgbClr val="000000">
                      <a:alpha val="43137"/>
                    </a:srgbClr>
                  </a:outerShdw>
                </a:effectLst>
              </a:rPr>
              <a:t> </a:t>
            </a:r>
            <a:r>
              <a:rPr lang="en-US" sz="1600" dirty="0" err="1" smtClean="0">
                <a:solidFill>
                  <a:schemeClr val="accent4"/>
                </a:solidFill>
                <a:effectLst>
                  <a:outerShdw blurRad="38100" dist="38100" dir="2700000" algn="tl">
                    <a:srgbClr val="000000">
                      <a:alpha val="43137"/>
                    </a:srgbClr>
                  </a:outerShdw>
                </a:effectLst>
              </a:rPr>
              <a:t>không</a:t>
            </a:r>
            <a:r>
              <a:rPr lang="en-US" sz="1600" dirty="0" smtClean="0">
                <a:solidFill>
                  <a:schemeClr val="accent4"/>
                </a:solidFill>
                <a:effectLst>
                  <a:outerShdw blurRad="38100" dist="38100" dir="2700000" algn="tl">
                    <a:srgbClr val="000000">
                      <a:alpha val="43137"/>
                    </a:srgbClr>
                  </a:outerShdw>
                </a:effectLst>
              </a:rPr>
              <a:t> </a:t>
            </a:r>
            <a:r>
              <a:rPr lang="en-US" sz="1600" dirty="0" err="1" smtClean="0">
                <a:solidFill>
                  <a:schemeClr val="accent4"/>
                </a:solidFill>
                <a:effectLst>
                  <a:outerShdw blurRad="38100" dist="38100" dir="2700000" algn="tl">
                    <a:srgbClr val="000000">
                      <a:alpha val="43137"/>
                    </a:srgbClr>
                  </a:outerShdw>
                </a:effectLst>
              </a:rPr>
              <a:t>cần</a:t>
            </a:r>
            <a:r>
              <a:rPr lang="en-US" sz="1600" dirty="0" smtClean="0">
                <a:solidFill>
                  <a:schemeClr val="accent4"/>
                </a:solidFill>
                <a:effectLst>
                  <a:outerShdw blurRad="38100" dist="38100" dir="2700000" algn="tl">
                    <a:srgbClr val="000000">
                      <a:alpha val="43137"/>
                    </a:srgbClr>
                  </a:outerShdw>
                </a:effectLst>
              </a:rPr>
              <a:t> override</a:t>
            </a:r>
            <a:endParaRPr lang="vi-VN" sz="1600" dirty="0">
              <a:solidFill>
                <a:schemeClr val="accent4"/>
              </a:solidFill>
              <a:effectLst>
                <a:outerShdw blurRad="38100" dist="38100" dir="2700000" algn="tl">
                  <a:srgbClr val="000000">
                    <a:alpha val="43137"/>
                  </a:srgbClr>
                </a:outerShdw>
              </a:effectLst>
            </a:endParaRPr>
          </a:p>
        </p:txBody>
      </p:sp>
      <p:sp>
        <p:nvSpPr>
          <p:cNvPr id="5" name="Rectangle 2"/>
          <p:cNvSpPr txBox="1">
            <a:spLocks noChangeArrowheads="1"/>
          </p:cNvSpPr>
          <p:nvPr/>
        </p:nvSpPr>
        <p:spPr bwMode="gray">
          <a:xfrm>
            <a:off x="304800" y="457200"/>
            <a:ext cx="50292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b="1">
                <a:solidFill>
                  <a:schemeClr val="tx1"/>
                </a:solidFill>
                <a:latin typeface="+mj-lt"/>
                <a:ea typeface="+mj-ea"/>
                <a:cs typeface="+mj-cs"/>
              </a:defRPr>
            </a:lvl1pPr>
            <a:lvl2pPr algn="l" rtl="0" eaLnBrk="1" fontAlgn="base" hangingPunct="1">
              <a:spcBef>
                <a:spcPct val="0"/>
              </a:spcBef>
              <a:spcAft>
                <a:spcPct val="0"/>
              </a:spcAft>
              <a:defRPr sz="2800" b="1">
                <a:solidFill>
                  <a:schemeClr val="tx1"/>
                </a:solidFill>
                <a:latin typeface="Arial" charset="0"/>
              </a:defRPr>
            </a:lvl2pPr>
            <a:lvl3pPr algn="l" rtl="0" eaLnBrk="1" fontAlgn="base" hangingPunct="1">
              <a:spcBef>
                <a:spcPct val="0"/>
              </a:spcBef>
              <a:spcAft>
                <a:spcPct val="0"/>
              </a:spcAft>
              <a:defRPr sz="2800" b="1">
                <a:solidFill>
                  <a:schemeClr val="tx1"/>
                </a:solidFill>
                <a:latin typeface="Arial" charset="0"/>
              </a:defRPr>
            </a:lvl3pPr>
            <a:lvl4pPr algn="l" rtl="0" eaLnBrk="1" fontAlgn="base" hangingPunct="1">
              <a:spcBef>
                <a:spcPct val="0"/>
              </a:spcBef>
              <a:spcAft>
                <a:spcPct val="0"/>
              </a:spcAft>
              <a:defRPr sz="2800" b="1">
                <a:solidFill>
                  <a:schemeClr val="tx1"/>
                </a:solidFill>
                <a:latin typeface="Arial" charset="0"/>
              </a:defRPr>
            </a:lvl4pPr>
            <a:lvl5pPr algn="l" rtl="0" eaLnBrk="1" fontAlgn="base" hangingPunct="1">
              <a:spcBef>
                <a:spcPct val="0"/>
              </a:spcBef>
              <a:spcAft>
                <a:spcPct val="0"/>
              </a:spcAft>
              <a:defRPr sz="2800" b="1">
                <a:solidFill>
                  <a:schemeClr val="tx1"/>
                </a:solidFill>
                <a:latin typeface="Arial" charset="0"/>
              </a:defRPr>
            </a:lvl5pPr>
            <a:lvl6pPr marL="457200" algn="l" rtl="0" eaLnBrk="1" fontAlgn="base" hangingPunct="1">
              <a:spcBef>
                <a:spcPct val="0"/>
              </a:spcBef>
              <a:spcAft>
                <a:spcPct val="0"/>
              </a:spcAft>
              <a:defRPr sz="2800" b="1">
                <a:solidFill>
                  <a:schemeClr val="tx1"/>
                </a:solidFill>
                <a:latin typeface="Arial" charset="0"/>
              </a:defRPr>
            </a:lvl6pPr>
            <a:lvl7pPr marL="914400" algn="l" rtl="0" eaLnBrk="1" fontAlgn="base" hangingPunct="1">
              <a:spcBef>
                <a:spcPct val="0"/>
              </a:spcBef>
              <a:spcAft>
                <a:spcPct val="0"/>
              </a:spcAft>
              <a:defRPr sz="2800" b="1">
                <a:solidFill>
                  <a:schemeClr val="tx1"/>
                </a:solidFill>
                <a:latin typeface="Arial" charset="0"/>
              </a:defRPr>
            </a:lvl7pPr>
            <a:lvl8pPr marL="1371600" algn="l" rtl="0" eaLnBrk="1" fontAlgn="base" hangingPunct="1">
              <a:spcBef>
                <a:spcPct val="0"/>
              </a:spcBef>
              <a:spcAft>
                <a:spcPct val="0"/>
              </a:spcAft>
              <a:defRPr sz="2800" b="1">
                <a:solidFill>
                  <a:schemeClr val="tx1"/>
                </a:solidFill>
                <a:latin typeface="Arial" charset="0"/>
              </a:defRPr>
            </a:lvl8pPr>
            <a:lvl9pPr marL="1828800" algn="l" rtl="0" eaLnBrk="1" fontAlgn="base" hangingPunct="1">
              <a:spcBef>
                <a:spcPct val="0"/>
              </a:spcBef>
              <a:spcAft>
                <a:spcPct val="0"/>
              </a:spcAft>
              <a:defRPr sz="2800" b="1">
                <a:solidFill>
                  <a:schemeClr val="tx1"/>
                </a:solidFill>
                <a:latin typeface="Arial" charset="0"/>
              </a:defRPr>
            </a:lvl9pPr>
          </a:lstStyle>
          <a:p>
            <a:r>
              <a:rPr lang="en-US" altLang="en-US" sz="6000" kern="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OOP</a:t>
            </a:r>
            <a:endParaRPr lang="en-US" altLang="en-US" sz="6000" kern="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038122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fade">
                                      <p:cBhvr>
                                        <p:cTn id="7" dur="1000"/>
                                        <p:tgtEl>
                                          <p:spTgt spid="41987">
                                            <p:txEl>
                                              <p:pRg st="0" end="0"/>
                                            </p:txEl>
                                          </p:spTgt>
                                        </p:tgtEl>
                                      </p:cBhvr>
                                    </p:animEffect>
                                    <p:anim calcmode="lin" valueType="num">
                                      <p:cBhvr>
                                        <p:cTn id="8" dur="10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198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fade">
                                      <p:cBhvr>
                                        <p:cTn id="12" dur="1000"/>
                                        <p:tgtEl>
                                          <p:spTgt spid="41987">
                                            <p:txEl>
                                              <p:pRg st="1" end="1"/>
                                            </p:txEl>
                                          </p:spTgt>
                                        </p:tgtEl>
                                      </p:cBhvr>
                                    </p:animEffect>
                                    <p:anim calcmode="lin" valueType="num">
                                      <p:cBhvr>
                                        <p:cTn id="13" dur="10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198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fade">
                                      <p:cBhvr>
                                        <p:cTn id="17" dur="1000"/>
                                        <p:tgtEl>
                                          <p:spTgt spid="41987">
                                            <p:txEl>
                                              <p:pRg st="2" end="2"/>
                                            </p:txEl>
                                          </p:spTgt>
                                        </p:tgtEl>
                                      </p:cBhvr>
                                    </p:animEffect>
                                    <p:anim calcmode="lin" valueType="num">
                                      <p:cBhvr>
                                        <p:cTn id="18" dur="10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19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1987">
                                            <p:txEl>
                                              <p:pRg st="3" end="3"/>
                                            </p:txEl>
                                          </p:spTgt>
                                        </p:tgtEl>
                                        <p:attrNameLst>
                                          <p:attrName>style.visibility</p:attrName>
                                        </p:attrNameLst>
                                      </p:cBhvr>
                                      <p:to>
                                        <p:strVal val="visible"/>
                                      </p:to>
                                    </p:set>
                                    <p:animEffect transition="in" filter="fade">
                                      <p:cBhvr>
                                        <p:cTn id="24" dur="1000"/>
                                        <p:tgtEl>
                                          <p:spTgt spid="41987">
                                            <p:txEl>
                                              <p:pRg st="3" end="3"/>
                                            </p:txEl>
                                          </p:spTgt>
                                        </p:tgtEl>
                                      </p:cBhvr>
                                    </p:animEffect>
                                    <p:anim calcmode="lin" valueType="num">
                                      <p:cBhvr>
                                        <p:cTn id="25" dur="10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1987">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1987">
                                            <p:txEl>
                                              <p:pRg st="4" end="4"/>
                                            </p:txEl>
                                          </p:spTgt>
                                        </p:tgtEl>
                                        <p:attrNameLst>
                                          <p:attrName>style.visibility</p:attrName>
                                        </p:attrNameLst>
                                      </p:cBhvr>
                                      <p:to>
                                        <p:strVal val="visible"/>
                                      </p:to>
                                    </p:set>
                                    <p:animEffect transition="in" filter="fade">
                                      <p:cBhvr>
                                        <p:cTn id="29" dur="1000"/>
                                        <p:tgtEl>
                                          <p:spTgt spid="41987">
                                            <p:txEl>
                                              <p:pRg st="4" end="4"/>
                                            </p:txEl>
                                          </p:spTgt>
                                        </p:tgtEl>
                                      </p:cBhvr>
                                    </p:animEffect>
                                    <p:anim calcmode="lin" valueType="num">
                                      <p:cBhvr>
                                        <p:cTn id="30" dur="10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198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41987">
                                            <p:txEl>
                                              <p:pRg st="5" end="5"/>
                                            </p:txEl>
                                          </p:spTgt>
                                        </p:tgtEl>
                                        <p:attrNameLst>
                                          <p:attrName>style.visibility</p:attrName>
                                        </p:attrNameLst>
                                      </p:cBhvr>
                                      <p:to>
                                        <p:strVal val="visible"/>
                                      </p:to>
                                    </p:set>
                                    <p:animEffect transition="in" filter="fade">
                                      <p:cBhvr>
                                        <p:cTn id="36" dur="1000"/>
                                        <p:tgtEl>
                                          <p:spTgt spid="41987">
                                            <p:txEl>
                                              <p:pRg st="5" end="5"/>
                                            </p:txEl>
                                          </p:spTgt>
                                        </p:tgtEl>
                                      </p:cBhvr>
                                    </p:animEffect>
                                    <p:anim calcmode="lin" valueType="num">
                                      <p:cBhvr>
                                        <p:cTn id="37" dur="10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41987">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1987">
                                            <p:txEl>
                                              <p:pRg st="6" end="6"/>
                                            </p:txEl>
                                          </p:spTgt>
                                        </p:tgtEl>
                                        <p:attrNameLst>
                                          <p:attrName>style.visibility</p:attrName>
                                        </p:attrNameLst>
                                      </p:cBhvr>
                                      <p:to>
                                        <p:strVal val="visible"/>
                                      </p:to>
                                    </p:set>
                                    <p:animEffect transition="in" filter="fade">
                                      <p:cBhvr>
                                        <p:cTn id="41" dur="1000"/>
                                        <p:tgtEl>
                                          <p:spTgt spid="41987">
                                            <p:txEl>
                                              <p:pRg st="6" end="6"/>
                                            </p:txEl>
                                          </p:spTgt>
                                        </p:tgtEl>
                                      </p:cBhvr>
                                    </p:animEffect>
                                    <p:anim calcmode="lin" valueType="num">
                                      <p:cBhvr>
                                        <p:cTn id="42" dur="1000" fill="hold"/>
                                        <p:tgtEl>
                                          <p:spTgt spid="41987">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41987">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1987">
                                            <p:txEl>
                                              <p:pRg st="7" end="7"/>
                                            </p:txEl>
                                          </p:spTgt>
                                        </p:tgtEl>
                                        <p:attrNameLst>
                                          <p:attrName>style.visibility</p:attrName>
                                        </p:attrNameLst>
                                      </p:cBhvr>
                                      <p:to>
                                        <p:strVal val="visible"/>
                                      </p:to>
                                    </p:set>
                                    <p:animEffect transition="in" filter="fade">
                                      <p:cBhvr>
                                        <p:cTn id="46" dur="1000"/>
                                        <p:tgtEl>
                                          <p:spTgt spid="41987">
                                            <p:txEl>
                                              <p:pRg st="7" end="7"/>
                                            </p:txEl>
                                          </p:spTgt>
                                        </p:tgtEl>
                                      </p:cBhvr>
                                    </p:animEffect>
                                    <p:anim calcmode="lin" valueType="num">
                                      <p:cBhvr>
                                        <p:cTn id="47" dur="1000" fill="hold"/>
                                        <p:tgtEl>
                                          <p:spTgt spid="41987">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41987">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1987">
                                            <p:txEl>
                                              <p:pRg st="8" end="8"/>
                                            </p:txEl>
                                          </p:spTgt>
                                        </p:tgtEl>
                                        <p:attrNameLst>
                                          <p:attrName>style.visibility</p:attrName>
                                        </p:attrNameLst>
                                      </p:cBhvr>
                                      <p:to>
                                        <p:strVal val="visible"/>
                                      </p:to>
                                    </p:set>
                                    <p:animEffect transition="in" filter="fade">
                                      <p:cBhvr>
                                        <p:cTn id="51" dur="1000"/>
                                        <p:tgtEl>
                                          <p:spTgt spid="41987">
                                            <p:txEl>
                                              <p:pRg st="8" end="8"/>
                                            </p:txEl>
                                          </p:spTgt>
                                        </p:tgtEl>
                                      </p:cBhvr>
                                    </p:animEffect>
                                    <p:anim calcmode="lin" valueType="num">
                                      <p:cBhvr>
                                        <p:cTn id="52" dur="1000" fill="hold"/>
                                        <p:tgtEl>
                                          <p:spTgt spid="41987">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4198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41987">
                                            <p:txEl>
                                              <p:pRg st="9" end="9"/>
                                            </p:txEl>
                                          </p:spTgt>
                                        </p:tgtEl>
                                        <p:attrNameLst>
                                          <p:attrName>style.visibility</p:attrName>
                                        </p:attrNameLst>
                                      </p:cBhvr>
                                      <p:to>
                                        <p:strVal val="visible"/>
                                      </p:to>
                                    </p:set>
                                    <p:animEffect transition="in" filter="fade">
                                      <p:cBhvr>
                                        <p:cTn id="58" dur="1000"/>
                                        <p:tgtEl>
                                          <p:spTgt spid="41987">
                                            <p:txEl>
                                              <p:pRg st="9" end="9"/>
                                            </p:txEl>
                                          </p:spTgt>
                                        </p:tgtEl>
                                      </p:cBhvr>
                                    </p:animEffect>
                                    <p:anim calcmode="lin" valueType="num">
                                      <p:cBhvr>
                                        <p:cTn id="59" dur="1000" fill="hold"/>
                                        <p:tgtEl>
                                          <p:spTgt spid="41987">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41987">
                                            <p:txEl>
                                              <p:pRg st="9" end="9"/>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41987">
                                            <p:txEl>
                                              <p:pRg st="10" end="10"/>
                                            </p:txEl>
                                          </p:spTgt>
                                        </p:tgtEl>
                                        <p:attrNameLst>
                                          <p:attrName>style.visibility</p:attrName>
                                        </p:attrNameLst>
                                      </p:cBhvr>
                                      <p:to>
                                        <p:strVal val="visible"/>
                                      </p:to>
                                    </p:set>
                                    <p:animEffect transition="in" filter="fade">
                                      <p:cBhvr>
                                        <p:cTn id="63" dur="1000"/>
                                        <p:tgtEl>
                                          <p:spTgt spid="41987">
                                            <p:txEl>
                                              <p:pRg st="10" end="10"/>
                                            </p:txEl>
                                          </p:spTgt>
                                        </p:tgtEl>
                                      </p:cBhvr>
                                    </p:animEffect>
                                    <p:anim calcmode="lin" valueType="num">
                                      <p:cBhvr>
                                        <p:cTn id="64" dur="1000" fill="hold"/>
                                        <p:tgtEl>
                                          <p:spTgt spid="41987">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4198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457200" y="1752600"/>
            <a:ext cx="8077200" cy="4343400"/>
          </a:xfrm>
        </p:spPr>
        <p:txBody>
          <a:bodyPr/>
          <a:lstStyle/>
          <a:p>
            <a:pPr marL="0" indent="0">
              <a:buNone/>
            </a:pPr>
            <a:r>
              <a:rPr lang="en-US" sz="3600" b="1" dirty="0"/>
              <a:t>public</a:t>
            </a:r>
            <a:r>
              <a:rPr lang="en-US" sz="3600" dirty="0"/>
              <a:t> </a:t>
            </a:r>
            <a:r>
              <a:rPr lang="en-US" sz="3600" b="1" dirty="0"/>
              <a:t>class</a:t>
            </a:r>
            <a:r>
              <a:rPr lang="en-US" sz="3600" dirty="0"/>
              <a:t> Bike </a:t>
            </a:r>
            <a:endParaRPr lang="en-US" sz="3600" dirty="0" smtClean="0"/>
          </a:p>
          <a:p>
            <a:pPr marL="0" indent="0">
              <a:buNone/>
            </a:pPr>
            <a:r>
              <a:rPr lang="en-US" sz="3600" dirty="0" smtClean="0"/>
              <a:t>{ </a:t>
            </a:r>
            <a:r>
              <a:rPr lang="en-US" sz="3600" dirty="0"/>
              <a:t>       </a:t>
            </a:r>
            <a:endParaRPr lang="en-US" sz="3600" dirty="0" smtClean="0"/>
          </a:p>
          <a:p>
            <a:pPr marL="0" indent="0">
              <a:buNone/>
            </a:pPr>
            <a:r>
              <a:rPr lang="en-US" sz="3600" dirty="0" smtClean="0"/>
              <a:t>}</a:t>
            </a:r>
          </a:p>
          <a:p>
            <a:pPr marL="0" indent="0">
              <a:buNone/>
            </a:pPr>
            <a:r>
              <a:rPr lang="en-US" sz="3600" b="1" dirty="0" smtClean="0"/>
              <a:t>public abstract</a:t>
            </a:r>
            <a:r>
              <a:rPr lang="en-US" sz="3600" dirty="0"/>
              <a:t> </a:t>
            </a:r>
            <a:r>
              <a:rPr lang="en-US" sz="3600" b="1" dirty="0"/>
              <a:t>class</a:t>
            </a:r>
            <a:r>
              <a:rPr lang="en-US" sz="3600" dirty="0"/>
              <a:t> </a:t>
            </a:r>
            <a:r>
              <a:rPr lang="en-US" sz="3600" dirty="0" smtClean="0"/>
              <a:t>Person</a:t>
            </a:r>
            <a:endParaRPr lang="en-US" sz="3600" dirty="0"/>
          </a:p>
          <a:p>
            <a:pPr marL="0" indent="0">
              <a:buNone/>
            </a:pPr>
            <a:r>
              <a:rPr lang="en-US" sz="3600" dirty="0"/>
              <a:t>{        </a:t>
            </a:r>
          </a:p>
          <a:p>
            <a:pPr marL="0" indent="0">
              <a:buNone/>
            </a:pPr>
            <a:r>
              <a:rPr lang="en-US" sz="3600" dirty="0"/>
              <a:t>}</a:t>
            </a:r>
            <a:endParaRPr lang="vi-VN" sz="3600" dirty="0">
              <a:solidFill>
                <a:schemeClr val="accent1">
                  <a:lumMod val="50000"/>
                </a:schemeClr>
              </a:solidFill>
              <a:effectLst>
                <a:outerShdw blurRad="38100" dist="38100" dir="2700000" algn="tl">
                  <a:srgbClr val="000000">
                    <a:alpha val="43137"/>
                  </a:srgbClr>
                </a:outerShdw>
              </a:effectLst>
            </a:endParaRPr>
          </a:p>
          <a:p>
            <a:pPr marL="0" indent="0">
              <a:buNone/>
            </a:pPr>
            <a:endParaRPr lang="vi-VN" sz="3600" dirty="0">
              <a:solidFill>
                <a:schemeClr val="accent1">
                  <a:lumMod val="50000"/>
                </a:schemeClr>
              </a:solidFill>
              <a:effectLst>
                <a:outerShdw blurRad="38100" dist="38100" dir="2700000" algn="tl">
                  <a:srgbClr val="000000">
                    <a:alpha val="43137"/>
                  </a:srgbClr>
                </a:outerShdw>
              </a:effectLst>
            </a:endParaRPr>
          </a:p>
        </p:txBody>
      </p:sp>
      <p:sp>
        <p:nvSpPr>
          <p:cNvPr id="5" name="Rectangle 2"/>
          <p:cNvSpPr txBox="1">
            <a:spLocks noChangeArrowheads="1"/>
          </p:cNvSpPr>
          <p:nvPr/>
        </p:nvSpPr>
        <p:spPr bwMode="gray">
          <a:xfrm>
            <a:off x="304800" y="457200"/>
            <a:ext cx="54102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b="1">
                <a:solidFill>
                  <a:schemeClr val="tx1"/>
                </a:solidFill>
                <a:latin typeface="+mj-lt"/>
                <a:ea typeface="+mj-ea"/>
                <a:cs typeface="+mj-cs"/>
              </a:defRPr>
            </a:lvl1pPr>
            <a:lvl2pPr algn="l" rtl="0" eaLnBrk="1" fontAlgn="base" hangingPunct="1">
              <a:spcBef>
                <a:spcPct val="0"/>
              </a:spcBef>
              <a:spcAft>
                <a:spcPct val="0"/>
              </a:spcAft>
              <a:defRPr sz="2800" b="1">
                <a:solidFill>
                  <a:schemeClr val="tx1"/>
                </a:solidFill>
                <a:latin typeface="Arial" charset="0"/>
              </a:defRPr>
            </a:lvl2pPr>
            <a:lvl3pPr algn="l" rtl="0" eaLnBrk="1" fontAlgn="base" hangingPunct="1">
              <a:spcBef>
                <a:spcPct val="0"/>
              </a:spcBef>
              <a:spcAft>
                <a:spcPct val="0"/>
              </a:spcAft>
              <a:defRPr sz="2800" b="1">
                <a:solidFill>
                  <a:schemeClr val="tx1"/>
                </a:solidFill>
                <a:latin typeface="Arial" charset="0"/>
              </a:defRPr>
            </a:lvl3pPr>
            <a:lvl4pPr algn="l" rtl="0" eaLnBrk="1" fontAlgn="base" hangingPunct="1">
              <a:spcBef>
                <a:spcPct val="0"/>
              </a:spcBef>
              <a:spcAft>
                <a:spcPct val="0"/>
              </a:spcAft>
              <a:defRPr sz="2800" b="1">
                <a:solidFill>
                  <a:schemeClr val="tx1"/>
                </a:solidFill>
                <a:latin typeface="Arial" charset="0"/>
              </a:defRPr>
            </a:lvl4pPr>
            <a:lvl5pPr algn="l" rtl="0" eaLnBrk="1" fontAlgn="base" hangingPunct="1">
              <a:spcBef>
                <a:spcPct val="0"/>
              </a:spcBef>
              <a:spcAft>
                <a:spcPct val="0"/>
              </a:spcAft>
              <a:defRPr sz="2800" b="1">
                <a:solidFill>
                  <a:schemeClr val="tx1"/>
                </a:solidFill>
                <a:latin typeface="Arial" charset="0"/>
              </a:defRPr>
            </a:lvl5pPr>
            <a:lvl6pPr marL="457200" algn="l" rtl="0" eaLnBrk="1" fontAlgn="base" hangingPunct="1">
              <a:spcBef>
                <a:spcPct val="0"/>
              </a:spcBef>
              <a:spcAft>
                <a:spcPct val="0"/>
              </a:spcAft>
              <a:defRPr sz="2800" b="1">
                <a:solidFill>
                  <a:schemeClr val="tx1"/>
                </a:solidFill>
                <a:latin typeface="Arial" charset="0"/>
              </a:defRPr>
            </a:lvl6pPr>
            <a:lvl7pPr marL="914400" algn="l" rtl="0" eaLnBrk="1" fontAlgn="base" hangingPunct="1">
              <a:spcBef>
                <a:spcPct val="0"/>
              </a:spcBef>
              <a:spcAft>
                <a:spcPct val="0"/>
              </a:spcAft>
              <a:defRPr sz="2800" b="1">
                <a:solidFill>
                  <a:schemeClr val="tx1"/>
                </a:solidFill>
                <a:latin typeface="Arial" charset="0"/>
              </a:defRPr>
            </a:lvl7pPr>
            <a:lvl8pPr marL="1371600" algn="l" rtl="0" eaLnBrk="1" fontAlgn="base" hangingPunct="1">
              <a:spcBef>
                <a:spcPct val="0"/>
              </a:spcBef>
              <a:spcAft>
                <a:spcPct val="0"/>
              </a:spcAft>
              <a:defRPr sz="2800" b="1">
                <a:solidFill>
                  <a:schemeClr val="tx1"/>
                </a:solidFill>
                <a:latin typeface="Arial" charset="0"/>
              </a:defRPr>
            </a:lvl8pPr>
            <a:lvl9pPr marL="1828800" algn="l" rtl="0" eaLnBrk="1" fontAlgn="base" hangingPunct="1">
              <a:spcBef>
                <a:spcPct val="0"/>
              </a:spcBef>
              <a:spcAft>
                <a:spcPct val="0"/>
              </a:spcAft>
              <a:defRPr sz="2800" b="1">
                <a:solidFill>
                  <a:schemeClr val="tx1"/>
                </a:solidFill>
                <a:latin typeface="Arial" charset="0"/>
              </a:defRPr>
            </a:lvl9pPr>
          </a:lstStyle>
          <a:p>
            <a:r>
              <a:rPr lang="en-US" altLang="en-US" sz="6000" kern="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CLASS</a:t>
            </a:r>
            <a:endParaRPr lang="en-US" altLang="en-US" sz="6000" kern="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88147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fade">
                                      <p:cBhvr>
                                        <p:cTn id="7" dur="1000"/>
                                        <p:tgtEl>
                                          <p:spTgt spid="41987">
                                            <p:txEl>
                                              <p:pRg st="0" end="0"/>
                                            </p:txEl>
                                          </p:spTgt>
                                        </p:tgtEl>
                                      </p:cBhvr>
                                    </p:animEffect>
                                    <p:anim calcmode="lin" valueType="num">
                                      <p:cBhvr>
                                        <p:cTn id="8" dur="10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19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987">
                                            <p:txEl>
                                              <p:pRg st="1" end="1"/>
                                            </p:txEl>
                                          </p:spTgt>
                                        </p:tgtEl>
                                        <p:attrNameLst>
                                          <p:attrName>style.visibility</p:attrName>
                                        </p:attrNameLst>
                                      </p:cBhvr>
                                      <p:to>
                                        <p:strVal val="visible"/>
                                      </p:to>
                                    </p:set>
                                    <p:animEffect transition="in" filter="fade">
                                      <p:cBhvr>
                                        <p:cTn id="14" dur="1000"/>
                                        <p:tgtEl>
                                          <p:spTgt spid="41987">
                                            <p:txEl>
                                              <p:pRg st="1" end="1"/>
                                            </p:txEl>
                                          </p:spTgt>
                                        </p:tgtEl>
                                      </p:cBhvr>
                                    </p:animEffect>
                                    <p:anim calcmode="lin" valueType="num">
                                      <p:cBhvr>
                                        <p:cTn id="15" dur="10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19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987">
                                            <p:txEl>
                                              <p:pRg st="2" end="2"/>
                                            </p:txEl>
                                          </p:spTgt>
                                        </p:tgtEl>
                                        <p:attrNameLst>
                                          <p:attrName>style.visibility</p:attrName>
                                        </p:attrNameLst>
                                      </p:cBhvr>
                                      <p:to>
                                        <p:strVal val="visible"/>
                                      </p:to>
                                    </p:set>
                                    <p:animEffect transition="in" filter="fade">
                                      <p:cBhvr>
                                        <p:cTn id="21" dur="1000"/>
                                        <p:tgtEl>
                                          <p:spTgt spid="41987">
                                            <p:txEl>
                                              <p:pRg st="2" end="2"/>
                                            </p:txEl>
                                          </p:spTgt>
                                        </p:tgtEl>
                                      </p:cBhvr>
                                    </p:animEffect>
                                    <p:anim calcmode="lin" valueType="num">
                                      <p:cBhvr>
                                        <p:cTn id="22" dur="10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19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1987">
                                            <p:txEl>
                                              <p:pRg st="3" end="3"/>
                                            </p:txEl>
                                          </p:spTgt>
                                        </p:tgtEl>
                                        <p:attrNameLst>
                                          <p:attrName>style.visibility</p:attrName>
                                        </p:attrNameLst>
                                      </p:cBhvr>
                                      <p:to>
                                        <p:strVal val="visible"/>
                                      </p:to>
                                    </p:set>
                                    <p:animEffect transition="in" filter="fade">
                                      <p:cBhvr>
                                        <p:cTn id="28" dur="1000"/>
                                        <p:tgtEl>
                                          <p:spTgt spid="41987">
                                            <p:txEl>
                                              <p:pRg st="3" end="3"/>
                                            </p:txEl>
                                          </p:spTgt>
                                        </p:tgtEl>
                                      </p:cBhvr>
                                    </p:animEffect>
                                    <p:anim calcmode="lin" valueType="num">
                                      <p:cBhvr>
                                        <p:cTn id="29" dur="10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198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1987">
                                            <p:txEl>
                                              <p:pRg st="4" end="4"/>
                                            </p:txEl>
                                          </p:spTgt>
                                        </p:tgtEl>
                                        <p:attrNameLst>
                                          <p:attrName>style.visibility</p:attrName>
                                        </p:attrNameLst>
                                      </p:cBhvr>
                                      <p:to>
                                        <p:strVal val="visible"/>
                                      </p:to>
                                    </p:set>
                                    <p:animEffect transition="in" filter="fade">
                                      <p:cBhvr>
                                        <p:cTn id="35" dur="1000"/>
                                        <p:tgtEl>
                                          <p:spTgt spid="41987">
                                            <p:txEl>
                                              <p:pRg st="4" end="4"/>
                                            </p:txEl>
                                          </p:spTgt>
                                        </p:tgtEl>
                                      </p:cBhvr>
                                    </p:animEffect>
                                    <p:anim calcmode="lin" valueType="num">
                                      <p:cBhvr>
                                        <p:cTn id="36" dur="10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198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1987">
                                            <p:txEl>
                                              <p:pRg st="5" end="5"/>
                                            </p:txEl>
                                          </p:spTgt>
                                        </p:tgtEl>
                                        <p:attrNameLst>
                                          <p:attrName>style.visibility</p:attrName>
                                        </p:attrNameLst>
                                      </p:cBhvr>
                                      <p:to>
                                        <p:strVal val="visible"/>
                                      </p:to>
                                    </p:set>
                                    <p:animEffect transition="in" filter="fade">
                                      <p:cBhvr>
                                        <p:cTn id="42" dur="1000"/>
                                        <p:tgtEl>
                                          <p:spTgt spid="41987">
                                            <p:txEl>
                                              <p:pRg st="5" end="5"/>
                                            </p:txEl>
                                          </p:spTgt>
                                        </p:tgtEl>
                                      </p:cBhvr>
                                    </p:animEffect>
                                    <p:anim calcmode="lin" valueType="num">
                                      <p:cBhvr>
                                        <p:cTn id="43" dur="10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198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457200" y="1752600"/>
            <a:ext cx="8077200" cy="4343400"/>
          </a:xfrm>
        </p:spPr>
        <p:txBody>
          <a:bodyPr/>
          <a:lstStyle/>
          <a:p>
            <a:pPr marL="0" indent="0">
              <a:buNone/>
            </a:pPr>
            <a:r>
              <a:rPr lang="en-US" sz="2000" b="1" dirty="0"/>
              <a:t>public</a:t>
            </a:r>
            <a:r>
              <a:rPr lang="en-US" sz="2000" dirty="0"/>
              <a:t> </a:t>
            </a:r>
            <a:r>
              <a:rPr lang="en-US" sz="2000" b="1" dirty="0"/>
              <a:t>class</a:t>
            </a:r>
            <a:r>
              <a:rPr lang="en-US" sz="2000" dirty="0"/>
              <a:t> Bike </a:t>
            </a:r>
            <a:endParaRPr lang="en-US" sz="2000" dirty="0" smtClean="0"/>
          </a:p>
          <a:p>
            <a:pPr marL="0" indent="0">
              <a:buNone/>
            </a:pPr>
            <a:r>
              <a:rPr lang="en-US" sz="2000" dirty="0" smtClean="0"/>
              <a:t>{ </a:t>
            </a:r>
          </a:p>
          <a:p>
            <a:pPr marL="400050" lvl="1" indent="0">
              <a:buNone/>
            </a:pPr>
            <a:r>
              <a:rPr lang="en-US" sz="1600" b="1" dirty="0" smtClean="0"/>
              <a:t>public</a:t>
            </a:r>
            <a:r>
              <a:rPr lang="en-US" sz="1600" dirty="0"/>
              <a:t> </a:t>
            </a:r>
            <a:r>
              <a:rPr lang="en-US" sz="1600" b="1" dirty="0"/>
              <a:t>string</a:t>
            </a:r>
            <a:r>
              <a:rPr lang="en-US" sz="1600" dirty="0"/>
              <a:t> color;        </a:t>
            </a:r>
            <a:endParaRPr lang="en-US" sz="1600" dirty="0" smtClean="0"/>
          </a:p>
          <a:p>
            <a:pPr marL="400050" lvl="1" indent="0">
              <a:buNone/>
            </a:pPr>
            <a:r>
              <a:rPr lang="en-US" sz="1600" b="1" dirty="0" smtClean="0"/>
              <a:t>public</a:t>
            </a:r>
            <a:r>
              <a:rPr lang="en-US" sz="1600" dirty="0"/>
              <a:t> </a:t>
            </a:r>
            <a:r>
              <a:rPr lang="en-US" sz="1600" b="1" dirty="0"/>
              <a:t>string</a:t>
            </a:r>
            <a:r>
              <a:rPr lang="en-US" sz="1600" dirty="0"/>
              <a:t> engine;        </a:t>
            </a:r>
            <a:endParaRPr lang="en-US" sz="1600" dirty="0" smtClean="0"/>
          </a:p>
          <a:p>
            <a:pPr marL="400050" lvl="1" indent="0">
              <a:buNone/>
            </a:pPr>
            <a:r>
              <a:rPr lang="en-US" sz="1600" b="1" dirty="0" smtClean="0"/>
              <a:t>public</a:t>
            </a:r>
            <a:r>
              <a:rPr lang="en-US" sz="1600" dirty="0"/>
              <a:t> </a:t>
            </a:r>
            <a:r>
              <a:rPr lang="en-US" sz="1600" b="1" dirty="0" err="1"/>
              <a:t>int</a:t>
            </a:r>
            <a:r>
              <a:rPr lang="en-US" sz="1600" dirty="0"/>
              <a:t> mileage; </a:t>
            </a:r>
            <a:endParaRPr lang="en-US" sz="1600" dirty="0" smtClean="0"/>
          </a:p>
          <a:p>
            <a:pPr marL="400050" lvl="1" indent="0">
              <a:buNone/>
            </a:pPr>
            <a:r>
              <a:rPr lang="en-US" sz="1600" b="1" dirty="0" smtClean="0"/>
              <a:t>public</a:t>
            </a:r>
            <a:r>
              <a:rPr lang="en-US" sz="1600" dirty="0"/>
              <a:t> </a:t>
            </a:r>
            <a:r>
              <a:rPr lang="en-US" sz="1600" b="1" dirty="0"/>
              <a:t>string</a:t>
            </a:r>
            <a:r>
              <a:rPr lang="en-US" sz="1600" dirty="0"/>
              <a:t> </a:t>
            </a:r>
            <a:r>
              <a:rPr lang="en-US" sz="1600" b="1" dirty="0" err="1"/>
              <a:t>GetColor</a:t>
            </a:r>
            <a:r>
              <a:rPr lang="en-US" sz="1600" dirty="0"/>
              <a:t>()  </a:t>
            </a:r>
            <a:r>
              <a:rPr lang="en-US" sz="1600" dirty="0" smtClean="0"/>
              <a:t>{ </a:t>
            </a:r>
            <a:r>
              <a:rPr lang="en-US" sz="1600" dirty="0"/>
              <a:t> </a:t>
            </a:r>
            <a:r>
              <a:rPr lang="en-US" sz="1600" b="1" dirty="0" smtClean="0"/>
              <a:t>return</a:t>
            </a:r>
            <a:r>
              <a:rPr lang="en-US" sz="1600" dirty="0"/>
              <a:t> "red";  </a:t>
            </a:r>
            <a:r>
              <a:rPr lang="en-US" sz="1600" dirty="0" smtClean="0"/>
              <a:t>} </a:t>
            </a:r>
            <a:r>
              <a:rPr lang="en-US" sz="1600" dirty="0"/>
              <a:t>       </a:t>
            </a:r>
            <a:endParaRPr lang="en-US" sz="1600" dirty="0" smtClean="0"/>
          </a:p>
          <a:p>
            <a:pPr marL="400050" lvl="1" indent="0">
              <a:buNone/>
            </a:pPr>
            <a:r>
              <a:rPr lang="en-US" sz="1600" b="1" dirty="0" smtClean="0"/>
              <a:t>public</a:t>
            </a:r>
            <a:r>
              <a:rPr lang="en-US" sz="1600" dirty="0"/>
              <a:t> </a:t>
            </a:r>
            <a:r>
              <a:rPr lang="en-US" sz="1600" b="1" dirty="0" err="1"/>
              <a:t>int</a:t>
            </a:r>
            <a:r>
              <a:rPr lang="en-US" sz="1600" dirty="0"/>
              <a:t> </a:t>
            </a:r>
            <a:r>
              <a:rPr lang="en-US" sz="1600" b="1" dirty="0" err="1"/>
              <a:t>GetMileage</a:t>
            </a:r>
            <a:r>
              <a:rPr lang="en-US" sz="1600" dirty="0"/>
              <a:t>()   {  </a:t>
            </a:r>
            <a:r>
              <a:rPr lang="en-US" sz="1600" b="1" dirty="0" smtClean="0"/>
              <a:t>return</a:t>
            </a:r>
            <a:r>
              <a:rPr lang="en-US" sz="1600" dirty="0"/>
              <a:t> 65;   } </a:t>
            </a:r>
            <a:endParaRPr lang="en-US" sz="1600" dirty="0" smtClean="0"/>
          </a:p>
          <a:p>
            <a:pPr marL="0" indent="0">
              <a:buNone/>
            </a:pPr>
            <a:r>
              <a:rPr lang="en-US" sz="2000" dirty="0" smtClean="0"/>
              <a:t>}</a:t>
            </a:r>
            <a:endParaRPr lang="vi-VN" sz="2000" dirty="0">
              <a:solidFill>
                <a:schemeClr val="accent1">
                  <a:lumMod val="50000"/>
                </a:schemeClr>
              </a:solidFill>
              <a:effectLst>
                <a:outerShdw blurRad="38100" dist="38100" dir="2700000" algn="tl">
                  <a:srgbClr val="000000">
                    <a:alpha val="43137"/>
                  </a:srgbClr>
                </a:outerShdw>
              </a:effectLst>
            </a:endParaRPr>
          </a:p>
        </p:txBody>
      </p:sp>
      <p:sp>
        <p:nvSpPr>
          <p:cNvPr id="5" name="Rectangle 2"/>
          <p:cNvSpPr txBox="1">
            <a:spLocks noChangeArrowheads="1"/>
          </p:cNvSpPr>
          <p:nvPr/>
        </p:nvSpPr>
        <p:spPr bwMode="gray">
          <a:xfrm>
            <a:off x="30480" y="457200"/>
            <a:ext cx="59436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b="1">
                <a:solidFill>
                  <a:schemeClr val="tx1"/>
                </a:solidFill>
                <a:latin typeface="+mj-lt"/>
                <a:ea typeface="+mj-ea"/>
                <a:cs typeface="+mj-cs"/>
              </a:defRPr>
            </a:lvl1pPr>
            <a:lvl2pPr algn="l" rtl="0" eaLnBrk="1" fontAlgn="base" hangingPunct="1">
              <a:spcBef>
                <a:spcPct val="0"/>
              </a:spcBef>
              <a:spcAft>
                <a:spcPct val="0"/>
              </a:spcAft>
              <a:defRPr sz="2800" b="1">
                <a:solidFill>
                  <a:schemeClr val="tx1"/>
                </a:solidFill>
                <a:latin typeface="Arial" charset="0"/>
              </a:defRPr>
            </a:lvl2pPr>
            <a:lvl3pPr algn="l" rtl="0" eaLnBrk="1" fontAlgn="base" hangingPunct="1">
              <a:spcBef>
                <a:spcPct val="0"/>
              </a:spcBef>
              <a:spcAft>
                <a:spcPct val="0"/>
              </a:spcAft>
              <a:defRPr sz="2800" b="1">
                <a:solidFill>
                  <a:schemeClr val="tx1"/>
                </a:solidFill>
                <a:latin typeface="Arial" charset="0"/>
              </a:defRPr>
            </a:lvl3pPr>
            <a:lvl4pPr algn="l" rtl="0" eaLnBrk="1" fontAlgn="base" hangingPunct="1">
              <a:spcBef>
                <a:spcPct val="0"/>
              </a:spcBef>
              <a:spcAft>
                <a:spcPct val="0"/>
              </a:spcAft>
              <a:defRPr sz="2800" b="1">
                <a:solidFill>
                  <a:schemeClr val="tx1"/>
                </a:solidFill>
                <a:latin typeface="Arial" charset="0"/>
              </a:defRPr>
            </a:lvl4pPr>
            <a:lvl5pPr algn="l" rtl="0" eaLnBrk="1" fontAlgn="base" hangingPunct="1">
              <a:spcBef>
                <a:spcPct val="0"/>
              </a:spcBef>
              <a:spcAft>
                <a:spcPct val="0"/>
              </a:spcAft>
              <a:defRPr sz="2800" b="1">
                <a:solidFill>
                  <a:schemeClr val="tx1"/>
                </a:solidFill>
                <a:latin typeface="Arial" charset="0"/>
              </a:defRPr>
            </a:lvl5pPr>
            <a:lvl6pPr marL="457200" algn="l" rtl="0" eaLnBrk="1" fontAlgn="base" hangingPunct="1">
              <a:spcBef>
                <a:spcPct val="0"/>
              </a:spcBef>
              <a:spcAft>
                <a:spcPct val="0"/>
              </a:spcAft>
              <a:defRPr sz="2800" b="1">
                <a:solidFill>
                  <a:schemeClr val="tx1"/>
                </a:solidFill>
                <a:latin typeface="Arial" charset="0"/>
              </a:defRPr>
            </a:lvl6pPr>
            <a:lvl7pPr marL="914400" algn="l" rtl="0" eaLnBrk="1" fontAlgn="base" hangingPunct="1">
              <a:spcBef>
                <a:spcPct val="0"/>
              </a:spcBef>
              <a:spcAft>
                <a:spcPct val="0"/>
              </a:spcAft>
              <a:defRPr sz="2800" b="1">
                <a:solidFill>
                  <a:schemeClr val="tx1"/>
                </a:solidFill>
                <a:latin typeface="Arial" charset="0"/>
              </a:defRPr>
            </a:lvl7pPr>
            <a:lvl8pPr marL="1371600" algn="l" rtl="0" eaLnBrk="1" fontAlgn="base" hangingPunct="1">
              <a:spcBef>
                <a:spcPct val="0"/>
              </a:spcBef>
              <a:spcAft>
                <a:spcPct val="0"/>
              </a:spcAft>
              <a:defRPr sz="2800" b="1">
                <a:solidFill>
                  <a:schemeClr val="tx1"/>
                </a:solidFill>
                <a:latin typeface="Arial" charset="0"/>
              </a:defRPr>
            </a:lvl8pPr>
            <a:lvl9pPr marL="1828800" algn="l" rtl="0" eaLnBrk="1" fontAlgn="base" hangingPunct="1">
              <a:spcBef>
                <a:spcPct val="0"/>
              </a:spcBef>
              <a:spcAft>
                <a:spcPct val="0"/>
              </a:spcAft>
              <a:defRPr sz="2800" b="1">
                <a:solidFill>
                  <a:schemeClr val="tx1"/>
                </a:solidFill>
                <a:latin typeface="Arial" charset="0"/>
              </a:defRPr>
            </a:lvl9pPr>
          </a:lstStyle>
          <a:p>
            <a:r>
              <a:rPr lang="en-US" altLang="en-US" sz="6000" kern="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METHOD</a:t>
            </a:r>
            <a:endParaRPr lang="en-US" altLang="en-US" sz="6000" kern="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119781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fade">
                                      <p:cBhvr>
                                        <p:cTn id="7" dur="1000"/>
                                        <p:tgtEl>
                                          <p:spTgt spid="41987">
                                            <p:txEl>
                                              <p:pRg st="0" end="0"/>
                                            </p:txEl>
                                          </p:spTgt>
                                        </p:tgtEl>
                                      </p:cBhvr>
                                    </p:animEffect>
                                    <p:anim calcmode="lin" valueType="num">
                                      <p:cBhvr>
                                        <p:cTn id="8" dur="10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19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987">
                                            <p:txEl>
                                              <p:pRg st="1" end="1"/>
                                            </p:txEl>
                                          </p:spTgt>
                                        </p:tgtEl>
                                        <p:attrNameLst>
                                          <p:attrName>style.visibility</p:attrName>
                                        </p:attrNameLst>
                                      </p:cBhvr>
                                      <p:to>
                                        <p:strVal val="visible"/>
                                      </p:to>
                                    </p:set>
                                    <p:animEffect transition="in" filter="fade">
                                      <p:cBhvr>
                                        <p:cTn id="14" dur="1000"/>
                                        <p:tgtEl>
                                          <p:spTgt spid="41987">
                                            <p:txEl>
                                              <p:pRg st="1" end="1"/>
                                            </p:txEl>
                                          </p:spTgt>
                                        </p:tgtEl>
                                      </p:cBhvr>
                                    </p:animEffect>
                                    <p:anim calcmode="lin" valueType="num">
                                      <p:cBhvr>
                                        <p:cTn id="15" dur="10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19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987">
                                            <p:txEl>
                                              <p:pRg st="2" end="2"/>
                                            </p:txEl>
                                          </p:spTgt>
                                        </p:tgtEl>
                                        <p:attrNameLst>
                                          <p:attrName>style.visibility</p:attrName>
                                        </p:attrNameLst>
                                      </p:cBhvr>
                                      <p:to>
                                        <p:strVal val="visible"/>
                                      </p:to>
                                    </p:set>
                                    <p:animEffect transition="in" filter="fade">
                                      <p:cBhvr>
                                        <p:cTn id="21" dur="1000"/>
                                        <p:tgtEl>
                                          <p:spTgt spid="41987">
                                            <p:txEl>
                                              <p:pRg st="2" end="2"/>
                                            </p:txEl>
                                          </p:spTgt>
                                        </p:tgtEl>
                                      </p:cBhvr>
                                    </p:animEffect>
                                    <p:anim calcmode="lin" valueType="num">
                                      <p:cBhvr>
                                        <p:cTn id="22" dur="10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19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1987">
                                            <p:txEl>
                                              <p:pRg st="3" end="3"/>
                                            </p:txEl>
                                          </p:spTgt>
                                        </p:tgtEl>
                                        <p:attrNameLst>
                                          <p:attrName>style.visibility</p:attrName>
                                        </p:attrNameLst>
                                      </p:cBhvr>
                                      <p:to>
                                        <p:strVal val="visible"/>
                                      </p:to>
                                    </p:set>
                                    <p:animEffect transition="in" filter="fade">
                                      <p:cBhvr>
                                        <p:cTn id="28" dur="1000"/>
                                        <p:tgtEl>
                                          <p:spTgt spid="41987">
                                            <p:txEl>
                                              <p:pRg st="3" end="3"/>
                                            </p:txEl>
                                          </p:spTgt>
                                        </p:tgtEl>
                                      </p:cBhvr>
                                    </p:animEffect>
                                    <p:anim calcmode="lin" valueType="num">
                                      <p:cBhvr>
                                        <p:cTn id="29" dur="10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198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1987">
                                            <p:txEl>
                                              <p:pRg st="4" end="4"/>
                                            </p:txEl>
                                          </p:spTgt>
                                        </p:tgtEl>
                                        <p:attrNameLst>
                                          <p:attrName>style.visibility</p:attrName>
                                        </p:attrNameLst>
                                      </p:cBhvr>
                                      <p:to>
                                        <p:strVal val="visible"/>
                                      </p:to>
                                    </p:set>
                                    <p:animEffect transition="in" filter="fade">
                                      <p:cBhvr>
                                        <p:cTn id="35" dur="1000"/>
                                        <p:tgtEl>
                                          <p:spTgt spid="41987">
                                            <p:txEl>
                                              <p:pRg st="4" end="4"/>
                                            </p:txEl>
                                          </p:spTgt>
                                        </p:tgtEl>
                                      </p:cBhvr>
                                    </p:animEffect>
                                    <p:anim calcmode="lin" valueType="num">
                                      <p:cBhvr>
                                        <p:cTn id="36" dur="10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198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1987">
                                            <p:txEl>
                                              <p:pRg st="5" end="5"/>
                                            </p:txEl>
                                          </p:spTgt>
                                        </p:tgtEl>
                                        <p:attrNameLst>
                                          <p:attrName>style.visibility</p:attrName>
                                        </p:attrNameLst>
                                      </p:cBhvr>
                                      <p:to>
                                        <p:strVal val="visible"/>
                                      </p:to>
                                    </p:set>
                                    <p:animEffect transition="in" filter="fade">
                                      <p:cBhvr>
                                        <p:cTn id="42" dur="1000"/>
                                        <p:tgtEl>
                                          <p:spTgt spid="41987">
                                            <p:txEl>
                                              <p:pRg st="5" end="5"/>
                                            </p:txEl>
                                          </p:spTgt>
                                        </p:tgtEl>
                                      </p:cBhvr>
                                    </p:animEffect>
                                    <p:anim calcmode="lin" valueType="num">
                                      <p:cBhvr>
                                        <p:cTn id="43" dur="10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198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1987">
                                            <p:txEl>
                                              <p:pRg st="6" end="6"/>
                                            </p:txEl>
                                          </p:spTgt>
                                        </p:tgtEl>
                                        <p:attrNameLst>
                                          <p:attrName>style.visibility</p:attrName>
                                        </p:attrNameLst>
                                      </p:cBhvr>
                                      <p:to>
                                        <p:strVal val="visible"/>
                                      </p:to>
                                    </p:set>
                                    <p:animEffect transition="in" filter="fade">
                                      <p:cBhvr>
                                        <p:cTn id="49" dur="1000"/>
                                        <p:tgtEl>
                                          <p:spTgt spid="41987">
                                            <p:txEl>
                                              <p:pRg st="6" end="6"/>
                                            </p:txEl>
                                          </p:spTgt>
                                        </p:tgtEl>
                                      </p:cBhvr>
                                    </p:animEffect>
                                    <p:anim calcmode="lin" valueType="num">
                                      <p:cBhvr>
                                        <p:cTn id="50" dur="1000" fill="hold"/>
                                        <p:tgtEl>
                                          <p:spTgt spid="41987">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198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1987">
                                            <p:txEl>
                                              <p:pRg st="7" end="7"/>
                                            </p:txEl>
                                          </p:spTgt>
                                        </p:tgtEl>
                                        <p:attrNameLst>
                                          <p:attrName>style.visibility</p:attrName>
                                        </p:attrNameLst>
                                      </p:cBhvr>
                                      <p:to>
                                        <p:strVal val="visible"/>
                                      </p:to>
                                    </p:set>
                                    <p:animEffect transition="in" filter="fade">
                                      <p:cBhvr>
                                        <p:cTn id="56" dur="1000"/>
                                        <p:tgtEl>
                                          <p:spTgt spid="41987">
                                            <p:txEl>
                                              <p:pRg st="7" end="7"/>
                                            </p:txEl>
                                          </p:spTgt>
                                        </p:tgtEl>
                                      </p:cBhvr>
                                    </p:animEffect>
                                    <p:anim calcmode="lin" valueType="num">
                                      <p:cBhvr>
                                        <p:cTn id="57" dur="1000" fill="hold"/>
                                        <p:tgtEl>
                                          <p:spTgt spid="41987">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198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457200" y="1676400"/>
            <a:ext cx="8077200" cy="4343400"/>
          </a:xfrm>
        </p:spPr>
        <p:txBody>
          <a:bodyPr/>
          <a:lstStyle/>
          <a:p>
            <a:pPr algn="just">
              <a:buFont typeface="Wingdings" panose="05000000000000000000" pitchFamily="2" charset="2"/>
              <a:buChar char="v"/>
            </a:pPr>
            <a:r>
              <a:rPr lang="vi-VN" sz="2000" dirty="0">
                <a:solidFill>
                  <a:schemeClr val="accent1">
                    <a:lumMod val="50000"/>
                  </a:schemeClr>
                </a:solidFill>
                <a:effectLst>
                  <a:outerShdw blurRad="38100" dist="38100" dir="2700000" algn="tl">
                    <a:srgbClr val="000000">
                      <a:alpha val="43137"/>
                    </a:srgbClr>
                  </a:outerShdw>
                </a:effectLst>
              </a:rPr>
              <a:t>Để giảm gánh nặng thao tác trên nhiều ngôn ngữ khác nhau và cải thiện năng suất lập trình, Microsoft đã phát triển giải pháp tích hợp dữ liệu cho .NET Framework có tên gọi là </a:t>
            </a:r>
            <a:r>
              <a:rPr lang="vi-VN" sz="2000" dirty="0">
                <a:solidFill>
                  <a:schemeClr val="accent2"/>
                </a:solidFill>
                <a:effectLst>
                  <a:outerShdw blurRad="38100" dist="38100" dir="2700000" algn="tl">
                    <a:srgbClr val="000000">
                      <a:alpha val="43137"/>
                    </a:srgbClr>
                  </a:outerShdw>
                </a:effectLst>
              </a:rPr>
              <a:t>LINQ</a:t>
            </a:r>
            <a:r>
              <a:rPr lang="vi-VN" sz="2000" dirty="0">
                <a:solidFill>
                  <a:schemeClr val="accent1">
                    <a:lumMod val="50000"/>
                  </a:schemeClr>
                </a:solidFill>
                <a:effectLst>
                  <a:outerShdw blurRad="38100" dist="38100" dir="2700000" algn="tl">
                    <a:srgbClr val="000000">
                      <a:alpha val="43137"/>
                    </a:srgbClr>
                  </a:outerShdw>
                </a:effectLst>
              </a:rPr>
              <a:t> (Language Integrated Query), đây là thư viện mở rộng cho các ngôn ngữ lập trình C# và Visual Basic.NET (có thể mở rộng cho các ngôn ngữ khác) cung cấp khả năng truy vấn trực tiếp dữ liệu Object, cơ sở dữ liệu và XML</a:t>
            </a:r>
            <a:r>
              <a:rPr lang="vi-VN" sz="2000" dirty="0" smtClean="0">
                <a:solidFill>
                  <a:schemeClr val="accent1">
                    <a:lumMod val="50000"/>
                  </a:schemeClr>
                </a:solidFill>
                <a:effectLst>
                  <a:outerShdw blurRad="38100" dist="38100" dir="2700000" algn="tl">
                    <a:srgbClr val="000000">
                      <a:alpha val="43137"/>
                    </a:srgbClr>
                  </a:outerShdw>
                </a:effectLst>
              </a:rPr>
              <a:t>.</a:t>
            </a:r>
            <a:endParaRPr lang="vi-VN" sz="2000" dirty="0">
              <a:solidFill>
                <a:schemeClr val="accent1">
                  <a:lumMod val="50000"/>
                </a:schemeClr>
              </a:solidFill>
              <a:effectLst>
                <a:outerShdw blurRad="38100" dist="38100" dir="2700000" algn="tl">
                  <a:srgbClr val="000000">
                    <a:alpha val="43137"/>
                  </a:srgbClr>
                </a:outerShdw>
              </a:effectLst>
            </a:endParaRPr>
          </a:p>
          <a:p>
            <a:pPr algn="just">
              <a:buFont typeface="Wingdings" panose="05000000000000000000" pitchFamily="2" charset="2"/>
              <a:buChar char="v"/>
            </a:pPr>
            <a:r>
              <a:rPr lang="vi-VN" sz="2000" dirty="0">
                <a:solidFill>
                  <a:schemeClr val="accent1">
                    <a:lumMod val="50000"/>
                  </a:schemeClr>
                </a:solidFill>
                <a:effectLst>
                  <a:outerShdw blurRad="38100" dist="38100" dir="2700000" algn="tl">
                    <a:srgbClr val="000000">
                      <a:alpha val="43137"/>
                    </a:srgbClr>
                  </a:outerShdw>
                </a:effectLst>
              </a:rPr>
              <a:t>Điểm mạnh của LINQ là “viết truy vấn cho rất nhiều các đối tượng dữ liệu”. Từ  cơ sở dữ liệu, XML, Data Object … thậm chí là viết truy vấn cho một biến mảng đã tạo ra trước đó. Vì thế ta có các khái niệm như là LinQ to SQL, LinQ to XML</a:t>
            </a:r>
            <a:r>
              <a:rPr lang="vi-VN" sz="2000" dirty="0" smtClean="0">
                <a:solidFill>
                  <a:schemeClr val="accent1">
                    <a:lumMod val="50000"/>
                  </a:schemeClr>
                </a:solidFill>
                <a:effectLst>
                  <a:outerShdw blurRad="38100" dist="38100" dir="2700000" algn="tl">
                    <a:srgbClr val="000000">
                      <a:alpha val="43137"/>
                    </a:srgbClr>
                  </a:outerShdw>
                </a:effectLst>
              </a:rPr>
              <a:t>,….</a:t>
            </a:r>
            <a:endParaRPr lang="en-US" sz="2000" dirty="0" smtClean="0">
              <a:solidFill>
                <a:schemeClr val="accent1">
                  <a:lumMod val="50000"/>
                </a:schemeClr>
              </a:solidFill>
              <a:effectLst>
                <a:outerShdw blurRad="38100" dist="38100" dir="2700000" algn="tl">
                  <a:srgbClr val="000000">
                    <a:alpha val="43137"/>
                  </a:srgbClr>
                </a:outerShdw>
              </a:effectLst>
            </a:endParaRPr>
          </a:p>
          <a:p>
            <a:pPr algn="just">
              <a:buFont typeface="Wingdings" panose="05000000000000000000" pitchFamily="2" charset="2"/>
              <a:buChar char="v"/>
            </a:pPr>
            <a:r>
              <a:rPr lang="en-US" sz="2000" b="1" dirty="0" smtClean="0">
                <a:solidFill>
                  <a:schemeClr val="accent2"/>
                </a:solidFill>
                <a:effectLst>
                  <a:outerShdw blurRad="38100" dist="38100" dir="2700000" algn="tl">
                    <a:srgbClr val="000000">
                      <a:alpha val="43137"/>
                    </a:srgbClr>
                  </a:outerShdw>
                </a:effectLst>
              </a:rPr>
              <a:t>Lambda Expressions</a:t>
            </a:r>
          </a:p>
        </p:txBody>
      </p:sp>
      <p:sp>
        <p:nvSpPr>
          <p:cNvPr id="5" name="Rectangle 2"/>
          <p:cNvSpPr txBox="1">
            <a:spLocks noChangeArrowheads="1"/>
          </p:cNvSpPr>
          <p:nvPr/>
        </p:nvSpPr>
        <p:spPr bwMode="gray">
          <a:xfrm>
            <a:off x="304800" y="457200"/>
            <a:ext cx="50292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b="1">
                <a:solidFill>
                  <a:schemeClr val="tx1"/>
                </a:solidFill>
                <a:latin typeface="+mj-lt"/>
                <a:ea typeface="+mj-ea"/>
                <a:cs typeface="+mj-cs"/>
              </a:defRPr>
            </a:lvl1pPr>
            <a:lvl2pPr algn="l" rtl="0" eaLnBrk="1" fontAlgn="base" hangingPunct="1">
              <a:spcBef>
                <a:spcPct val="0"/>
              </a:spcBef>
              <a:spcAft>
                <a:spcPct val="0"/>
              </a:spcAft>
              <a:defRPr sz="2800" b="1">
                <a:solidFill>
                  <a:schemeClr val="tx1"/>
                </a:solidFill>
                <a:latin typeface="Arial" charset="0"/>
              </a:defRPr>
            </a:lvl2pPr>
            <a:lvl3pPr algn="l" rtl="0" eaLnBrk="1" fontAlgn="base" hangingPunct="1">
              <a:spcBef>
                <a:spcPct val="0"/>
              </a:spcBef>
              <a:spcAft>
                <a:spcPct val="0"/>
              </a:spcAft>
              <a:defRPr sz="2800" b="1">
                <a:solidFill>
                  <a:schemeClr val="tx1"/>
                </a:solidFill>
                <a:latin typeface="Arial" charset="0"/>
              </a:defRPr>
            </a:lvl3pPr>
            <a:lvl4pPr algn="l" rtl="0" eaLnBrk="1" fontAlgn="base" hangingPunct="1">
              <a:spcBef>
                <a:spcPct val="0"/>
              </a:spcBef>
              <a:spcAft>
                <a:spcPct val="0"/>
              </a:spcAft>
              <a:defRPr sz="2800" b="1">
                <a:solidFill>
                  <a:schemeClr val="tx1"/>
                </a:solidFill>
                <a:latin typeface="Arial" charset="0"/>
              </a:defRPr>
            </a:lvl4pPr>
            <a:lvl5pPr algn="l" rtl="0" eaLnBrk="1" fontAlgn="base" hangingPunct="1">
              <a:spcBef>
                <a:spcPct val="0"/>
              </a:spcBef>
              <a:spcAft>
                <a:spcPct val="0"/>
              </a:spcAft>
              <a:defRPr sz="2800" b="1">
                <a:solidFill>
                  <a:schemeClr val="tx1"/>
                </a:solidFill>
                <a:latin typeface="Arial" charset="0"/>
              </a:defRPr>
            </a:lvl5pPr>
            <a:lvl6pPr marL="457200" algn="l" rtl="0" eaLnBrk="1" fontAlgn="base" hangingPunct="1">
              <a:spcBef>
                <a:spcPct val="0"/>
              </a:spcBef>
              <a:spcAft>
                <a:spcPct val="0"/>
              </a:spcAft>
              <a:defRPr sz="2800" b="1">
                <a:solidFill>
                  <a:schemeClr val="tx1"/>
                </a:solidFill>
                <a:latin typeface="Arial" charset="0"/>
              </a:defRPr>
            </a:lvl6pPr>
            <a:lvl7pPr marL="914400" algn="l" rtl="0" eaLnBrk="1" fontAlgn="base" hangingPunct="1">
              <a:spcBef>
                <a:spcPct val="0"/>
              </a:spcBef>
              <a:spcAft>
                <a:spcPct val="0"/>
              </a:spcAft>
              <a:defRPr sz="2800" b="1">
                <a:solidFill>
                  <a:schemeClr val="tx1"/>
                </a:solidFill>
                <a:latin typeface="Arial" charset="0"/>
              </a:defRPr>
            </a:lvl7pPr>
            <a:lvl8pPr marL="1371600" algn="l" rtl="0" eaLnBrk="1" fontAlgn="base" hangingPunct="1">
              <a:spcBef>
                <a:spcPct val="0"/>
              </a:spcBef>
              <a:spcAft>
                <a:spcPct val="0"/>
              </a:spcAft>
              <a:defRPr sz="2800" b="1">
                <a:solidFill>
                  <a:schemeClr val="tx1"/>
                </a:solidFill>
                <a:latin typeface="Arial" charset="0"/>
              </a:defRPr>
            </a:lvl8pPr>
            <a:lvl9pPr marL="1828800" algn="l" rtl="0" eaLnBrk="1" fontAlgn="base" hangingPunct="1">
              <a:spcBef>
                <a:spcPct val="0"/>
              </a:spcBef>
              <a:spcAft>
                <a:spcPct val="0"/>
              </a:spcAft>
              <a:defRPr sz="2800" b="1">
                <a:solidFill>
                  <a:schemeClr val="tx1"/>
                </a:solidFill>
                <a:latin typeface="Arial" charset="0"/>
              </a:defRPr>
            </a:lvl9pPr>
          </a:lstStyle>
          <a:p>
            <a:r>
              <a:rPr lang="en-US" altLang="en-US" sz="6000" kern="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LINQ</a:t>
            </a:r>
            <a:endParaRPr lang="en-US" altLang="en-US" sz="6000" kern="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21256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fade">
                                      <p:cBhvr>
                                        <p:cTn id="7" dur="1000"/>
                                        <p:tgtEl>
                                          <p:spTgt spid="41987">
                                            <p:txEl>
                                              <p:pRg st="0" end="0"/>
                                            </p:txEl>
                                          </p:spTgt>
                                        </p:tgtEl>
                                      </p:cBhvr>
                                    </p:animEffect>
                                    <p:anim calcmode="lin" valueType="num">
                                      <p:cBhvr>
                                        <p:cTn id="8" dur="10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19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987">
                                            <p:txEl>
                                              <p:pRg st="1" end="1"/>
                                            </p:txEl>
                                          </p:spTgt>
                                        </p:tgtEl>
                                        <p:attrNameLst>
                                          <p:attrName>style.visibility</p:attrName>
                                        </p:attrNameLst>
                                      </p:cBhvr>
                                      <p:to>
                                        <p:strVal val="visible"/>
                                      </p:to>
                                    </p:set>
                                    <p:animEffect transition="in" filter="fade">
                                      <p:cBhvr>
                                        <p:cTn id="14" dur="1000"/>
                                        <p:tgtEl>
                                          <p:spTgt spid="41987">
                                            <p:txEl>
                                              <p:pRg st="1" end="1"/>
                                            </p:txEl>
                                          </p:spTgt>
                                        </p:tgtEl>
                                      </p:cBhvr>
                                    </p:animEffect>
                                    <p:anim calcmode="lin" valueType="num">
                                      <p:cBhvr>
                                        <p:cTn id="15" dur="10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19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987">
                                            <p:txEl>
                                              <p:pRg st="2" end="2"/>
                                            </p:txEl>
                                          </p:spTgt>
                                        </p:tgtEl>
                                        <p:attrNameLst>
                                          <p:attrName>style.visibility</p:attrName>
                                        </p:attrNameLst>
                                      </p:cBhvr>
                                      <p:to>
                                        <p:strVal val="visible"/>
                                      </p:to>
                                    </p:set>
                                    <p:animEffect transition="in" filter="fade">
                                      <p:cBhvr>
                                        <p:cTn id="21" dur="1000"/>
                                        <p:tgtEl>
                                          <p:spTgt spid="41987">
                                            <p:txEl>
                                              <p:pRg st="2" end="2"/>
                                            </p:txEl>
                                          </p:spTgt>
                                        </p:tgtEl>
                                      </p:cBhvr>
                                    </p:animEffect>
                                    <p:anim calcmode="lin" valueType="num">
                                      <p:cBhvr>
                                        <p:cTn id="22" dur="10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198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457200" y="1676400"/>
            <a:ext cx="8077200" cy="4343400"/>
          </a:xfrm>
        </p:spPr>
        <p:txBody>
          <a:bodyPr/>
          <a:lstStyle/>
          <a:p>
            <a:pPr>
              <a:buFont typeface="Wingdings" panose="05000000000000000000" pitchFamily="2" charset="2"/>
              <a:buChar char="v"/>
            </a:pPr>
            <a:r>
              <a:rPr lang="en-US" dirty="0" smtClean="0">
                <a:solidFill>
                  <a:schemeClr val="accent1">
                    <a:lumMod val="50000"/>
                  </a:schemeClr>
                </a:solidFill>
                <a:effectLst>
                  <a:outerShdw blurRad="38100" dist="38100" dir="2700000" algn="tl">
                    <a:srgbClr val="000000">
                      <a:alpha val="43137"/>
                    </a:srgbClr>
                  </a:outerShdw>
                </a:effectLst>
              </a:rPr>
              <a:t> Count: return </a:t>
            </a:r>
            <a:r>
              <a:rPr lang="en-US" dirty="0" err="1" smtClean="0">
                <a:solidFill>
                  <a:schemeClr val="accent2"/>
                </a:solidFill>
                <a:effectLst>
                  <a:outerShdw blurRad="38100" dist="38100" dir="2700000" algn="tl">
                    <a:srgbClr val="000000">
                      <a:alpha val="43137"/>
                    </a:srgbClr>
                  </a:outerShdw>
                </a:effectLst>
              </a:rPr>
              <a:t>int</a:t>
            </a:r>
            <a:endParaRPr lang="en-US" dirty="0" smtClean="0">
              <a:solidFill>
                <a:schemeClr val="accent2"/>
              </a:solidFill>
              <a:effectLst>
                <a:outerShdw blurRad="38100" dist="38100" dir="2700000" algn="tl">
                  <a:srgbClr val="000000">
                    <a:alpha val="43137"/>
                  </a:srgbClr>
                </a:outerShdw>
              </a:effectLst>
            </a:endParaRPr>
          </a:p>
          <a:p>
            <a:pPr>
              <a:buFont typeface="Wingdings" panose="05000000000000000000" pitchFamily="2" charset="2"/>
              <a:buChar char="v"/>
            </a:pPr>
            <a:r>
              <a:rPr lang="en-US" dirty="0" smtClean="0">
                <a:solidFill>
                  <a:schemeClr val="accent1">
                    <a:lumMod val="50000"/>
                  </a:schemeClr>
                </a:solidFill>
                <a:effectLst>
                  <a:outerShdw blurRad="38100" dist="38100" dir="2700000" algn="tl">
                    <a:srgbClr val="000000">
                      <a:alpha val="43137"/>
                    </a:srgbClr>
                  </a:outerShdw>
                </a:effectLst>
              </a:rPr>
              <a:t> Sum: return </a:t>
            </a:r>
            <a:r>
              <a:rPr lang="en-US" dirty="0" err="1" smtClean="0">
                <a:solidFill>
                  <a:schemeClr val="accent2"/>
                </a:solidFill>
                <a:effectLst>
                  <a:outerShdw blurRad="38100" dist="38100" dir="2700000" algn="tl">
                    <a:srgbClr val="000000">
                      <a:alpha val="43137"/>
                    </a:srgbClr>
                  </a:outerShdw>
                </a:effectLst>
              </a:rPr>
              <a:t>int</a:t>
            </a:r>
            <a:r>
              <a:rPr lang="en-US" dirty="0" smtClean="0">
                <a:solidFill>
                  <a:schemeClr val="accent1">
                    <a:lumMod val="50000"/>
                  </a:schemeClr>
                </a:solidFill>
                <a:effectLst>
                  <a:outerShdw blurRad="38100" dist="38100" dir="2700000" algn="tl">
                    <a:srgbClr val="000000">
                      <a:alpha val="43137"/>
                    </a:srgbClr>
                  </a:outerShdw>
                </a:effectLst>
              </a:rPr>
              <a:t>, </a:t>
            </a:r>
            <a:r>
              <a:rPr lang="en-US" dirty="0" smtClean="0">
                <a:solidFill>
                  <a:schemeClr val="accent2"/>
                </a:solidFill>
                <a:effectLst>
                  <a:outerShdw blurRad="38100" dist="38100" dir="2700000" algn="tl">
                    <a:srgbClr val="000000">
                      <a:alpha val="43137"/>
                    </a:srgbClr>
                  </a:outerShdw>
                </a:effectLst>
              </a:rPr>
              <a:t>decimal</a:t>
            </a:r>
            <a:r>
              <a:rPr lang="en-US" dirty="0" smtClean="0">
                <a:solidFill>
                  <a:schemeClr val="accent1">
                    <a:lumMod val="50000"/>
                  </a:schemeClr>
                </a:solidFill>
                <a:effectLst>
                  <a:outerShdw blurRad="38100" dist="38100" dir="2700000" algn="tl">
                    <a:srgbClr val="000000">
                      <a:alpha val="43137"/>
                    </a:srgbClr>
                  </a:outerShdw>
                </a:effectLst>
              </a:rPr>
              <a:t>, </a:t>
            </a:r>
            <a:r>
              <a:rPr lang="en-US" dirty="0" smtClean="0">
                <a:solidFill>
                  <a:schemeClr val="accent2"/>
                </a:solidFill>
                <a:effectLst>
                  <a:outerShdw blurRad="38100" dist="38100" dir="2700000" algn="tl">
                    <a:srgbClr val="000000">
                      <a:alpha val="43137"/>
                    </a:srgbClr>
                  </a:outerShdw>
                </a:effectLst>
              </a:rPr>
              <a:t>float</a:t>
            </a:r>
            <a:r>
              <a:rPr lang="en-US" dirty="0" smtClean="0">
                <a:solidFill>
                  <a:schemeClr val="accent1">
                    <a:lumMod val="50000"/>
                  </a:schemeClr>
                </a:solidFill>
                <a:effectLst>
                  <a:outerShdw blurRad="38100" dist="38100" dir="2700000" algn="tl">
                    <a:srgbClr val="000000">
                      <a:alpha val="43137"/>
                    </a:srgbClr>
                  </a:outerShdw>
                </a:effectLst>
              </a:rPr>
              <a:t> …</a:t>
            </a:r>
          </a:p>
          <a:p>
            <a:pPr>
              <a:buFont typeface="Wingdings" panose="05000000000000000000" pitchFamily="2" charset="2"/>
              <a:buChar char="v"/>
            </a:pPr>
            <a:r>
              <a:rPr lang="en-US" dirty="0" smtClean="0">
                <a:solidFill>
                  <a:schemeClr val="accent1">
                    <a:lumMod val="50000"/>
                  </a:schemeClr>
                </a:solidFill>
                <a:effectLst>
                  <a:outerShdw blurRad="38100" dist="38100" dir="2700000" algn="tl">
                    <a:srgbClr val="000000">
                      <a:alpha val="43137"/>
                    </a:srgbClr>
                  </a:outerShdw>
                </a:effectLst>
              </a:rPr>
              <a:t> </a:t>
            </a:r>
            <a:r>
              <a:rPr lang="en-US" dirty="0">
                <a:solidFill>
                  <a:schemeClr val="accent1">
                    <a:lumMod val="50000"/>
                  </a:schemeClr>
                </a:solidFill>
                <a:effectLst>
                  <a:outerShdw blurRad="38100" dist="38100" dir="2700000" algn="tl">
                    <a:srgbClr val="000000">
                      <a:alpha val="43137"/>
                    </a:srgbClr>
                  </a:outerShdw>
                </a:effectLst>
              </a:rPr>
              <a:t>Max: return </a:t>
            </a:r>
            <a:r>
              <a:rPr lang="en-US" dirty="0" err="1">
                <a:solidFill>
                  <a:schemeClr val="accent2"/>
                </a:solidFill>
                <a:effectLst>
                  <a:outerShdw blurRad="38100" dist="38100" dir="2700000" algn="tl">
                    <a:srgbClr val="000000">
                      <a:alpha val="43137"/>
                    </a:srgbClr>
                  </a:outerShdw>
                </a:effectLst>
              </a:rPr>
              <a:t>int</a:t>
            </a:r>
            <a:r>
              <a:rPr lang="en-US" dirty="0">
                <a:solidFill>
                  <a:schemeClr val="accent1">
                    <a:lumMod val="50000"/>
                  </a:schemeClr>
                </a:solidFill>
                <a:effectLst>
                  <a:outerShdw blurRad="38100" dist="38100" dir="2700000" algn="tl">
                    <a:srgbClr val="000000">
                      <a:alpha val="43137"/>
                    </a:srgbClr>
                  </a:outerShdw>
                </a:effectLst>
              </a:rPr>
              <a:t>, </a:t>
            </a:r>
            <a:r>
              <a:rPr lang="en-US" dirty="0">
                <a:solidFill>
                  <a:schemeClr val="accent2"/>
                </a:solidFill>
                <a:effectLst>
                  <a:outerShdw blurRad="38100" dist="38100" dir="2700000" algn="tl">
                    <a:srgbClr val="000000">
                      <a:alpha val="43137"/>
                    </a:srgbClr>
                  </a:outerShdw>
                </a:effectLst>
              </a:rPr>
              <a:t>decimal</a:t>
            </a:r>
            <a:r>
              <a:rPr lang="en-US" dirty="0">
                <a:solidFill>
                  <a:schemeClr val="accent1">
                    <a:lumMod val="50000"/>
                  </a:schemeClr>
                </a:solidFill>
                <a:effectLst>
                  <a:outerShdw blurRad="38100" dist="38100" dir="2700000" algn="tl">
                    <a:srgbClr val="000000">
                      <a:alpha val="43137"/>
                    </a:srgbClr>
                  </a:outerShdw>
                </a:effectLst>
              </a:rPr>
              <a:t>, </a:t>
            </a:r>
            <a:r>
              <a:rPr lang="en-US" dirty="0">
                <a:solidFill>
                  <a:schemeClr val="accent2"/>
                </a:solidFill>
                <a:effectLst>
                  <a:outerShdw blurRad="38100" dist="38100" dir="2700000" algn="tl">
                    <a:srgbClr val="000000">
                      <a:alpha val="43137"/>
                    </a:srgbClr>
                  </a:outerShdw>
                </a:effectLst>
              </a:rPr>
              <a:t>float</a:t>
            </a:r>
            <a:r>
              <a:rPr lang="en-US" dirty="0">
                <a:solidFill>
                  <a:schemeClr val="accent1">
                    <a:lumMod val="50000"/>
                  </a:schemeClr>
                </a:solidFill>
                <a:effectLst>
                  <a:outerShdw blurRad="38100" dist="38100" dir="2700000" algn="tl">
                    <a:srgbClr val="000000">
                      <a:alpha val="43137"/>
                    </a:srgbClr>
                  </a:outerShdw>
                </a:effectLst>
              </a:rPr>
              <a:t> </a:t>
            </a:r>
            <a:r>
              <a:rPr lang="en-US" dirty="0" smtClean="0">
                <a:solidFill>
                  <a:schemeClr val="accent1">
                    <a:lumMod val="50000"/>
                  </a:schemeClr>
                </a:solidFill>
                <a:effectLst>
                  <a:outerShdw blurRad="38100" dist="38100" dir="2700000" algn="tl">
                    <a:srgbClr val="000000">
                      <a:alpha val="43137"/>
                    </a:srgbClr>
                  </a:outerShdw>
                </a:effectLst>
              </a:rPr>
              <a:t>…</a:t>
            </a:r>
          </a:p>
          <a:p>
            <a:pPr>
              <a:buFont typeface="Wingdings" panose="05000000000000000000" pitchFamily="2" charset="2"/>
              <a:buChar char="v"/>
            </a:pPr>
            <a:r>
              <a:rPr lang="en-US" dirty="0" smtClean="0">
                <a:solidFill>
                  <a:schemeClr val="accent1">
                    <a:lumMod val="50000"/>
                  </a:schemeClr>
                </a:solidFill>
                <a:effectLst>
                  <a:outerShdw blurRad="38100" dist="38100" dir="2700000" algn="tl">
                    <a:srgbClr val="000000">
                      <a:alpha val="43137"/>
                    </a:srgbClr>
                  </a:outerShdw>
                </a:effectLst>
              </a:rPr>
              <a:t> </a:t>
            </a:r>
            <a:r>
              <a:rPr lang="en-US" dirty="0">
                <a:solidFill>
                  <a:schemeClr val="accent1">
                    <a:lumMod val="50000"/>
                  </a:schemeClr>
                </a:solidFill>
                <a:effectLst>
                  <a:outerShdw blurRad="38100" dist="38100" dir="2700000" algn="tl">
                    <a:srgbClr val="000000">
                      <a:alpha val="43137"/>
                    </a:srgbClr>
                  </a:outerShdw>
                </a:effectLst>
              </a:rPr>
              <a:t>Min: return </a:t>
            </a:r>
            <a:r>
              <a:rPr lang="en-US" dirty="0" err="1">
                <a:solidFill>
                  <a:schemeClr val="accent2"/>
                </a:solidFill>
                <a:effectLst>
                  <a:outerShdw blurRad="38100" dist="38100" dir="2700000" algn="tl">
                    <a:srgbClr val="000000">
                      <a:alpha val="43137"/>
                    </a:srgbClr>
                  </a:outerShdw>
                </a:effectLst>
              </a:rPr>
              <a:t>int</a:t>
            </a:r>
            <a:r>
              <a:rPr lang="en-US" dirty="0">
                <a:solidFill>
                  <a:schemeClr val="accent1">
                    <a:lumMod val="50000"/>
                  </a:schemeClr>
                </a:solidFill>
                <a:effectLst>
                  <a:outerShdw blurRad="38100" dist="38100" dir="2700000" algn="tl">
                    <a:srgbClr val="000000">
                      <a:alpha val="43137"/>
                    </a:srgbClr>
                  </a:outerShdw>
                </a:effectLst>
              </a:rPr>
              <a:t>, </a:t>
            </a:r>
            <a:r>
              <a:rPr lang="en-US" dirty="0">
                <a:solidFill>
                  <a:schemeClr val="accent2"/>
                </a:solidFill>
                <a:effectLst>
                  <a:outerShdw blurRad="38100" dist="38100" dir="2700000" algn="tl">
                    <a:srgbClr val="000000">
                      <a:alpha val="43137"/>
                    </a:srgbClr>
                  </a:outerShdw>
                </a:effectLst>
              </a:rPr>
              <a:t>decimal</a:t>
            </a:r>
            <a:r>
              <a:rPr lang="en-US" dirty="0">
                <a:solidFill>
                  <a:schemeClr val="accent1">
                    <a:lumMod val="50000"/>
                  </a:schemeClr>
                </a:solidFill>
                <a:effectLst>
                  <a:outerShdw blurRad="38100" dist="38100" dir="2700000" algn="tl">
                    <a:srgbClr val="000000">
                      <a:alpha val="43137"/>
                    </a:srgbClr>
                  </a:outerShdw>
                </a:effectLst>
              </a:rPr>
              <a:t>, </a:t>
            </a:r>
            <a:r>
              <a:rPr lang="en-US" dirty="0">
                <a:solidFill>
                  <a:schemeClr val="accent2"/>
                </a:solidFill>
                <a:effectLst>
                  <a:outerShdw blurRad="38100" dist="38100" dir="2700000" algn="tl">
                    <a:srgbClr val="000000">
                      <a:alpha val="43137"/>
                    </a:srgbClr>
                  </a:outerShdw>
                </a:effectLst>
              </a:rPr>
              <a:t>float</a:t>
            </a:r>
            <a:r>
              <a:rPr lang="en-US" dirty="0">
                <a:solidFill>
                  <a:schemeClr val="accent1">
                    <a:lumMod val="50000"/>
                  </a:schemeClr>
                </a:solidFill>
                <a:effectLst>
                  <a:outerShdw blurRad="38100" dist="38100" dir="2700000" algn="tl">
                    <a:srgbClr val="000000">
                      <a:alpha val="43137"/>
                    </a:srgbClr>
                  </a:outerShdw>
                </a:effectLst>
              </a:rPr>
              <a:t> </a:t>
            </a:r>
            <a:r>
              <a:rPr lang="en-US" dirty="0" smtClean="0">
                <a:solidFill>
                  <a:schemeClr val="accent1">
                    <a:lumMod val="50000"/>
                  </a:schemeClr>
                </a:solidFill>
                <a:effectLst>
                  <a:outerShdw blurRad="38100" dist="38100" dir="2700000" algn="tl">
                    <a:srgbClr val="000000">
                      <a:alpha val="43137"/>
                    </a:srgbClr>
                  </a:outerShdw>
                </a:effectLst>
              </a:rPr>
              <a:t>…</a:t>
            </a:r>
          </a:p>
          <a:p>
            <a:pPr>
              <a:buFont typeface="Wingdings" panose="05000000000000000000" pitchFamily="2" charset="2"/>
              <a:buChar char="v"/>
            </a:pPr>
            <a:r>
              <a:rPr lang="en-US" dirty="0" smtClean="0">
                <a:solidFill>
                  <a:schemeClr val="accent1">
                    <a:lumMod val="50000"/>
                  </a:schemeClr>
                </a:solidFill>
                <a:effectLst>
                  <a:outerShdw blurRad="38100" dist="38100" dir="2700000" algn="tl">
                    <a:srgbClr val="000000">
                      <a:alpha val="43137"/>
                    </a:srgbClr>
                  </a:outerShdw>
                </a:effectLst>
              </a:rPr>
              <a:t> </a:t>
            </a:r>
            <a:r>
              <a:rPr lang="en-US" dirty="0">
                <a:solidFill>
                  <a:schemeClr val="accent1">
                    <a:lumMod val="50000"/>
                  </a:schemeClr>
                </a:solidFill>
                <a:effectLst>
                  <a:outerShdw blurRad="38100" dist="38100" dir="2700000" algn="tl">
                    <a:srgbClr val="000000">
                      <a:alpha val="43137"/>
                    </a:srgbClr>
                  </a:outerShdw>
                </a:effectLst>
              </a:rPr>
              <a:t>Average: return </a:t>
            </a:r>
            <a:r>
              <a:rPr lang="en-US" dirty="0" err="1">
                <a:solidFill>
                  <a:schemeClr val="accent2"/>
                </a:solidFill>
                <a:effectLst>
                  <a:outerShdw blurRad="38100" dist="38100" dir="2700000" algn="tl">
                    <a:srgbClr val="000000">
                      <a:alpha val="43137"/>
                    </a:srgbClr>
                  </a:outerShdw>
                </a:effectLst>
              </a:rPr>
              <a:t>int</a:t>
            </a:r>
            <a:r>
              <a:rPr lang="en-US" dirty="0">
                <a:solidFill>
                  <a:schemeClr val="accent1">
                    <a:lumMod val="50000"/>
                  </a:schemeClr>
                </a:solidFill>
                <a:effectLst>
                  <a:outerShdw blurRad="38100" dist="38100" dir="2700000" algn="tl">
                    <a:srgbClr val="000000">
                      <a:alpha val="43137"/>
                    </a:srgbClr>
                  </a:outerShdw>
                </a:effectLst>
              </a:rPr>
              <a:t>, </a:t>
            </a:r>
            <a:r>
              <a:rPr lang="en-US" dirty="0">
                <a:solidFill>
                  <a:schemeClr val="accent2"/>
                </a:solidFill>
                <a:effectLst>
                  <a:outerShdw blurRad="38100" dist="38100" dir="2700000" algn="tl">
                    <a:srgbClr val="000000">
                      <a:alpha val="43137"/>
                    </a:srgbClr>
                  </a:outerShdw>
                </a:effectLst>
              </a:rPr>
              <a:t>decimal</a:t>
            </a:r>
            <a:r>
              <a:rPr lang="en-US" dirty="0">
                <a:solidFill>
                  <a:schemeClr val="accent1">
                    <a:lumMod val="50000"/>
                  </a:schemeClr>
                </a:solidFill>
                <a:effectLst>
                  <a:outerShdw blurRad="38100" dist="38100" dir="2700000" algn="tl">
                    <a:srgbClr val="000000">
                      <a:alpha val="43137"/>
                    </a:srgbClr>
                  </a:outerShdw>
                </a:effectLst>
              </a:rPr>
              <a:t>, </a:t>
            </a:r>
            <a:r>
              <a:rPr lang="en-US" dirty="0">
                <a:solidFill>
                  <a:schemeClr val="accent2"/>
                </a:solidFill>
                <a:effectLst>
                  <a:outerShdw blurRad="38100" dist="38100" dir="2700000" algn="tl">
                    <a:srgbClr val="000000">
                      <a:alpha val="43137"/>
                    </a:srgbClr>
                  </a:outerShdw>
                </a:effectLst>
              </a:rPr>
              <a:t>float</a:t>
            </a:r>
            <a:r>
              <a:rPr lang="en-US" dirty="0">
                <a:solidFill>
                  <a:schemeClr val="accent1">
                    <a:lumMod val="50000"/>
                  </a:schemeClr>
                </a:solidFill>
                <a:effectLst>
                  <a:outerShdw blurRad="38100" dist="38100" dir="2700000" algn="tl">
                    <a:srgbClr val="000000">
                      <a:alpha val="43137"/>
                    </a:srgbClr>
                  </a:outerShdw>
                </a:effectLst>
              </a:rPr>
              <a:t> </a:t>
            </a:r>
            <a:r>
              <a:rPr lang="en-US" dirty="0" smtClean="0">
                <a:solidFill>
                  <a:schemeClr val="accent1">
                    <a:lumMod val="50000"/>
                  </a:schemeClr>
                </a:solidFill>
                <a:effectLst>
                  <a:outerShdw blurRad="38100" dist="38100" dir="2700000" algn="tl">
                    <a:srgbClr val="000000">
                      <a:alpha val="43137"/>
                    </a:srgbClr>
                  </a:outerShdw>
                </a:effectLst>
              </a:rPr>
              <a:t>…</a:t>
            </a:r>
            <a:endParaRPr lang="en-US" dirty="0">
              <a:solidFill>
                <a:schemeClr val="accent1">
                  <a:lumMod val="50000"/>
                </a:schemeClr>
              </a:solidFill>
              <a:effectLst>
                <a:outerShdw blurRad="38100" dist="38100" dir="2700000" algn="tl">
                  <a:srgbClr val="000000">
                    <a:alpha val="43137"/>
                  </a:srgbClr>
                </a:outerShdw>
              </a:effectLst>
            </a:endParaRPr>
          </a:p>
        </p:txBody>
      </p:sp>
      <p:sp>
        <p:nvSpPr>
          <p:cNvPr id="5" name="Rectangle 2"/>
          <p:cNvSpPr txBox="1">
            <a:spLocks noChangeArrowheads="1"/>
          </p:cNvSpPr>
          <p:nvPr/>
        </p:nvSpPr>
        <p:spPr bwMode="gray">
          <a:xfrm>
            <a:off x="152400" y="457200"/>
            <a:ext cx="55626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b="1">
                <a:solidFill>
                  <a:schemeClr val="tx1"/>
                </a:solidFill>
                <a:latin typeface="+mj-lt"/>
                <a:ea typeface="+mj-ea"/>
                <a:cs typeface="+mj-cs"/>
              </a:defRPr>
            </a:lvl1pPr>
            <a:lvl2pPr algn="l" rtl="0" eaLnBrk="1" fontAlgn="base" hangingPunct="1">
              <a:spcBef>
                <a:spcPct val="0"/>
              </a:spcBef>
              <a:spcAft>
                <a:spcPct val="0"/>
              </a:spcAft>
              <a:defRPr sz="2800" b="1">
                <a:solidFill>
                  <a:schemeClr val="tx1"/>
                </a:solidFill>
                <a:latin typeface="Arial" charset="0"/>
              </a:defRPr>
            </a:lvl2pPr>
            <a:lvl3pPr algn="l" rtl="0" eaLnBrk="1" fontAlgn="base" hangingPunct="1">
              <a:spcBef>
                <a:spcPct val="0"/>
              </a:spcBef>
              <a:spcAft>
                <a:spcPct val="0"/>
              </a:spcAft>
              <a:defRPr sz="2800" b="1">
                <a:solidFill>
                  <a:schemeClr val="tx1"/>
                </a:solidFill>
                <a:latin typeface="Arial" charset="0"/>
              </a:defRPr>
            </a:lvl3pPr>
            <a:lvl4pPr algn="l" rtl="0" eaLnBrk="1" fontAlgn="base" hangingPunct="1">
              <a:spcBef>
                <a:spcPct val="0"/>
              </a:spcBef>
              <a:spcAft>
                <a:spcPct val="0"/>
              </a:spcAft>
              <a:defRPr sz="2800" b="1">
                <a:solidFill>
                  <a:schemeClr val="tx1"/>
                </a:solidFill>
                <a:latin typeface="Arial" charset="0"/>
              </a:defRPr>
            </a:lvl4pPr>
            <a:lvl5pPr algn="l" rtl="0" eaLnBrk="1" fontAlgn="base" hangingPunct="1">
              <a:spcBef>
                <a:spcPct val="0"/>
              </a:spcBef>
              <a:spcAft>
                <a:spcPct val="0"/>
              </a:spcAft>
              <a:defRPr sz="2800" b="1">
                <a:solidFill>
                  <a:schemeClr val="tx1"/>
                </a:solidFill>
                <a:latin typeface="Arial" charset="0"/>
              </a:defRPr>
            </a:lvl5pPr>
            <a:lvl6pPr marL="457200" algn="l" rtl="0" eaLnBrk="1" fontAlgn="base" hangingPunct="1">
              <a:spcBef>
                <a:spcPct val="0"/>
              </a:spcBef>
              <a:spcAft>
                <a:spcPct val="0"/>
              </a:spcAft>
              <a:defRPr sz="2800" b="1">
                <a:solidFill>
                  <a:schemeClr val="tx1"/>
                </a:solidFill>
                <a:latin typeface="Arial" charset="0"/>
              </a:defRPr>
            </a:lvl6pPr>
            <a:lvl7pPr marL="914400" algn="l" rtl="0" eaLnBrk="1" fontAlgn="base" hangingPunct="1">
              <a:spcBef>
                <a:spcPct val="0"/>
              </a:spcBef>
              <a:spcAft>
                <a:spcPct val="0"/>
              </a:spcAft>
              <a:defRPr sz="2800" b="1">
                <a:solidFill>
                  <a:schemeClr val="tx1"/>
                </a:solidFill>
                <a:latin typeface="Arial" charset="0"/>
              </a:defRPr>
            </a:lvl7pPr>
            <a:lvl8pPr marL="1371600" algn="l" rtl="0" eaLnBrk="1" fontAlgn="base" hangingPunct="1">
              <a:spcBef>
                <a:spcPct val="0"/>
              </a:spcBef>
              <a:spcAft>
                <a:spcPct val="0"/>
              </a:spcAft>
              <a:defRPr sz="2800" b="1">
                <a:solidFill>
                  <a:schemeClr val="tx1"/>
                </a:solidFill>
                <a:latin typeface="Arial" charset="0"/>
              </a:defRPr>
            </a:lvl8pPr>
            <a:lvl9pPr marL="1828800" algn="l" rtl="0" eaLnBrk="1" fontAlgn="base" hangingPunct="1">
              <a:spcBef>
                <a:spcPct val="0"/>
              </a:spcBef>
              <a:spcAft>
                <a:spcPct val="0"/>
              </a:spcAft>
              <a:defRPr sz="2800" b="1">
                <a:solidFill>
                  <a:schemeClr val="tx1"/>
                </a:solidFill>
                <a:latin typeface="Arial" charset="0"/>
              </a:defRPr>
            </a:lvl9pPr>
          </a:lstStyle>
          <a:p>
            <a:r>
              <a:rPr lang="en-US" altLang="en-US" sz="6000" kern="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METHODs</a:t>
            </a:r>
            <a:endParaRPr lang="en-US" altLang="en-US" sz="6000" kern="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42469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fade">
                                      <p:cBhvr>
                                        <p:cTn id="7" dur="1000"/>
                                        <p:tgtEl>
                                          <p:spTgt spid="41987">
                                            <p:txEl>
                                              <p:pRg st="0" end="0"/>
                                            </p:txEl>
                                          </p:spTgt>
                                        </p:tgtEl>
                                      </p:cBhvr>
                                    </p:animEffect>
                                    <p:anim calcmode="lin" valueType="num">
                                      <p:cBhvr>
                                        <p:cTn id="8" dur="10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19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987">
                                            <p:txEl>
                                              <p:pRg st="1" end="1"/>
                                            </p:txEl>
                                          </p:spTgt>
                                        </p:tgtEl>
                                        <p:attrNameLst>
                                          <p:attrName>style.visibility</p:attrName>
                                        </p:attrNameLst>
                                      </p:cBhvr>
                                      <p:to>
                                        <p:strVal val="visible"/>
                                      </p:to>
                                    </p:set>
                                    <p:animEffect transition="in" filter="fade">
                                      <p:cBhvr>
                                        <p:cTn id="14" dur="1000"/>
                                        <p:tgtEl>
                                          <p:spTgt spid="41987">
                                            <p:txEl>
                                              <p:pRg st="1" end="1"/>
                                            </p:txEl>
                                          </p:spTgt>
                                        </p:tgtEl>
                                      </p:cBhvr>
                                    </p:animEffect>
                                    <p:anim calcmode="lin" valueType="num">
                                      <p:cBhvr>
                                        <p:cTn id="15" dur="10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19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987">
                                            <p:txEl>
                                              <p:pRg st="2" end="2"/>
                                            </p:txEl>
                                          </p:spTgt>
                                        </p:tgtEl>
                                        <p:attrNameLst>
                                          <p:attrName>style.visibility</p:attrName>
                                        </p:attrNameLst>
                                      </p:cBhvr>
                                      <p:to>
                                        <p:strVal val="visible"/>
                                      </p:to>
                                    </p:set>
                                    <p:animEffect transition="in" filter="fade">
                                      <p:cBhvr>
                                        <p:cTn id="21" dur="1000"/>
                                        <p:tgtEl>
                                          <p:spTgt spid="41987">
                                            <p:txEl>
                                              <p:pRg st="2" end="2"/>
                                            </p:txEl>
                                          </p:spTgt>
                                        </p:tgtEl>
                                      </p:cBhvr>
                                    </p:animEffect>
                                    <p:anim calcmode="lin" valueType="num">
                                      <p:cBhvr>
                                        <p:cTn id="22" dur="10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19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1987">
                                            <p:txEl>
                                              <p:pRg st="3" end="3"/>
                                            </p:txEl>
                                          </p:spTgt>
                                        </p:tgtEl>
                                        <p:attrNameLst>
                                          <p:attrName>style.visibility</p:attrName>
                                        </p:attrNameLst>
                                      </p:cBhvr>
                                      <p:to>
                                        <p:strVal val="visible"/>
                                      </p:to>
                                    </p:set>
                                    <p:animEffect transition="in" filter="fade">
                                      <p:cBhvr>
                                        <p:cTn id="28" dur="1000"/>
                                        <p:tgtEl>
                                          <p:spTgt spid="41987">
                                            <p:txEl>
                                              <p:pRg st="3" end="3"/>
                                            </p:txEl>
                                          </p:spTgt>
                                        </p:tgtEl>
                                      </p:cBhvr>
                                    </p:animEffect>
                                    <p:anim calcmode="lin" valueType="num">
                                      <p:cBhvr>
                                        <p:cTn id="29" dur="10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198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1987">
                                            <p:txEl>
                                              <p:pRg st="4" end="4"/>
                                            </p:txEl>
                                          </p:spTgt>
                                        </p:tgtEl>
                                        <p:attrNameLst>
                                          <p:attrName>style.visibility</p:attrName>
                                        </p:attrNameLst>
                                      </p:cBhvr>
                                      <p:to>
                                        <p:strVal val="visible"/>
                                      </p:to>
                                    </p:set>
                                    <p:animEffect transition="in" filter="fade">
                                      <p:cBhvr>
                                        <p:cTn id="35" dur="1000"/>
                                        <p:tgtEl>
                                          <p:spTgt spid="41987">
                                            <p:txEl>
                                              <p:pRg st="4" end="4"/>
                                            </p:txEl>
                                          </p:spTgt>
                                        </p:tgtEl>
                                      </p:cBhvr>
                                    </p:animEffect>
                                    <p:anim calcmode="lin" valueType="num">
                                      <p:cBhvr>
                                        <p:cTn id="36" dur="10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198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457200" y="1676400"/>
            <a:ext cx="8382000" cy="4343400"/>
          </a:xfrm>
        </p:spPr>
        <p:txBody>
          <a:bodyPr/>
          <a:lstStyle/>
          <a:p>
            <a:pPr>
              <a:buFont typeface="Wingdings" panose="05000000000000000000" pitchFamily="2" charset="2"/>
              <a:buChar char="v"/>
            </a:pPr>
            <a:r>
              <a:rPr lang="en-US" sz="2400" dirty="0" smtClean="0">
                <a:solidFill>
                  <a:schemeClr val="accent1">
                    <a:lumMod val="50000"/>
                  </a:schemeClr>
                </a:solidFill>
                <a:effectLst>
                  <a:outerShdw blurRad="38100" dist="38100" dir="2700000" algn="tl">
                    <a:srgbClr val="000000">
                      <a:alpha val="43137"/>
                    </a:srgbClr>
                  </a:outerShdw>
                </a:effectLst>
              </a:rPr>
              <a:t> Where: return </a:t>
            </a:r>
            <a:r>
              <a:rPr lang="en-US" sz="2400" dirty="0" smtClean="0">
                <a:solidFill>
                  <a:schemeClr val="accent2"/>
                </a:solidFill>
                <a:effectLst>
                  <a:outerShdw blurRad="38100" dist="38100" dir="2700000" algn="tl">
                    <a:srgbClr val="000000">
                      <a:alpha val="43137"/>
                    </a:srgbClr>
                  </a:outerShdw>
                </a:effectLst>
              </a:rPr>
              <a:t>array</a:t>
            </a:r>
          </a:p>
          <a:p>
            <a:pPr>
              <a:buFont typeface="Wingdings" panose="05000000000000000000" pitchFamily="2" charset="2"/>
              <a:buChar char="v"/>
            </a:pPr>
            <a:r>
              <a:rPr lang="en-US" sz="2400" dirty="0" smtClean="0">
                <a:solidFill>
                  <a:schemeClr val="accent1">
                    <a:lumMod val="50000"/>
                  </a:schemeClr>
                </a:solidFill>
                <a:effectLst>
                  <a:outerShdw blurRad="38100" dist="38100" dir="2700000" algn="tl">
                    <a:srgbClr val="000000">
                      <a:alpha val="43137"/>
                    </a:srgbClr>
                  </a:outerShdw>
                </a:effectLst>
              </a:rPr>
              <a:t> All: return </a:t>
            </a:r>
            <a:r>
              <a:rPr lang="en-US" sz="2400" dirty="0" err="1" smtClean="0">
                <a:solidFill>
                  <a:schemeClr val="accent2"/>
                </a:solidFill>
                <a:effectLst>
                  <a:outerShdw blurRad="38100" dist="38100" dir="2700000" algn="tl">
                    <a:srgbClr val="000000">
                      <a:alpha val="43137"/>
                    </a:srgbClr>
                  </a:outerShdw>
                </a:effectLst>
              </a:rPr>
              <a:t>bool</a:t>
            </a:r>
            <a:endParaRPr lang="en-US" sz="2400" dirty="0" smtClean="0">
              <a:solidFill>
                <a:schemeClr val="accent2"/>
              </a:solidFill>
              <a:effectLst>
                <a:outerShdw blurRad="38100" dist="38100" dir="2700000" algn="tl">
                  <a:srgbClr val="000000">
                    <a:alpha val="43137"/>
                  </a:srgbClr>
                </a:outerShdw>
              </a:effectLst>
            </a:endParaRPr>
          </a:p>
          <a:p>
            <a:pPr>
              <a:buFont typeface="Wingdings" panose="05000000000000000000" pitchFamily="2" charset="2"/>
              <a:buChar char="v"/>
            </a:pPr>
            <a:r>
              <a:rPr lang="en-US" sz="2400" dirty="0" smtClean="0">
                <a:solidFill>
                  <a:schemeClr val="accent1">
                    <a:lumMod val="50000"/>
                  </a:schemeClr>
                </a:solidFill>
                <a:effectLst>
                  <a:outerShdw blurRad="38100" dist="38100" dir="2700000" algn="tl">
                    <a:srgbClr val="000000">
                      <a:alpha val="43137"/>
                    </a:srgbClr>
                  </a:outerShdw>
                </a:effectLst>
              </a:rPr>
              <a:t> Any: return </a:t>
            </a:r>
            <a:r>
              <a:rPr lang="en-US" sz="2400" dirty="0" err="1" smtClean="0">
                <a:solidFill>
                  <a:schemeClr val="accent2"/>
                </a:solidFill>
                <a:effectLst>
                  <a:outerShdw blurRad="38100" dist="38100" dir="2700000" algn="tl">
                    <a:srgbClr val="000000">
                      <a:alpha val="43137"/>
                    </a:srgbClr>
                  </a:outerShdw>
                </a:effectLst>
              </a:rPr>
              <a:t>bool</a:t>
            </a:r>
            <a:endParaRPr lang="en-US" sz="2400" dirty="0" smtClean="0">
              <a:solidFill>
                <a:schemeClr val="accent2"/>
              </a:solidFill>
              <a:effectLst>
                <a:outerShdw blurRad="38100" dist="38100" dir="2700000" algn="tl">
                  <a:srgbClr val="000000">
                    <a:alpha val="43137"/>
                  </a:srgbClr>
                </a:outerShdw>
              </a:effectLst>
            </a:endParaRPr>
          </a:p>
          <a:p>
            <a:pPr>
              <a:buFont typeface="Wingdings" panose="05000000000000000000" pitchFamily="2" charset="2"/>
              <a:buChar char="v"/>
            </a:pPr>
            <a:r>
              <a:rPr lang="en-US" sz="2400" dirty="0" smtClean="0">
                <a:solidFill>
                  <a:schemeClr val="accent1">
                    <a:lumMod val="50000"/>
                  </a:schemeClr>
                </a:solidFill>
                <a:effectLst>
                  <a:outerShdw blurRad="38100" dist="38100" dir="2700000" algn="tl">
                    <a:srgbClr val="000000">
                      <a:alpha val="43137"/>
                    </a:srgbClr>
                  </a:outerShdw>
                </a:effectLst>
              </a:rPr>
              <a:t> Contains: return </a:t>
            </a:r>
            <a:r>
              <a:rPr lang="en-US" sz="2400" dirty="0" err="1" smtClean="0">
                <a:solidFill>
                  <a:schemeClr val="accent2"/>
                </a:solidFill>
                <a:effectLst>
                  <a:outerShdw blurRad="38100" dist="38100" dir="2700000" algn="tl">
                    <a:srgbClr val="000000">
                      <a:alpha val="43137"/>
                    </a:srgbClr>
                  </a:outerShdw>
                </a:effectLst>
              </a:rPr>
              <a:t>bool</a:t>
            </a:r>
            <a:endParaRPr lang="en-US" sz="2400" dirty="0" smtClean="0">
              <a:solidFill>
                <a:schemeClr val="accent2"/>
              </a:solidFill>
              <a:effectLst>
                <a:outerShdw blurRad="38100" dist="38100" dir="2700000" algn="tl">
                  <a:srgbClr val="000000">
                    <a:alpha val="43137"/>
                  </a:srgbClr>
                </a:outerShdw>
              </a:effectLst>
            </a:endParaRPr>
          </a:p>
          <a:p>
            <a:pPr>
              <a:buFont typeface="Wingdings" panose="05000000000000000000" pitchFamily="2" charset="2"/>
              <a:buChar char="v"/>
            </a:pPr>
            <a:r>
              <a:rPr lang="en-US" sz="2400" dirty="0" smtClean="0">
                <a:solidFill>
                  <a:schemeClr val="accent1">
                    <a:lumMod val="50000"/>
                  </a:schemeClr>
                </a:solidFill>
                <a:effectLst>
                  <a:outerShdw blurRad="38100" dist="38100" dir="2700000" algn="tl">
                    <a:srgbClr val="000000">
                      <a:alpha val="43137"/>
                    </a:srgbClr>
                  </a:outerShdw>
                </a:effectLst>
              </a:rPr>
              <a:t> Distinct: return </a:t>
            </a:r>
            <a:r>
              <a:rPr lang="en-US" sz="2400" dirty="0" smtClean="0">
                <a:solidFill>
                  <a:schemeClr val="accent2"/>
                </a:solidFill>
                <a:effectLst>
                  <a:outerShdw blurRad="38100" dist="38100" dir="2700000" algn="tl">
                    <a:srgbClr val="000000">
                      <a:alpha val="43137"/>
                    </a:srgbClr>
                  </a:outerShdw>
                </a:effectLst>
              </a:rPr>
              <a:t>array</a:t>
            </a:r>
          </a:p>
          <a:p>
            <a:pPr>
              <a:buFont typeface="Wingdings" panose="05000000000000000000" pitchFamily="2" charset="2"/>
              <a:buChar char="v"/>
            </a:pPr>
            <a:r>
              <a:rPr lang="en-US" sz="2400" dirty="0">
                <a:solidFill>
                  <a:schemeClr val="accent1">
                    <a:lumMod val="50000"/>
                  </a:schemeClr>
                </a:solidFill>
                <a:effectLst>
                  <a:outerShdw blurRad="38100" dist="38100" dir="2700000" algn="tl">
                    <a:srgbClr val="000000">
                      <a:alpha val="43137"/>
                    </a:srgbClr>
                  </a:outerShdw>
                </a:effectLst>
              </a:rPr>
              <a:t> </a:t>
            </a:r>
            <a:r>
              <a:rPr lang="en-US" sz="2400" dirty="0" smtClean="0">
                <a:solidFill>
                  <a:schemeClr val="accent1">
                    <a:lumMod val="50000"/>
                  </a:schemeClr>
                </a:solidFill>
                <a:effectLst>
                  <a:outerShdw blurRad="38100" dist="38100" dir="2700000" algn="tl">
                    <a:srgbClr val="000000">
                      <a:alpha val="43137"/>
                    </a:srgbClr>
                  </a:outerShdw>
                </a:effectLst>
              </a:rPr>
              <a:t>First: return </a:t>
            </a:r>
            <a:r>
              <a:rPr lang="en-US" sz="2400" dirty="0" smtClean="0">
                <a:solidFill>
                  <a:schemeClr val="accent2"/>
                </a:solidFill>
                <a:effectLst>
                  <a:outerShdw blurRad="38100" dist="38100" dir="2700000" algn="tl">
                    <a:srgbClr val="000000">
                      <a:alpha val="43137"/>
                    </a:srgbClr>
                  </a:outerShdw>
                </a:effectLst>
              </a:rPr>
              <a:t>object, </a:t>
            </a:r>
            <a:r>
              <a:rPr lang="en-US" sz="2400" dirty="0" err="1" smtClean="0">
                <a:solidFill>
                  <a:schemeClr val="accent4"/>
                </a:solidFill>
                <a:effectLst>
                  <a:outerShdw blurRad="38100" dist="38100" dir="2700000" algn="tl">
                    <a:srgbClr val="000000">
                      <a:alpha val="43137"/>
                    </a:srgbClr>
                  </a:outerShdw>
                </a:effectLst>
              </a:rPr>
              <a:t>nếu</a:t>
            </a:r>
            <a:r>
              <a:rPr lang="en-US" sz="2400" dirty="0" smtClean="0">
                <a:solidFill>
                  <a:schemeClr val="accent4"/>
                </a:solidFill>
                <a:effectLst>
                  <a:outerShdw blurRad="38100" dist="38100" dir="2700000" algn="tl">
                    <a:srgbClr val="000000">
                      <a:alpha val="43137"/>
                    </a:srgbClr>
                  </a:outerShdw>
                </a:effectLst>
              </a:rPr>
              <a:t> </a:t>
            </a:r>
            <a:r>
              <a:rPr lang="en-US" sz="2400" dirty="0" err="1" smtClean="0">
                <a:solidFill>
                  <a:schemeClr val="accent4"/>
                </a:solidFill>
                <a:effectLst>
                  <a:outerShdw blurRad="38100" dist="38100" dir="2700000" algn="tl">
                    <a:srgbClr val="000000">
                      <a:alpha val="43137"/>
                    </a:srgbClr>
                  </a:outerShdw>
                </a:effectLst>
              </a:rPr>
              <a:t>không</a:t>
            </a:r>
            <a:r>
              <a:rPr lang="en-US" sz="2400" dirty="0" smtClean="0">
                <a:solidFill>
                  <a:schemeClr val="accent4"/>
                </a:solidFill>
                <a:effectLst>
                  <a:outerShdw blurRad="38100" dist="38100" dir="2700000" algn="tl">
                    <a:srgbClr val="000000">
                      <a:alpha val="43137"/>
                    </a:srgbClr>
                  </a:outerShdw>
                </a:effectLst>
              </a:rPr>
              <a:t> </a:t>
            </a:r>
            <a:r>
              <a:rPr lang="en-US" sz="2400" dirty="0" err="1" smtClean="0">
                <a:solidFill>
                  <a:schemeClr val="accent4"/>
                </a:solidFill>
                <a:effectLst>
                  <a:outerShdw blurRad="38100" dist="38100" dir="2700000" algn="tl">
                    <a:srgbClr val="000000">
                      <a:alpha val="43137"/>
                    </a:srgbClr>
                  </a:outerShdw>
                </a:effectLst>
              </a:rPr>
              <a:t>tìm</a:t>
            </a:r>
            <a:r>
              <a:rPr lang="en-US" sz="2400" dirty="0" smtClean="0">
                <a:solidFill>
                  <a:schemeClr val="accent4"/>
                </a:solidFill>
                <a:effectLst>
                  <a:outerShdw blurRad="38100" dist="38100" dir="2700000" algn="tl">
                    <a:srgbClr val="000000">
                      <a:alpha val="43137"/>
                    </a:srgbClr>
                  </a:outerShdw>
                </a:effectLst>
              </a:rPr>
              <a:t> </a:t>
            </a:r>
            <a:r>
              <a:rPr lang="en-US" sz="2400" dirty="0" err="1" smtClean="0">
                <a:solidFill>
                  <a:schemeClr val="accent4"/>
                </a:solidFill>
                <a:effectLst>
                  <a:outerShdw blurRad="38100" dist="38100" dir="2700000" algn="tl">
                    <a:srgbClr val="000000">
                      <a:alpha val="43137"/>
                    </a:srgbClr>
                  </a:outerShdw>
                </a:effectLst>
              </a:rPr>
              <a:t>được</a:t>
            </a:r>
            <a:r>
              <a:rPr lang="en-US" sz="2400" dirty="0" smtClean="0">
                <a:solidFill>
                  <a:schemeClr val="accent4"/>
                </a:solidFill>
                <a:effectLst>
                  <a:outerShdw blurRad="38100" dist="38100" dir="2700000" algn="tl">
                    <a:srgbClr val="000000">
                      <a:alpha val="43137"/>
                    </a:srgbClr>
                  </a:outerShdw>
                </a:effectLst>
              </a:rPr>
              <a:t> </a:t>
            </a:r>
            <a:r>
              <a:rPr lang="en-US" sz="2400" dirty="0" err="1" smtClean="0">
                <a:solidFill>
                  <a:schemeClr val="accent4"/>
                </a:solidFill>
                <a:effectLst>
                  <a:outerShdw blurRad="38100" dist="38100" dir="2700000" algn="tl">
                    <a:srgbClr val="000000">
                      <a:alpha val="43137"/>
                    </a:srgbClr>
                  </a:outerShdw>
                </a:effectLst>
              </a:rPr>
              <a:t>sẽ</a:t>
            </a:r>
            <a:r>
              <a:rPr lang="en-US" sz="2400" dirty="0" smtClean="0">
                <a:solidFill>
                  <a:schemeClr val="accent4"/>
                </a:solidFill>
                <a:effectLst>
                  <a:outerShdw blurRad="38100" dist="38100" dir="2700000" algn="tl">
                    <a:srgbClr val="000000">
                      <a:alpha val="43137"/>
                    </a:srgbClr>
                  </a:outerShdw>
                </a:effectLst>
              </a:rPr>
              <a:t> </a:t>
            </a:r>
            <a:r>
              <a:rPr lang="en-US" sz="2400" dirty="0" smtClean="0">
                <a:solidFill>
                  <a:schemeClr val="accent2"/>
                </a:solidFill>
                <a:effectLst>
                  <a:outerShdw blurRad="38100" dist="38100" dir="2700000" algn="tl">
                    <a:srgbClr val="000000">
                      <a:alpha val="43137"/>
                    </a:srgbClr>
                  </a:outerShdw>
                </a:effectLst>
              </a:rPr>
              <a:t>throw </a:t>
            </a:r>
            <a:r>
              <a:rPr lang="en-US" sz="2400" dirty="0" smtClean="0">
                <a:solidFill>
                  <a:schemeClr val="accent2"/>
                </a:solidFill>
                <a:effectLst>
                  <a:outerShdw blurRad="38100" dist="38100" dir="2700000" algn="tl">
                    <a:srgbClr val="000000">
                      <a:alpha val="43137"/>
                    </a:srgbClr>
                  </a:outerShdw>
                </a:effectLst>
              </a:rPr>
              <a:t>exception</a:t>
            </a:r>
            <a:r>
              <a:rPr lang="en-US" sz="2400" dirty="0" smtClean="0">
                <a:solidFill>
                  <a:schemeClr val="accent2"/>
                </a:solidFill>
                <a:effectLst>
                  <a:outerShdw blurRad="38100" dist="38100" dir="2700000" algn="tl">
                    <a:srgbClr val="000000">
                      <a:alpha val="43137"/>
                    </a:srgbClr>
                  </a:outerShdw>
                </a:effectLst>
              </a:rPr>
              <a:t>.</a:t>
            </a:r>
          </a:p>
          <a:p>
            <a:pPr>
              <a:buFont typeface="Wingdings" panose="05000000000000000000" pitchFamily="2" charset="2"/>
              <a:buChar char="v"/>
            </a:pPr>
            <a:r>
              <a:rPr lang="en-US" sz="2400" dirty="0" smtClean="0">
                <a:solidFill>
                  <a:schemeClr val="accent1">
                    <a:lumMod val="50000"/>
                  </a:schemeClr>
                </a:solidFill>
                <a:effectLst>
                  <a:outerShdw blurRad="38100" dist="38100" dir="2700000" algn="tl">
                    <a:srgbClr val="000000">
                      <a:alpha val="43137"/>
                    </a:srgbClr>
                  </a:outerShdw>
                </a:effectLst>
              </a:rPr>
              <a:t> </a:t>
            </a:r>
            <a:r>
              <a:rPr lang="en-US" sz="2400" dirty="0" err="1" smtClean="0">
                <a:solidFill>
                  <a:schemeClr val="accent1">
                    <a:lumMod val="50000"/>
                  </a:schemeClr>
                </a:solidFill>
                <a:effectLst>
                  <a:outerShdw blurRad="38100" dist="38100" dir="2700000" algn="tl">
                    <a:srgbClr val="000000">
                      <a:alpha val="43137"/>
                    </a:srgbClr>
                  </a:outerShdw>
                </a:effectLst>
              </a:rPr>
              <a:t>FirstOrDefault</a:t>
            </a:r>
            <a:r>
              <a:rPr lang="en-US" sz="2400" dirty="0" smtClean="0">
                <a:solidFill>
                  <a:schemeClr val="accent1">
                    <a:lumMod val="50000"/>
                  </a:schemeClr>
                </a:solidFill>
                <a:effectLst>
                  <a:outerShdw blurRad="38100" dist="38100" dir="2700000" algn="tl">
                    <a:srgbClr val="000000">
                      <a:alpha val="43137"/>
                    </a:srgbClr>
                  </a:outerShdw>
                </a:effectLst>
              </a:rPr>
              <a:t>: </a:t>
            </a:r>
            <a:r>
              <a:rPr lang="en-US" sz="2400" dirty="0">
                <a:solidFill>
                  <a:schemeClr val="accent1">
                    <a:lumMod val="50000"/>
                  </a:schemeClr>
                </a:solidFill>
                <a:effectLst>
                  <a:outerShdw blurRad="38100" dist="38100" dir="2700000" algn="tl">
                    <a:srgbClr val="000000">
                      <a:alpha val="43137"/>
                    </a:srgbClr>
                  </a:outerShdw>
                </a:effectLst>
              </a:rPr>
              <a:t>return </a:t>
            </a:r>
            <a:r>
              <a:rPr lang="en-US" sz="2400" dirty="0" smtClean="0">
                <a:solidFill>
                  <a:schemeClr val="accent2"/>
                </a:solidFill>
                <a:effectLst>
                  <a:outerShdw blurRad="38100" dist="38100" dir="2700000" algn="tl">
                    <a:srgbClr val="000000">
                      <a:alpha val="43137"/>
                    </a:srgbClr>
                  </a:outerShdw>
                </a:effectLst>
              </a:rPr>
              <a:t>object, </a:t>
            </a:r>
            <a:r>
              <a:rPr lang="en-US" sz="2400" dirty="0" err="1" smtClean="0">
                <a:solidFill>
                  <a:schemeClr val="accent4"/>
                </a:solidFill>
                <a:effectLst>
                  <a:outerShdw blurRad="38100" dist="38100" dir="2700000" algn="tl">
                    <a:srgbClr val="000000">
                      <a:alpha val="43137"/>
                    </a:srgbClr>
                  </a:outerShdw>
                </a:effectLst>
              </a:rPr>
              <a:t>nếu</a:t>
            </a:r>
            <a:r>
              <a:rPr lang="en-US" sz="2400" dirty="0" smtClean="0">
                <a:solidFill>
                  <a:schemeClr val="accent4"/>
                </a:solidFill>
                <a:effectLst>
                  <a:outerShdw blurRad="38100" dist="38100" dir="2700000" algn="tl">
                    <a:srgbClr val="000000">
                      <a:alpha val="43137"/>
                    </a:srgbClr>
                  </a:outerShdw>
                </a:effectLst>
              </a:rPr>
              <a:t> </a:t>
            </a:r>
            <a:r>
              <a:rPr lang="en-US" sz="2400" dirty="0" err="1" smtClean="0">
                <a:solidFill>
                  <a:schemeClr val="accent4"/>
                </a:solidFill>
                <a:effectLst>
                  <a:outerShdw blurRad="38100" dist="38100" dir="2700000" algn="tl">
                    <a:srgbClr val="000000">
                      <a:alpha val="43137"/>
                    </a:srgbClr>
                  </a:outerShdw>
                </a:effectLst>
              </a:rPr>
              <a:t>không</a:t>
            </a:r>
            <a:r>
              <a:rPr lang="en-US" sz="2400" dirty="0" smtClean="0">
                <a:solidFill>
                  <a:schemeClr val="accent4"/>
                </a:solidFill>
                <a:effectLst>
                  <a:outerShdw blurRad="38100" dist="38100" dir="2700000" algn="tl">
                    <a:srgbClr val="000000">
                      <a:alpha val="43137"/>
                    </a:srgbClr>
                  </a:outerShdw>
                </a:effectLst>
              </a:rPr>
              <a:t> </a:t>
            </a:r>
            <a:r>
              <a:rPr lang="en-US" sz="2400" dirty="0" err="1" smtClean="0">
                <a:solidFill>
                  <a:schemeClr val="accent4"/>
                </a:solidFill>
                <a:effectLst>
                  <a:outerShdw blurRad="38100" dist="38100" dir="2700000" algn="tl">
                    <a:srgbClr val="000000">
                      <a:alpha val="43137"/>
                    </a:srgbClr>
                  </a:outerShdw>
                </a:effectLst>
              </a:rPr>
              <a:t>tìm</a:t>
            </a:r>
            <a:r>
              <a:rPr lang="en-US" sz="2400" dirty="0" smtClean="0">
                <a:solidFill>
                  <a:schemeClr val="accent4"/>
                </a:solidFill>
                <a:effectLst>
                  <a:outerShdw blurRad="38100" dist="38100" dir="2700000" algn="tl">
                    <a:srgbClr val="000000">
                      <a:alpha val="43137"/>
                    </a:srgbClr>
                  </a:outerShdw>
                </a:effectLst>
              </a:rPr>
              <a:t> </a:t>
            </a:r>
            <a:r>
              <a:rPr lang="en-US" sz="2400" dirty="0" err="1" smtClean="0">
                <a:solidFill>
                  <a:schemeClr val="accent4"/>
                </a:solidFill>
                <a:effectLst>
                  <a:outerShdw blurRad="38100" dist="38100" dir="2700000" algn="tl">
                    <a:srgbClr val="000000">
                      <a:alpha val="43137"/>
                    </a:srgbClr>
                  </a:outerShdw>
                </a:effectLst>
              </a:rPr>
              <a:t>được</a:t>
            </a:r>
            <a:r>
              <a:rPr lang="en-US" sz="2400" dirty="0" smtClean="0">
                <a:solidFill>
                  <a:schemeClr val="accent4"/>
                </a:solidFill>
                <a:effectLst>
                  <a:outerShdw blurRad="38100" dist="38100" dir="2700000" algn="tl">
                    <a:srgbClr val="000000">
                      <a:alpha val="43137"/>
                    </a:srgbClr>
                  </a:outerShdw>
                </a:effectLst>
              </a:rPr>
              <a:t> </a:t>
            </a:r>
            <a:r>
              <a:rPr lang="en-US" sz="2400" dirty="0" err="1" smtClean="0">
                <a:solidFill>
                  <a:schemeClr val="accent4"/>
                </a:solidFill>
                <a:effectLst>
                  <a:outerShdw blurRad="38100" dist="38100" dir="2700000" algn="tl">
                    <a:srgbClr val="000000">
                      <a:alpha val="43137"/>
                    </a:srgbClr>
                  </a:outerShdw>
                </a:effectLst>
              </a:rPr>
              <a:t>sẽ</a:t>
            </a:r>
            <a:r>
              <a:rPr lang="en-US" sz="2400" dirty="0" smtClean="0">
                <a:solidFill>
                  <a:schemeClr val="accent2"/>
                </a:solidFill>
                <a:effectLst>
                  <a:outerShdw blurRad="38100" dist="38100" dir="2700000" algn="tl">
                    <a:srgbClr val="000000">
                      <a:alpha val="43137"/>
                    </a:srgbClr>
                  </a:outerShdw>
                </a:effectLst>
              </a:rPr>
              <a:t> return null</a:t>
            </a:r>
          </a:p>
        </p:txBody>
      </p:sp>
      <p:sp>
        <p:nvSpPr>
          <p:cNvPr id="5" name="Rectangle 2"/>
          <p:cNvSpPr txBox="1">
            <a:spLocks noChangeArrowheads="1"/>
          </p:cNvSpPr>
          <p:nvPr/>
        </p:nvSpPr>
        <p:spPr bwMode="gray">
          <a:xfrm>
            <a:off x="152400" y="457200"/>
            <a:ext cx="55626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b="1">
                <a:solidFill>
                  <a:schemeClr val="tx1"/>
                </a:solidFill>
                <a:latin typeface="+mj-lt"/>
                <a:ea typeface="+mj-ea"/>
                <a:cs typeface="+mj-cs"/>
              </a:defRPr>
            </a:lvl1pPr>
            <a:lvl2pPr algn="l" rtl="0" eaLnBrk="1" fontAlgn="base" hangingPunct="1">
              <a:spcBef>
                <a:spcPct val="0"/>
              </a:spcBef>
              <a:spcAft>
                <a:spcPct val="0"/>
              </a:spcAft>
              <a:defRPr sz="2800" b="1">
                <a:solidFill>
                  <a:schemeClr val="tx1"/>
                </a:solidFill>
                <a:latin typeface="Arial" charset="0"/>
              </a:defRPr>
            </a:lvl2pPr>
            <a:lvl3pPr algn="l" rtl="0" eaLnBrk="1" fontAlgn="base" hangingPunct="1">
              <a:spcBef>
                <a:spcPct val="0"/>
              </a:spcBef>
              <a:spcAft>
                <a:spcPct val="0"/>
              </a:spcAft>
              <a:defRPr sz="2800" b="1">
                <a:solidFill>
                  <a:schemeClr val="tx1"/>
                </a:solidFill>
                <a:latin typeface="Arial" charset="0"/>
              </a:defRPr>
            </a:lvl3pPr>
            <a:lvl4pPr algn="l" rtl="0" eaLnBrk="1" fontAlgn="base" hangingPunct="1">
              <a:spcBef>
                <a:spcPct val="0"/>
              </a:spcBef>
              <a:spcAft>
                <a:spcPct val="0"/>
              </a:spcAft>
              <a:defRPr sz="2800" b="1">
                <a:solidFill>
                  <a:schemeClr val="tx1"/>
                </a:solidFill>
                <a:latin typeface="Arial" charset="0"/>
              </a:defRPr>
            </a:lvl4pPr>
            <a:lvl5pPr algn="l" rtl="0" eaLnBrk="1" fontAlgn="base" hangingPunct="1">
              <a:spcBef>
                <a:spcPct val="0"/>
              </a:spcBef>
              <a:spcAft>
                <a:spcPct val="0"/>
              </a:spcAft>
              <a:defRPr sz="2800" b="1">
                <a:solidFill>
                  <a:schemeClr val="tx1"/>
                </a:solidFill>
                <a:latin typeface="Arial" charset="0"/>
              </a:defRPr>
            </a:lvl5pPr>
            <a:lvl6pPr marL="457200" algn="l" rtl="0" eaLnBrk="1" fontAlgn="base" hangingPunct="1">
              <a:spcBef>
                <a:spcPct val="0"/>
              </a:spcBef>
              <a:spcAft>
                <a:spcPct val="0"/>
              </a:spcAft>
              <a:defRPr sz="2800" b="1">
                <a:solidFill>
                  <a:schemeClr val="tx1"/>
                </a:solidFill>
                <a:latin typeface="Arial" charset="0"/>
              </a:defRPr>
            </a:lvl6pPr>
            <a:lvl7pPr marL="914400" algn="l" rtl="0" eaLnBrk="1" fontAlgn="base" hangingPunct="1">
              <a:spcBef>
                <a:spcPct val="0"/>
              </a:spcBef>
              <a:spcAft>
                <a:spcPct val="0"/>
              </a:spcAft>
              <a:defRPr sz="2800" b="1">
                <a:solidFill>
                  <a:schemeClr val="tx1"/>
                </a:solidFill>
                <a:latin typeface="Arial" charset="0"/>
              </a:defRPr>
            </a:lvl7pPr>
            <a:lvl8pPr marL="1371600" algn="l" rtl="0" eaLnBrk="1" fontAlgn="base" hangingPunct="1">
              <a:spcBef>
                <a:spcPct val="0"/>
              </a:spcBef>
              <a:spcAft>
                <a:spcPct val="0"/>
              </a:spcAft>
              <a:defRPr sz="2800" b="1">
                <a:solidFill>
                  <a:schemeClr val="tx1"/>
                </a:solidFill>
                <a:latin typeface="Arial" charset="0"/>
              </a:defRPr>
            </a:lvl8pPr>
            <a:lvl9pPr marL="1828800" algn="l" rtl="0" eaLnBrk="1" fontAlgn="base" hangingPunct="1">
              <a:spcBef>
                <a:spcPct val="0"/>
              </a:spcBef>
              <a:spcAft>
                <a:spcPct val="0"/>
              </a:spcAft>
              <a:defRPr sz="2800" b="1">
                <a:solidFill>
                  <a:schemeClr val="tx1"/>
                </a:solidFill>
                <a:latin typeface="Arial" charset="0"/>
              </a:defRPr>
            </a:lvl9pPr>
          </a:lstStyle>
          <a:p>
            <a:r>
              <a:rPr lang="en-US" altLang="en-US" sz="6000" kern="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METHODs</a:t>
            </a:r>
            <a:endParaRPr lang="en-US" altLang="en-US" sz="6000" kern="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357320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fade">
                                      <p:cBhvr>
                                        <p:cTn id="7" dur="1000"/>
                                        <p:tgtEl>
                                          <p:spTgt spid="41987">
                                            <p:txEl>
                                              <p:pRg st="0" end="0"/>
                                            </p:txEl>
                                          </p:spTgt>
                                        </p:tgtEl>
                                      </p:cBhvr>
                                    </p:animEffect>
                                    <p:anim calcmode="lin" valueType="num">
                                      <p:cBhvr>
                                        <p:cTn id="8" dur="10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19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1987">
                                            <p:txEl>
                                              <p:pRg st="1" end="1"/>
                                            </p:txEl>
                                          </p:spTgt>
                                        </p:tgtEl>
                                        <p:attrNameLst>
                                          <p:attrName>style.visibility</p:attrName>
                                        </p:attrNameLst>
                                      </p:cBhvr>
                                      <p:to>
                                        <p:strVal val="visible"/>
                                      </p:to>
                                    </p:set>
                                    <p:animEffect transition="in" filter="fade">
                                      <p:cBhvr>
                                        <p:cTn id="14" dur="1000"/>
                                        <p:tgtEl>
                                          <p:spTgt spid="41987">
                                            <p:txEl>
                                              <p:pRg st="1" end="1"/>
                                            </p:txEl>
                                          </p:spTgt>
                                        </p:tgtEl>
                                      </p:cBhvr>
                                    </p:animEffect>
                                    <p:anim calcmode="lin" valueType="num">
                                      <p:cBhvr>
                                        <p:cTn id="15" dur="10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19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1987">
                                            <p:txEl>
                                              <p:pRg st="2" end="2"/>
                                            </p:txEl>
                                          </p:spTgt>
                                        </p:tgtEl>
                                        <p:attrNameLst>
                                          <p:attrName>style.visibility</p:attrName>
                                        </p:attrNameLst>
                                      </p:cBhvr>
                                      <p:to>
                                        <p:strVal val="visible"/>
                                      </p:to>
                                    </p:set>
                                    <p:animEffect transition="in" filter="fade">
                                      <p:cBhvr>
                                        <p:cTn id="21" dur="1000"/>
                                        <p:tgtEl>
                                          <p:spTgt spid="41987">
                                            <p:txEl>
                                              <p:pRg st="2" end="2"/>
                                            </p:txEl>
                                          </p:spTgt>
                                        </p:tgtEl>
                                      </p:cBhvr>
                                    </p:animEffect>
                                    <p:anim calcmode="lin" valueType="num">
                                      <p:cBhvr>
                                        <p:cTn id="22" dur="10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19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1987">
                                            <p:txEl>
                                              <p:pRg st="3" end="3"/>
                                            </p:txEl>
                                          </p:spTgt>
                                        </p:tgtEl>
                                        <p:attrNameLst>
                                          <p:attrName>style.visibility</p:attrName>
                                        </p:attrNameLst>
                                      </p:cBhvr>
                                      <p:to>
                                        <p:strVal val="visible"/>
                                      </p:to>
                                    </p:set>
                                    <p:animEffect transition="in" filter="fade">
                                      <p:cBhvr>
                                        <p:cTn id="28" dur="1000"/>
                                        <p:tgtEl>
                                          <p:spTgt spid="41987">
                                            <p:txEl>
                                              <p:pRg st="3" end="3"/>
                                            </p:txEl>
                                          </p:spTgt>
                                        </p:tgtEl>
                                      </p:cBhvr>
                                    </p:animEffect>
                                    <p:anim calcmode="lin" valueType="num">
                                      <p:cBhvr>
                                        <p:cTn id="29" dur="10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198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1987">
                                            <p:txEl>
                                              <p:pRg st="4" end="4"/>
                                            </p:txEl>
                                          </p:spTgt>
                                        </p:tgtEl>
                                        <p:attrNameLst>
                                          <p:attrName>style.visibility</p:attrName>
                                        </p:attrNameLst>
                                      </p:cBhvr>
                                      <p:to>
                                        <p:strVal val="visible"/>
                                      </p:to>
                                    </p:set>
                                    <p:animEffect transition="in" filter="fade">
                                      <p:cBhvr>
                                        <p:cTn id="35" dur="1000"/>
                                        <p:tgtEl>
                                          <p:spTgt spid="41987">
                                            <p:txEl>
                                              <p:pRg st="4" end="4"/>
                                            </p:txEl>
                                          </p:spTgt>
                                        </p:tgtEl>
                                      </p:cBhvr>
                                    </p:animEffect>
                                    <p:anim calcmode="lin" valueType="num">
                                      <p:cBhvr>
                                        <p:cTn id="36" dur="10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198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1987">
                                            <p:txEl>
                                              <p:pRg st="5" end="5"/>
                                            </p:txEl>
                                          </p:spTgt>
                                        </p:tgtEl>
                                        <p:attrNameLst>
                                          <p:attrName>style.visibility</p:attrName>
                                        </p:attrNameLst>
                                      </p:cBhvr>
                                      <p:to>
                                        <p:strVal val="visible"/>
                                      </p:to>
                                    </p:set>
                                    <p:animEffect transition="in" filter="fade">
                                      <p:cBhvr>
                                        <p:cTn id="42" dur="1000"/>
                                        <p:tgtEl>
                                          <p:spTgt spid="41987">
                                            <p:txEl>
                                              <p:pRg st="5" end="5"/>
                                            </p:txEl>
                                          </p:spTgt>
                                        </p:tgtEl>
                                      </p:cBhvr>
                                    </p:animEffect>
                                    <p:anim calcmode="lin" valueType="num">
                                      <p:cBhvr>
                                        <p:cTn id="43" dur="10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198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1987">
                                            <p:txEl>
                                              <p:pRg st="6" end="6"/>
                                            </p:txEl>
                                          </p:spTgt>
                                        </p:tgtEl>
                                        <p:attrNameLst>
                                          <p:attrName>style.visibility</p:attrName>
                                        </p:attrNameLst>
                                      </p:cBhvr>
                                      <p:to>
                                        <p:strVal val="visible"/>
                                      </p:to>
                                    </p:set>
                                    <p:animEffect transition="in" filter="fade">
                                      <p:cBhvr>
                                        <p:cTn id="49" dur="1000"/>
                                        <p:tgtEl>
                                          <p:spTgt spid="41987">
                                            <p:txEl>
                                              <p:pRg st="6" end="6"/>
                                            </p:txEl>
                                          </p:spTgt>
                                        </p:tgtEl>
                                      </p:cBhvr>
                                    </p:animEffect>
                                    <p:anim calcmode="lin" valueType="num">
                                      <p:cBhvr>
                                        <p:cTn id="50" dur="1000" fill="hold"/>
                                        <p:tgtEl>
                                          <p:spTgt spid="41987">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198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1">
  <a:themeElements>
    <a:clrScheme name="1922tgp_connection_light 2">
      <a:dk1>
        <a:srgbClr val="000000"/>
      </a:dk1>
      <a:lt1>
        <a:srgbClr val="FFFFFF"/>
      </a:lt1>
      <a:dk2>
        <a:srgbClr val="37399B"/>
      </a:dk2>
      <a:lt2>
        <a:srgbClr val="C0C0C0"/>
      </a:lt2>
      <a:accent1>
        <a:srgbClr val="4987E3"/>
      </a:accent1>
      <a:accent2>
        <a:srgbClr val="D23516"/>
      </a:accent2>
      <a:accent3>
        <a:srgbClr val="FFFFFF"/>
      </a:accent3>
      <a:accent4>
        <a:srgbClr val="000000"/>
      </a:accent4>
      <a:accent5>
        <a:srgbClr val="B1C3EF"/>
      </a:accent5>
      <a:accent6>
        <a:srgbClr val="BE2F13"/>
      </a:accent6>
      <a:hlink>
        <a:srgbClr val="36A1B6"/>
      </a:hlink>
      <a:folHlink>
        <a:srgbClr val="7FB242"/>
      </a:folHlink>
    </a:clrScheme>
    <a:fontScheme name="1922tgp_connection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22tgp_connection_light 1">
        <a:dk1>
          <a:srgbClr val="000000"/>
        </a:dk1>
        <a:lt1>
          <a:srgbClr val="FFFFFF"/>
        </a:lt1>
        <a:dk2>
          <a:srgbClr val="165E86"/>
        </a:dk2>
        <a:lt2>
          <a:srgbClr val="969696"/>
        </a:lt2>
        <a:accent1>
          <a:srgbClr val="2AA08A"/>
        </a:accent1>
        <a:accent2>
          <a:srgbClr val="AA67DD"/>
        </a:accent2>
        <a:accent3>
          <a:srgbClr val="FFFFFF"/>
        </a:accent3>
        <a:accent4>
          <a:srgbClr val="000000"/>
        </a:accent4>
        <a:accent5>
          <a:srgbClr val="ACCDC4"/>
        </a:accent5>
        <a:accent6>
          <a:srgbClr val="9A5DC8"/>
        </a:accent6>
        <a:hlink>
          <a:srgbClr val="7D96D3"/>
        </a:hlink>
        <a:folHlink>
          <a:srgbClr val="DEDB70"/>
        </a:folHlink>
      </a:clrScheme>
      <a:clrMap bg1="lt1" tx1="dk1" bg2="lt2" tx2="dk2" accent1="accent1" accent2="accent2" accent3="accent3" accent4="accent4" accent5="accent5" accent6="accent6" hlink="hlink" folHlink="folHlink"/>
    </a:extraClrScheme>
    <a:extraClrScheme>
      <a:clrScheme name="1922tgp_connection_light 2">
        <a:dk1>
          <a:srgbClr val="000000"/>
        </a:dk1>
        <a:lt1>
          <a:srgbClr val="FFFFFF"/>
        </a:lt1>
        <a:dk2>
          <a:srgbClr val="37399B"/>
        </a:dk2>
        <a:lt2>
          <a:srgbClr val="C0C0C0"/>
        </a:lt2>
        <a:accent1>
          <a:srgbClr val="4987E3"/>
        </a:accent1>
        <a:accent2>
          <a:srgbClr val="D23516"/>
        </a:accent2>
        <a:accent3>
          <a:srgbClr val="FFFFFF"/>
        </a:accent3>
        <a:accent4>
          <a:srgbClr val="000000"/>
        </a:accent4>
        <a:accent5>
          <a:srgbClr val="B1C3EF"/>
        </a:accent5>
        <a:accent6>
          <a:srgbClr val="BE2F13"/>
        </a:accent6>
        <a:hlink>
          <a:srgbClr val="36A1B6"/>
        </a:hlink>
        <a:folHlink>
          <a:srgbClr val="7FB242"/>
        </a:folHlink>
      </a:clrScheme>
      <a:clrMap bg1="lt1" tx1="dk1" bg2="lt2" tx2="dk2" accent1="accent1" accent2="accent2" accent3="accent3" accent4="accent4" accent5="accent5" accent6="accent6" hlink="hlink" folHlink="folHlink"/>
    </a:extraClrScheme>
    <a:extraClrScheme>
      <a:clrScheme name="1922tgp_connection_light 3">
        <a:dk1>
          <a:srgbClr val="000000"/>
        </a:dk1>
        <a:lt1>
          <a:srgbClr val="FFFFFF"/>
        </a:lt1>
        <a:dk2>
          <a:srgbClr val="000066"/>
        </a:dk2>
        <a:lt2>
          <a:srgbClr val="969696"/>
        </a:lt2>
        <a:accent1>
          <a:srgbClr val="117AC1"/>
        </a:accent1>
        <a:accent2>
          <a:srgbClr val="3E9887"/>
        </a:accent2>
        <a:accent3>
          <a:srgbClr val="FFFFFF"/>
        </a:accent3>
        <a:accent4>
          <a:srgbClr val="000000"/>
        </a:accent4>
        <a:accent5>
          <a:srgbClr val="AABEDD"/>
        </a:accent5>
        <a:accent6>
          <a:srgbClr val="37897A"/>
        </a:accent6>
        <a:hlink>
          <a:srgbClr val="D17FB6"/>
        </a:hlink>
        <a:folHlink>
          <a:srgbClr val="E398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425</TotalTime>
  <Words>366</Words>
  <Application>Microsoft Office PowerPoint</Application>
  <PresentationFormat>On-screen Show (4:3)</PresentationFormat>
  <Paragraphs>60</Paragraphs>
  <Slides>12</Slides>
  <Notes>1</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Theme1</vt:lpstr>
      <vt:lpstr>Office Theme</vt:lpstr>
      <vt:lpstr>PowerPoint Presentation</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22</cp:revision>
  <dcterms:created xsi:type="dcterms:W3CDTF">2017-12-12T19:23:43Z</dcterms:created>
  <dcterms:modified xsi:type="dcterms:W3CDTF">2018-01-20T04:44:11Z</dcterms:modified>
</cp:coreProperties>
</file>