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40" r:id="rId2"/>
  </p:sldMasterIdLst>
  <p:notesMasterIdLst>
    <p:notesMasterId r:id="rId12"/>
  </p:notesMasterIdLst>
  <p:sldIdLst>
    <p:sldId id="257" r:id="rId3"/>
    <p:sldId id="284" r:id="rId4"/>
    <p:sldId id="279" r:id="rId5"/>
    <p:sldId id="285" r:id="rId6"/>
    <p:sldId id="287" r:id="rId7"/>
    <p:sldId id="286" r:id="rId8"/>
    <p:sldId id="282" r:id="rId9"/>
    <p:sldId id="283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8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2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4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6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1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5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6226"/>
            <a:ext cx="774107" cy="774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93" y="37744"/>
            <a:ext cx="1002707" cy="10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7442523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25948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2114815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Advance LINQ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2876815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Practice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List&lt;T&gt;: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ICollection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IEnumrable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ICloneable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IList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ICollection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54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INTERFACE</a:t>
            </a:r>
            <a:endParaRPr lang="en-US" altLang="en-US" sz="54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1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AddRange</a:t>
            </a:r>
            <a:endParaRPr lang="en-US" sz="24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Remove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RemoveRange</a:t>
            </a:r>
            <a:endParaRPr lang="en-US" sz="24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endParaRPr lang="en-US" sz="24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54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METHODS</a:t>
            </a:r>
            <a:endParaRPr lang="en-US" altLang="en-US" sz="54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6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en-US" sz="4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ThenBy</a:t>
            </a: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OrderByDescending</a:t>
            </a:r>
            <a:endParaRPr lang="en-US" sz="4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54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METHODS</a:t>
            </a:r>
            <a:endParaRPr lang="en-US" altLang="en-US" sz="54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74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GroupBy</a:t>
            </a:r>
            <a:endParaRPr lang="en-US" sz="4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GroupJoin</a:t>
            </a:r>
            <a:endParaRPr lang="en-US" sz="4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54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METHODS</a:t>
            </a:r>
            <a:endParaRPr lang="en-US" altLang="en-US" sz="54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2" descr="https://scontent.fsgn2-3.fna.fbcdn.net/v/t39.1997-6/s180x540/851576_230386103777281_1239925265_n.png?oh=087e55b6e532efe9de12efa4040eb44c&amp;oe=5A36F4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8696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426</TotalTime>
  <Words>72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Theme1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2017-12-12T19:23:43Z</dcterms:created>
  <dcterms:modified xsi:type="dcterms:W3CDTF">2018-01-20T04:44:08Z</dcterms:modified>
</cp:coreProperties>
</file>