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7" r:id="rId2"/>
    <p:sldId id="286" r:id="rId3"/>
    <p:sldId id="287" r:id="rId4"/>
    <p:sldId id="288" r:id="rId5"/>
    <p:sldId id="279" r:id="rId6"/>
    <p:sldId id="282" r:id="rId7"/>
    <p:sldId id="283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6226"/>
            <a:ext cx="774107" cy="774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7442523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25948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ENTITY FRAMEWORK</a:t>
            </a:r>
            <a:endParaRPr lang="en-US" altLang="en-US" sz="36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http://www.entityframeworktutorial.net/images/basics/ef-in-app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7683"/>
            <a:ext cx="31813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Cross-platform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 Tracking</a:t>
            </a:r>
            <a:endParaRPr lang="en-US" sz="2400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Caching</a:t>
            </a:r>
            <a:endParaRPr lang="en-US" sz="24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ENTITY FRAMEWORK</a:t>
            </a:r>
            <a:endParaRPr lang="en-US" altLang="en-US" sz="36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Nuget</a:t>
            </a: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Package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ConnectionString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DbContext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enable-migrations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add-migration &lt;name&gt;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update-database</a:t>
            </a: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Foreign Key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Include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Lazy Loading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http</a:t>
            </a:r>
            <a:r>
              <a:rPr lang="en-US" sz="2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://www.entityframeworktutorial.net/</a:t>
            </a:r>
            <a:endParaRPr lang="en-US" sz="200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KEY WORDS</a:t>
            </a:r>
            <a:endParaRPr lang="en-US" altLang="en-US" sz="36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Aggregate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endParaRPr lang="en-US" sz="3200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GroupJoin</a:t>
            </a:r>
            <a:endParaRPr lang="en-US" sz="3200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257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CODE FIRST</a:t>
            </a:r>
            <a:endParaRPr lang="en-US" altLang="en-US" sz="54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1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2" descr="https://scontent.fsgn2-3.fna.fbcdn.net/v/t39.1997-6/s180x540/851576_230386103777281_1239925265_n.png?oh=087e55b6e532efe9de12efa4040eb44c&amp;oe=5A36F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8696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438</TotalTime>
  <Words>80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25</cp:revision>
  <dcterms:created xsi:type="dcterms:W3CDTF">2017-12-12T19:23:43Z</dcterms:created>
  <dcterms:modified xsi:type="dcterms:W3CDTF">2018-04-07T09:18:34Z</dcterms:modified>
</cp:coreProperties>
</file>