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7" r:id="rId2"/>
    <p:sldId id="287" r:id="rId3"/>
    <p:sldId id="288" r:id="rId4"/>
    <p:sldId id="282" r:id="rId5"/>
    <p:sldId id="283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6226"/>
            <a:ext cx="774107" cy="774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7861623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25948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24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</a:t>
            </a:r>
            <a:endParaRPr lang="en-US" sz="24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Table</a:t>
            </a:r>
            <a:endParaRPr lang="en-US" sz="24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 structurer</a:t>
            </a:r>
            <a:endParaRPr lang="en-US" altLang="en-US" sz="36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BigO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logn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O(n^2)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Algorithm</a:t>
            </a:r>
            <a:endParaRPr lang="en-US" altLang="en-US" sz="36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2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Picture 2" descr="https://scontent.fsgn2-3.fna.fbcdn.net/v/t39.1997-6/s180x540/851576_230386103777281_1239925265_n.png?oh=087e55b6e532efe9de12efa4040eb44c&amp;oe=5A36F4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8696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567</TotalTime>
  <Words>35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2017-12-12T19:23:43Z</dcterms:created>
  <dcterms:modified xsi:type="dcterms:W3CDTF">2018-04-08T06:14:19Z</dcterms:modified>
</cp:coreProperties>
</file>