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52" r:id="rId2"/>
    <p:sldMasterId id="2147483764" r:id="rId3"/>
  </p:sldMasterIdLst>
  <p:notesMasterIdLst>
    <p:notesMasterId r:id="rId18"/>
  </p:notesMasterIdLst>
  <p:sldIdLst>
    <p:sldId id="257" r:id="rId4"/>
    <p:sldId id="259" r:id="rId5"/>
    <p:sldId id="284" r:id="rId6"/>
    <p:sldId id="260" r:id="rId7"/>
    <p:sldId id="285" r:id="rId8"/>
    <p:sldId id="301" r:id="rId9"/>
    <p:sldId id="288" r:id="rId10"/>
    <p:sldId id="297" r:id="rId11"/>
    <p:sldId id="296" r:id="rId12"/>
    <p:sldId id="298" r:id="rId13"/>
    <p:sldId id="299" r:id="rId14"/>
    <p:sldId id="300" r:id="rId15"/>
    <p:sldId id="283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7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4382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3393BA-71B2-418D-8C60-58889831A0E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6728039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4600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0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0"/>
            <a:ext cx="44196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194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1195"/>
            <a:ext cx="7772400" cy="341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Bindding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Kết quả hình ảnh cho angular 2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" y="1828800"/>
            <a:ext cx="7772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2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43000"/>
            <a:ext cx="8248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1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609600"/>
            <a:ext cx="3810000" cy="960438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en-US" sz="60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</a:p>
        </p:txBody>
      </p:sp>
      <p:grpSp>
        <p:nvGrpSpPr>
          <p:cNvPr id="38" name="Group 89"/>
          <p:cNvGrpSpPr>
            <a:grpSpLocks/>
          </p:cNvGrpSpPr>
          <p:nvPr/>
        </p:nvGrpSpPr>
        <p:grpSpPr bwMode="auto">
          <a:xfrm>
            <a:off x="2133600" y="1904333"/>
            <a:ext cx="4648200" cy="685800"/>
            <a:chOff x="1296" y="1200"/>
            <a:chExt cx="2928" cy="432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Install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79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1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90"/>
          <p:cNvGrpSpPr>
            <a:grpSpLocks/>
          </p:cNvGrpSpPr>
          <p:nvPr/>
        </p:nvGrpSpPr>
        <p:grpSpPr bwMode="auto">
          <a:xfrm>
            <a:off x="2133600" y="2680272"/>
            <a:ext cx="4648200" cy="685800"/>
            <a:chOff x="1296" y="1680"/>
            <a:chExt cx="2928" cy="432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Module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3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4" name="Group 91"/>
          <p:cNvGrpSpPr>
            <a:grpSpLocks/>
          </p:cNvGrpSpPr>
          <p:nvPr/>
        </p:nvGrpSpPr>
        <p:grpSpPr bwMode="auto">
          <a:xfrm>
            <a:off x="2133600" y="3506375"/>
            <a:ext cx="4648200" cy="685800"/>
            <a:chOff x="1296" y="2208"/>
            <a:chExt cx="2928" cy="432"/>
          </a:xfrm>
        </p:grpSpPr>
        <p:sp>
          <p:nvSpPr>
            <p:cNvPr id="55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Component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59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2133600" y="4325684"/>
            <a:ext cx="4648200" cy="685800"/>
            <a:chOff x="1296" y="1680"/>
            <a:chExt cx="2928" cy="432"/>
          </a:xfrm>
        </p:grpSpPr>
        <p:sp>
          <p:nvSpPr>
            <p:cNvPr id="28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err="1" smtClean="0">
                  <a:solidFill>
                    <a:srgbClr val="000000"/>
                  </a:solidFill>
                </a:rPr>
                <a:t>Bindding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32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4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 smtClean="0">
                  <a:solidFill>
                    <a:srgbClr val="FFFFFF"/>
                  </a:solidFill>
                </a:rPr>
                <a:t>4</a:t>
              </a:r>
              <a:endParaRPr lang="en-US" altLang="en-US" sz="32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91"/>
          <p:cNvGrpSpPr>
            <a:grpSpLocks/>
          </p:cNvGrpSpPr>
          <p:nvPr/>
        </p:nvGrpSpPr>
        <p:grpSpPr bwMode="auto">
          <a:xfrm>
            <a:off x="2133600" y="5155666"/>
            <a:ext cx="4648200" cy="685800"/>
            <a:chOff x="1296" y="2208"/>
            <a:chExt cx="2928" cy="432"/>
          </a:xfrm>
        </p:grpSpPr>
        <p:sp>
          <p:nvSpPr>
            <p:cNvPr id="68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SPA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70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72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4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 dirty="0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Install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190" y="1676400"/>
            <a:ext cx="8065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CLI: </a:t>
            </a:r>
            <a:r>
              <a:rPr lang="en-US" sz="2800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angular/cli </a:t>
            </a:r>
            <a:endParaRPr lang="en-US" sz="2800" b="1" i="1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New App: </a:t>
            </a:r>
            <a:r>
              <a:rPr lang="en-US" sz="2800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800" b="1" i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app_name</a:t>
            </a:r>
            <a:endParaRPr lang="en-US" sz="28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Run App: </a:t>
            </a:r>
            <a:r>
              <a:rPr lang="en-US" sz="28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[--port 1234]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Stop App: </a:t>
            </a:r>
            <a:r>
              <a:rPr lang="en-US" sz="28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C</a:t>
            </a:r>
            <a:endParaRPr lang="en-US" sz="2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524000"/>
            <a:ext cx="57404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Module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334" y="1676400"/>
            <a:ext cx="8065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Browser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Forms Module</a:t>
            </a:r>
            <a:endParaRPr lang="en-US" sz="2800" b="1" i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Http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100" name="Picture 4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467350" cy="41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 descr="Kết quả hình ảnh cho angular 2 component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827121" cy="42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2578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component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8" name="Picture 2" descr="Kết quả hình ảnh cho COMPONENT 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621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1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487</TotalTime>
  <Words>49</Words>
  <Application>Microsoft Office PowerPoint</Application>
  <PresentationFormat>On-screen Show (4:3)</PresentationFormat>
  <Paragraphs>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Droid Sans Fallback</vt:lpstr>
      <vt:lpstr>Arial</vt:lpstr>
      <vt:lpstr>Arial Narrow</vt:lpstr>
      <vt:lpstr>Calibri</vt:lpstr>
      <vt:lpstr>Century Gothic</vt:lpstr>
      <vt:lpstr>Courier New</vt:lpstr>
      <vt:lpstr>Palatino Linotype</vt:lpstr>
      <vt:lpstr>Times New Roman</vt:lpstr>
      <vt:lpstr>Verdana</vt:lpstr>
      <vt:lpstr>Wingdings</vt:lpstr>
      <vt:lpstr>Theme1</vt:lpstr>
      <vt:lpstr>Horizon</vt:lpstr>
      <vt:lpstr>Executive</vt:lpstr>
      <vt:lpstr>PowerPoint Presentation</vt:lpstr>
      <vt:lpstr>PowerPoint Presentation</vt:lpstr>
      <vt:lpstr>Contents</vt:lpstr>
      <vt:lpstr>Install</vt:lpstr>
      <vt:lpstr>Module</vt:lpstr>
      <vt:lpstr>Module</vt:lpstr>
      <vt:lpstr>component</vt:lpstr>
      <vt:lpstr>component</vt:lpstr>
      <vt:lpstr>component</vt:lpstr>
      <vt:lpstr>Bindding</vt:lpstr>
      <vt:lpstr>Bindding</vt:lpstr>
      <vt:lpstr>Bindding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Le Tien Duat</cp:lastModifiedBy>
  <cp:revision>38</cp:revision>
  <dcterms:created xsi:type="dcterms:W3CDTF">2017-12-12T19:23:43Z</dcterms:created>
  <dcterms:modified xsi:type="dcterms:W3CDTF">2018-01-26T14:27:02Z</dcterms:modified>
</cp:coreProperties>
</file>