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40" r:id="rId2"/>
  </p:sldMasterIdLst>
  <p:notesMasterIdLst>
    <p:notesMasterId r:id="rId31"/>
  </p:notesMasterIdLst>
  <p:sldIdLst>
    <p:sldId id="257" r:id="rId3"/>
    <p:sldId id="259" r:id="rId4"/>
    <p:sldId id="28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5" r:id="rId28"/>
    <p:sldId id="283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8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2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4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6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1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5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76200"/>
            <a:ext cx="990600" cy="990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-7834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006B8B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86000" y="68278"/>
            <a:ext cx="6728039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324600" y="1133850"/>
            <a:ext cx="2600216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682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5241131" cy="563562"/>
          </a:xfrm>
        </p:spPr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Destructuring</a:t>
            </a:r>
            <a:r>
              <a:rPr lang="en-US" altLang="en-US" sz="2400" dirty="0" smtClean="0">
                <a:solidFill>
                  <a:schemeClr val="tx2"/>
                </a:solidFill>
              </a:rPr>
              <a:t> Assignment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600200"/>
            <a:ext cx="35909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14518"/>
            <a:ext cx="5757863" cy="158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70" y="4724400"/>
            <a:ext cx="7531697" cy="147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73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sz="2400" dirty="0" smtClean="0">
                <a:solidFill>
                  <a:schemeClr val="tx2"/>
                </a:solidFill>
              </a:rPr>
              <a:t>Enhanced Object Literals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86775" cy="30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4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sz="2400" dirty="0" smtClean="0">
                <a:solidFill>
                  <a:schemeClr val="tx2"/>
                </a:solidFill>
              </a:rPr>
              <a:t>Enhanced Object Literals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04" y="1591733"/>
            <a:ext cx="673139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7086600" cy="2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0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Arrow Functions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Sử dụng arrow function trong ES6 cho phép chúng ta không cần sử dụng </a:t>
            </a:r>
            <a:r>
              <a:rPr lang="vi-VN" sz="1800" b="1" i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that = this</a:t>
            </a: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 hoặc </a:t>
            </a:r>
            <a:r>
              <a:rPr lang="vi-VN" sz="1800" b="1" i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self = this</a:t>
            </a:r>
            <a:r>
              <a:rPr lang="vi-VN" sz="18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hoặc </a:t>
            </a:r>
            <a:r>
              <a:rPr lang="vi-VN" sz="1800" b="1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_this = this</a:t>
            </a:r>
            <a:r>
              <a:rPr lang="en-US" sz="1800" b="1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vi-VN" sz="1800" b="1" i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.bind(this)</a:t>
            </a: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1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Ví </a:t>
            </a: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dụ đây là một đoạn code trong ES5</a:t>
            </a:r>
            <a:r>
              <a:rPr lang="vi-VN" sz="1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vi-VN" sz="1800" b="1" dirty="0" smtClean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8" y="2895600"/>
            <a:ext cx="4314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4" y="4648200"/>
            <a:ext cx="3533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1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Arrow Functions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24000"/>
            <a:ext cx="3886200" cy="24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4030904"/>
            <a:ext cx="56673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8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Arrow Functions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3942"/>
            <a:ext cx="81629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4419600"/>
            <a:ext cx="8562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55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Promises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343400"/>
          </a:xfrm>
        </p:spPr>
        <p:txBody>
          <a:bodyPr/>
          <a:lstStyle/>
          <a:p>
            <a:pPr marL="0" indent="0">
              <a:buNone/>
            </a:pPr>
            <a:r>
              <a:rPr lang="vi-VN" sz="18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Promises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là một chủ đề gây tranh cãi. Có nhiều phiên bản promise với một chút khác biệt về cú pháp như: </a:t>
            </a:r>
            <a:r>
              <a:rPr lang="vi-VN" sz="1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Q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sz="1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Bluebird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sz="1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deferred.js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sz="1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avow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sz="1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jquery deferred 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là một vài ví dụ. Một số người nói không cần promise và chỉ cần sử dụng </a:t>
            </a:r>
            <a:r>
              <a:rPr lang="vi-VN" sz="1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sz="1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generators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sz="1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callbacks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...May mắn là hiện tại đã có sẵn một chuẩn </a:t>
            </a:r>
            <a:r>
              <a:rPr lang="vi-VN" sz="18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vi-VN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trong ES6.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3" y="3429000"/>
            <a:ext cx="61912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3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Let and </a:t>
            </a:r>
            <a:r>
              <a:rPr lang="en-US" altLang="en-US" dirty="0" err="1" smtClean="0">
                <a:solidFill>
                  <a:schemeClr val="tx2"/>
                </a:solidFill>
              </a:rPr>
              <a:t>Const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7148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Let and </a:t>
            </a:r>
            <a:r>
              <a:rPr lang="en-US" altLang="en-US" dirty="0" err="1" smtClean="0">
                <a:solidFill>
                  <a:schemeClr val="tx2"/>
                </a:solidFill>
              </a:rPr>
              <a:t>Const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29226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Let and </a:t>
            </a:r>
            <a:r>
              <a:rPr lang="en-US" altLang="en-US" dirty="0" err="1" smtClean="0">
                <a:solidFill>
                  <a:schemeClr val="tx2"/>
                </a:solidFill>
              </a:rPr>
              <a:t>Const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29226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7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Kết quả hình ảnh cho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2918459" cy="2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57200"/>
            <a:ext cx="2867327" cy="2867327"/>
          </a:xfrm>
          <a:prstGeom prst="rect">
            <a:avLst/>
          </a:prstGeom>
        </p:spPr>
      </p:pic>
      <p:pic>
        <p:nvPicPr>
          <p:cNvPr id="1026" name="Picture 2" descr="Kết quả hình ảnh cho type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00" y="862162"/>
            <a:ext cx="29051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jque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5648"/>
            <a:ext cx="2462363" cy="24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g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09999"/>
            <a:ext cx="2613660" cy="2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Let and </a:t>
            </a:r>
            <a:r>
              <a:rPr lang="en-US" altLang="en-US" dirty="0" err="1" smtClean="0">
                <a:solidFill>
                  <a:schemeClr val="tx2"/>
                </a:solidFill>
              </a:rPr>
              <a:t>Const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524000"/>
            <a:ext cx="4905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0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Classes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7" y="1752600"/>
            <a:ext cx="8420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Modules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96" y="1981200"/>
            <a:ext cx="4714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57" y="3810000"/>
            <a:ext cx="5010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95" y="5029200"/>
            <a:ext cx="4257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3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Sample Project</a:t>
            </a:r>
            <a:endParaRPr lang="vi-VN" sz="4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</a:t>
            </a:r>
            <a:endParaRPr lang="vi-VN" sz="4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Import/Export</a:t>
            </a:r>
            <a:endParaRPr lang="vi-VN" sz="4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typescript</a:t>
            </a:r>
            <a:endParaRPr lang="vi-VN" sz="4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TYPescript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1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sconfig.json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</a:t>
            </a:r>
            <a:r>
              <a:rPr lang="en-US" sz="280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ịnh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compile.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file1.ts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/*.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sz="28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/**/*.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endParaRPr lang="vi-V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webpack.config.js: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-loader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ompile typescri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tsconfig.json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Gộp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bundle.js</a:t>
            </a:r>
            <a:endParaRPr lang="en-US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Webpack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6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NOTES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n-US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(node package manager)</a:t>
            </a:r>
            <a:endParaRPr lang="vi-VN" kern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tsc</a:t>
            </a:r>
            <a:r>
              <a:rPr lang="en-US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typescript -g)</a:t>
            </a:r>
          </a:p>
          <a:p>
            <a:pPr>
              <a:buFont typeface="Wingdings" pitchFamily="2" charset="2"/>
              <a:buChar char="v"/>
            </a:pPr>
            <a:r>
              <a:rPr lang="en-US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webpack</a:t>
            </a:r>
            <a:r>
              <a:rPr lang="en-US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kern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webpack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n-US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</a:t>
            </a:r>
            <a:r>
              <a:rPr lang="en-US" kern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-loader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endParaRPr lang="vi-VN" kern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n-US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</a:t>
            </a:r>
            <a:r>
              <a:rPr lang="en-US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</a:p>
          <a:p>
            <a:pPr>
              <a:buFont typeface="Wingdings" pitchFamily="2" charset="2"/>
              <a:buChar char="v"/>
            </a:pPr>
            <a:r>
              <a:rPr 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install global (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môi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trường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--save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install local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lưu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tên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package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mình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install </a:t>
            </a:r>
            <a:r>
              <a:rPr lang="en-US" kern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vi-VN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4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2" descr="https://scontent.fsgn2-3.fna.fbcdn.net/v/t39.1997-6/s180x540/851576_230386103777281_1239925265_n.png?oh=087e55b6e532efe9de12efa4040eb44c&amp;oe=5A36F4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8696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3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0" name="Group 92"/>
          <p:cNvGrpSpPr>
            <a:grpSpLocks/>
          </p:cNvGrpSpPr>
          <p:nvPr/>
        </p:nvGrpSpPr>
        <p:grpSpPr bwMode="auto">
          <a:xfrm>
            <a:off x="2133600" y="4553215"/>
            <a:ext cx="4648200" cy="685800"/>
            <a:chOff x="1296" y="2736"/>
            <a:chExt cx="2928" cy="432"/>
          </a:xfrm>
        </p:grpSpPr>
        <p:sp>
          <p:nvSpPr>
            <p:cNvPr id="31" name="AutoShape 62"/>
            <p:cNvSpPr>
              <a:spLocks noChangeArrowheads="1"/>
            </p:cNvSpPr>
            <p:nvPr/>
          </p:nvSpPr>
          <p:spPr bwMode="gray">
            <a:xfrm>
              <a:off x="1511" y="2765"/>
              <a:ext cx="271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1776" y="278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err="1" smtClean="0">
                  <a:solidFill>
                    <a:srgbClr val="000000"/>
                  </a:solidFill>
                </a:rPr>
                <a:t>Webpack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3" name="Group 87"/>
            <p:cNvGrpSpPr>
              <a:grpSpLocks/>
            </p:cNvGrpSpPr>
            <p:nvPr/>
          </p:nvGrpSpPr>
          <p:grpSpPr bwMode="auto">
            <a:xfrm>
              <a:off x="1296" y="2736"/>
              <a:ext cx="528" cy="432"/>
              <a:chOff x="1296" y="2736"/>
              <a:chExt cx="528" cy="432"/>
            </a:xfrm>
          </p:grpSpPr>
          <p:sp>
            <p:nvSpPr>
              <p:cNvPr id="35" name="Oval 63"/>
              <p:cNvSpPr>
                <a:spLocks noChangeArrowheads="1"/>
              </p:cNvSpPr>
              <p:nvPr/>
            </p:nvSpPr>
            <p:spPr bwMode="gray">
              <a:xfrm rot="1758052">
                <a:off x="1311" y="2751"/>
                <a:ext cx="513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64"/>
              <p:cNvSpPr>
                <a:spLocks noChangeArrowheads="1"/>
              </p:cNvSpPr>
              <p:nvPr/>
            </p:nvSpPr>
            <p:spPr bwMode="gray">
              <a:xfrm rot="1758052">
                <a:off x="1296" y="2736"/>
                <a:ext cx="515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7" name="Picture 82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760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 Box 67"/>
            <p:cNvSpPr txBox="1">
              <a:spLocks noChangeArrowheads="1"/>
            </p:cNvSpPr>
            <p:nvPr/>
          </p:nvSpPr>
          <p:spPr bwMode="gray">
            <a:xfrm>
              <a:off x="1440" y="2754"/>
              <a:ext cx="2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2114815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Install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2876815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ES6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2133600" y="3715015"/>
            <a:ext cx="4648200" cy="685800"/>
            <a:chOff x="1296" y="2208"/>
            <a:chExt cx="2928" cy="432"/>
          </a:xfrm>
        </p:grpSpPr>
        <p:sp>
          <p:nvSpPr>
            <p:cNvPr id="55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err="1" smtClean="0">
                  <a:solidFill>
                    <a:srgbClr val="000000"/>
                  </a:solidFill>
                </a:rPr>
                <a:t>TypeScript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59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38100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Install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764274"/>
            <a:ext cx="869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Node Package Manager (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https://nodejs.org/en/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8600" y="2417064"/>
            <a:ext cx="8240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Visual Studio Code: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https://code.visualstudio.com/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" y="3048000"/>
            <a:ext cx="7089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-g </a:t>
            </a:r>
            <a:r>
              <a:rPr lang="en-US" sz="28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3723620"/>
            <a:ext cx="6740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-g </a:t>
            </a:r>
            <a:r>
              <a:rPr lang="en-US" sz="28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599" y="4402964"/>
            <a:ext cx="8187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Enviroment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/>
      <p:bldP spid="63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3581400"/>
          </a:xfrm>
        </p:spPr>
        <p:txBody>
          <a:bodyPr/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ECMAScript 1:(ES1) ra đời năm*</a:t>
            </a:r>
            <a:r>
              <a:rPr lang="vi-VN" sz="2400" i="1" dirty="0">
                <a:solidFill>
                  <a:schemeClr val="accent1">
                    <a:lumMod val="50000"/>
                  </a:schemeClr>
                </a:solidFill>
              </a:rPr>
              <a:t>1997</a:t>
            </a:r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*</a:t>
            </a:r>
          </a:p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ECMAScript 2:(ES2) được giới thiệu năm </a:t>
            </a:r>
            <a:r>
              <a:rPr lang="vi-VN" sz="2400" b="1" dirty="0">
                <a:solidFill>
                  <a:schemeClr val="accent1">
                    <a:lumMod val="50000"/>
                  </a:schemeClr>
                </a:solidFill>
              </a:rPr>
              <a:t>1998</a:t>
            </a:r>
            <a:endParaRPr lang="vi-V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ECMAScript 3:(ES3) được giới thiệu năm </a:t>
            </a:r>
            <a:r>
              <a:rPr lang="vi-VN" sz="2400" b="1" dirty="0">
                <a:solidFill>
                  <a:schemeClr val="accent1">
                    <a:lumMod val="50000"/>
                  </a:schemeClr>
                </a:solidFill>
              </a:rPr>
              <a:t>1999</a:t>
            </a:r>
            <a:endParaRPr lang="vi-V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ECMAScript 4:(ES4) được giới thiệu năm </a:t>
            </a:r>
            <a:r>
              <a:rPr lang="vi-VN" sz="2400" b="1" dirty="0">
                <a:solidFill>
                  <a:schemeClr val="accent1">
                    <a:lumMod val="50000"/>
                  </a:schemeClr>
                </a:solidFill>
              </a:rPr>
              <a:t>2000</a:t>
            </a:r>
            <a:endParaRPr lang="vi-VN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vi-VN" sz="2000" dirty="0">
                <a:solidFill>
                  <a:schemeClr val="accent1">
                    <a:lumMod val="50000"/>
                  </a:schemeClr>
                </a:solidFill>
              </a:rPr>
              <a:t>jQuery ra đời năm 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</a:rPr>
              <a:t>2006</a:t>
            </a:r>
            <a:endParaRPr lang="vi-VN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vi-VN" sz="2000" dirty="0">
                <a:solidFill>
                  <a:schemeClr val="accent1">
                    <a:lumMod val="50000"/>
                  </a:schemeClr>
                </a:solidFill>
              </a:rPr>
              <a:t>NodeJS ra đời năm 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</a:rPr>
              <a:t>2009</a:t>
            </a:r>
            <a:endParaRPr lang="vi-V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ECMAScript 5:(ES5) ra đời năm </a:t>
            </a:r>
            <a:r>
              <a:rPr lang="vi-VN" sz="2400" b="1" dirty="0">
                <a:solidFill>
                  <a:schemeClr val="accent1">
                    <a:lumMod val="50000"/>
                  </a:schemeClr>
                </a:solidFill>
              </a:rPr>
              <a:t>2011</a:t>
            </a:r>
            <a:endParaRPr lang="vi-V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ECMAScript 6:(ES6) </a:t>
            </a:r>
            <a:r>
              <a:rPr lang="vi-VN" sz="2400" b="1" dirty="0">
                <a:solidFill>
                  <a:schemeClr val="accent1">
                    <a:lumMod val="50000"/>
                  </a:schemeClr>
                </a:solidFill>
              </a:rPr>
              <a:t>tháng 6 năm </a:t>
            </a:r>
            <a:r>
              <a:rPr lang="vi-VN" sz="2400" b="1" dirty="0" smtClean="0">
                <a:solidFill>
                  <a:schemeClr val="accent1">
                    <a:lumMod val="50000"/>
                  </a:schemeClr>
                </a:solidFill>
              </a:rPr>
              <a:t>2015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3810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ES6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343400"/>
          </a:xfrm>
        </p:spPr>
        <p:txBody>
          <a:bodyPr/>
          <a:lstStyle/>
          <a:p>
            <a:pPr marL="0" indent="0">
              <a:buNone/>
            </a:pPr>
            <a:r>
              <a:rPr lang="vi-VN" sz="1800" b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10 </a:t>
            </a:r>
            <a:r>
              <a:rPr lang="vi-VN" sz="18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tính năng tốt nhất của </a:t>
            </a:r>
            <a:r>
              <a:rPr lang="vi-VN" sz="1800" b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ES6</a:t>
            </a:r>
            <a:r>
              <a:rPr lang="en-US" sz="1800" b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:</a:t>
            </a:r>
            <a:endParaRPr lang="vi-VN" sz="1800" b="1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 Parameters in ES6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Template Literals in ES6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Multi-line String in ES6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Destructuring Assignment in ES6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Enhanced Object Literals in ES6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Arrow Function in ES6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Promises in ES6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Block-Scoped Constructs Let and Cont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Classes in ES6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Modules in ES6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3810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ES6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39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Default Parameters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Định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nghĩa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tham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số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mặc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định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vi-VN" sz="1800" b="1" dirty="0" smtClean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778575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Template Literals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Hiển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thị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biến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chuỗi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vi-VN" sz="1800" b="1" dirty="0" smtClean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895600"/>
            <a:ext cx="67341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67341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2526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OLD - </a:t>
            </a:r>
            <a:r>
              <a:rPr lang="en-US" dirty="0" err="1" smtClean="0">
                <a:solidFill>
                  <a:schemeClr val="accent6"/>
                </a:solidFill>
              </a:rPr>
              <a:t>Cộng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chuỗi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333" y="4242137"/>
            <a:ext cx="6781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NEW - </a:t>
            </a:r>
            <a:r>
              <a:rPr lang="en-US" sz="1600" dirty="0" err="1">
                <a:solidFill>
                  <a:srgbClr val="00B050"/>
                </a:solidFill>
              </a:rPr>
              <a:t>T</a:t>
            </a:r>
            <a:r>
              <a:rPr lang="en-US" sz="1600" dirty="0" err="1" smtClean="0">
                <a:solidFill>
                  <a:srgbClr val="00B050"/>
                </a:solidFill>
              </a:rPr>
              <a:t>rong</a:t>
            </a:r>
            <a:r>
              <a:rPr lang="en-US" sz="1600" dirty="0" smtClean="0">
                <a:solidFill>
                  <a:srgbClr val="00B050"/>
                </a:solidFill>
              </a:rPr>
              <a:t> ES6 </a:t>
            </a:r>
            <a:r>
              <a:rPr lang="en-US" sz="1600" dirty="0" err="1" smtClean="0">
                <a:solidFill>
                  <a:srgbClr val="00B050"/>
                </a:solidFill>
              </a:rPr>
              <a:t>chúng</a:t>
            </a:r>
            <a:r>
              <a:rPr lang="en-US" sz="1600" dirty="0" smtClean="0">
                <a:solidFill>
                  <a:srgbClr val="00B050"/>
                </a:solidFill>
              </a:rPr>
              <a:t> ta </a:t>
            </a:r>
            <a:r>
              <a:rPr lang="en-US" sz="1600" dirty="0" err="1" smtClean="0">
                <a:solidFill>
                  <a:srgbClr val="00B050"/>
                </a:solidFill>
              </a:rPr>
              <a:t>có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thể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sử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dụng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cú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pháp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mới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${NAME}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bên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trong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chuỗi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ES6 – </a:t>
            </a:r>
            <a:r>
              <a:rPr lang="en-US" altLang="en-US" dirty="0" smtClean="0">
                <a:solidFill>
                  <a:schemeClr val="tx2"/>
                </a:solidFill>
              </a:rPr>
              <a:t>Multi-line String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5562600" cy="21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5562600" cy="241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288</TotalTime>
  <Words>441</Words>
  <Application>Microsoft Office PowerPoint</Application>
  <PresentationFormat>On-screen Show (4:3)</PresentationFormat>
  <Paragraphs>85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Theme1</vt:lpstr>
      <vt:lpstr>Office Theme</vt:lpstr>
      <vt:lpstr>PowerPoint Presentation</vt:lpstr>
      <vt:lpstr>PowerPoint Presentation</vt:lpstr>
      <vt:lpstr>Contents</vt:lpstr>
      <vt:lpstr>Install</vt:lpstr>
      <vt:lpstr>PowerPoint Presentation</vt:lpstr>
      <vt:lpstr>PowerPoint Presentation</vt:lpstr>
      <vt:lpstr>ES6 – Default Parameters</vt:lpstr>
      <vt:lpstr>ES6 – Template Literals</vt:lpstr>
      <vt:lpstr>ES6 – Multi-line String</vt:lpstr>
      <vt:lpstr>ES6 – Destructuring Assignment</vt:lpstr>
      <vt:lpstr>ES6 – Enhanced Object Literals</vt:lpstr>
      <vt:lpstr>ES6 – Enhanced Object Literals</vt:lpstr>
      <vt:lpstr>ES6 – Arrow Functions</vt:lpstr>
      <vt:lpstr>ES6 – Arrow Functions</vt:lpstr>
      <vt:lpstr>ES6 – Arrow Functions</vt:lpstr>
      <vt:lpstr>ES6 – Promises</vt:lpstr>
      <vt:lpstr>ES6 – Let and Const</vt:lpstr>
      <vt:lpstr>ES6 – Let and Const</vt:lpstr>
      <vt:lpstr>ES6 – Let and Const</vt:lpstr>
      <vt:lpstr>ES6 – Let and Const</vt:lpstr>
      <vt:lpstr>ES6 – Classes</vt:lpstr>
      <vt:lpstr>ES6 –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2017-12-12T19:23:43Z</dcterms:created>
  <dcterms:modified xsi:type="dcterms:W3CDTF">2018-01-16T00:03:00Z</dcterms:modified>
</cp:coreProperties>
</file>