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2" r:id="rId2"/>
    <p:sldMasterId id="2147483764" r:id="rId3"/>
  </p:sldMasterIdLst>
  <p:notesMasterIdLst>
    <p:notesMasterId r:id="rId20"/>
  </p:notesMasterIdLst>
  <p:sldIdLst>
    <p:sldId id="257" r:id="rId4"/>
    <p:sldId id="259" r:id="rId5"/>
    <p:sldId id="284" r:id="rId6"/>
    <p:sldId id="260" r:id="rId7"/>
    <p:sldId id="285" r:id="rId8"/>
    <p:sldId id="288" r:id="rId9"/>
    <p:sldId id="287" r:id="rId10"/>
    <p:sldId id="289" r:id="rId11"/>
    <p:sldId id="290" r:id="rId12"/>
    <p:sldId id="291" r:id="rId13"/>
    <p:sldId id="282" r:id="rId14"/>
    <p:sldId id="293" r:id="rId15"/>
    <p:sldId id="294" r:id="rId16"/>
    <p:sldId id="295" r:id="rId17"/>
    <p:sldId id="283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0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7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4382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3393BA-71B2-418D-8C60-58889831A0EC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6728039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4600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col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2083062"/>
            <a:ext cx="2667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col-md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60020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col-offset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2083062"/>
            <a:ext cx="2667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-offset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-offset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col-md-offset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-offset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jQuery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46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i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--save </a:t>
            </a:r>
            <a:r>
              <a:rPr lang="en-US" sz="28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jquery@2</a:t>
            </a:r>
            <a:endParaRPr lang="en-US" sz="28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743200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i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--save </a:t>
            </a:r>
            <a:r>
              <a:rPr lang="en-US" sz="2800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@types/jquery@2</a:t>
            </a:r>
            <a:endParaRPr lang="en-US" sz="28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962400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jQuery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308086"/>
            <a:ext cx="33441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yourId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yourClass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Element: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2966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endParaRPr lang="en-US" sz="40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886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yourId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542213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yourClass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21321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jQuery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308086"/>
            <a:ext cx="26356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lick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US" sz="40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jQuery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308086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newValue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.top()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.left()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.width()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.height()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40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Kết quả hình ảnh cho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3151"/>
            <a:ext cx="2918459" cy="2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jque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462363" cy="24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2362200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Bootstrap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3124200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jQuery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2133600" y="3962400"/>
            <a:ext cx="4648200" cy="685800"/>
            <a:chOff x="1296" y="2208"/>
            <a:chExt cx="2928" cy="432"/>
          </a:xfrm>
        </p:grpSpPr>
        <p:sp>
          <p:nvSpPr>
            <p:cNvPr id="55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Practice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59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124200"/>
            <a:ext cx="517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998" y="2123420"/>
            <a:ext cx="822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là một framework cho phép thiết kế website reponsive nhanh hơn và dễ dàng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998" y="3647419"/>
            <a:ext cx="8229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Rất dễ để sử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(IE10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98" y="5032414"/>
            <a:ext cx="6428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--save </a:t>
            </a:r>
            <a:r>
              <a:rPr lang="en-US" sz="28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bootstrap@3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524000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Color: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1995356"/>
            <a:ext cx="8229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(save)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999" y="4114800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Size: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999" y="4490476"/>
            <a:ext cx="8229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370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Input (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97" y="4232778"/>
            <a:ext cx="373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Select (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7" y="2020431"/>
            <a:ext cx="8229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999" y="4684693"/>
            <a:ext cx="822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Button (</a:t>
            </a:r>
            <a:r>
              <a:rPr lang="en-US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2083062"/>
            <a:ext cx="2667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-info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-primary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-success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-warning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-danger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370680"/>
            <a:ext cx="68389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90767" y="2085451"/>
            <a:ext cx="2667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btn-xs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btn-sm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btn-lg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4759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Input-groups (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input-group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2083062"/>
            <a:ext cx="3581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input-group-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addon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input-group-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799370"/>
            <a:ext cx="5981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876800"/>
            <a:ext cx="5953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2379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Table(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2083062"/>
            <a:ext cx="2667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266</TotalTime>
  <Words>244</Words>
  <Application>Microsoft Office PowerPoint</Application>
  <PresentationFormat>On-screen Show (4:3)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Droid Sans Fallback</vt:lpstr>
      <vt:lpstr>Arial</vt:lpstr>
      <vt:lpstr>Arial Narrow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Theme1</vt:lpstr>
      <vt:lpstr>Horizon</vt:lpstr>
      <vt:lpstr>Executive</vt:lpstr>
      <vt:lpstr>PowerPoint Presentation</vt:lpstr>
      <vt:lpstr>PowerPoint Presentation</vt:lpstr>
      <vt:lpstr>Contents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ND-PC</cp:lastModifiedBy>
  <cp:revision>28</cp:revision>
  <dcterms:created xsi:type="dcterms:W3CDTF">2017-12-12T19:23:43Z</dcterms:created>
  <dcterms:modified xsi:type="dcterms:W3CDTF">2018-03-08T11:58:04Z</dcterms:modified>
</cp:coreProperties>
</file>