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52" r:id="rId2"/>
    <p:sldMasterId id="2147483764" r:id="rId3"/>
  </p:sldMasterIdLst>
  <p:notesMasterIdLst>
    <p:notesMasterId r:id="rId18"/>
  </p:notesMasterIdLst>
  <p:sldIdLst>
    <p:sldId id="257" r:id="rId4"/>
    <p:sldId id="259" r:id="rId5"/>
    <p:sldId id="284" r:id="rId6"/>
    <p:sldId id="260" r:id="rId7"/>
    <p:sldId id="285" r:id="rId8"/>
    <p:sldId id="301" r:id="rId9"/>
    <p:sldId id="288" r:id="rId10"/>
    <p:sldId id="297" r:id="rId11"/>
    <p:sldId id="296" r:id="rId12"/>
    <p:sldId id="298" r:id="rId13"/>
    <p:sldId id="299" r:id="rId14"/>
    <p:sldId id="300" r:id="rId15"/>
    <p:sldId id="283" r:id="rId16"/>
    <p:sldId id="28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513" autoAdjust="0"/>
  </p:normalViewPr>
  <p:slideViewPr>
    <p:cSldViewPr>
      <p:cViewPr varScale="1">
        <p:scale>
          <a:sx n="56" d="100"/>
          <a:sy n="56" d="100"/>
        </p:scale>
        <p:origin x="156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4AA5B-A8EE-4DCD-80A3-7365DA41FF59}" type="datetimeFigureOut">
              <a:rPr lang="en-US" smtClean="0"/>
              <a:t>03/11/2018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850F9-8FC9-42C6-AA8E-B826FF27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3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3B4BD4-0321-4F28-B517-F3468B1AF3C9}" type="slidenum">
              <a:rPr lang="en-IN"/>
              <a:pPr/>
              <a:t>1</a:t>
            </a:fld>
            <a:endParaRPr lang="en-IN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17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Component </a:t>
            </a:r>
            <a:r>
              <a:rPr lang="en-US" dirty="0" err="1" smtClean="0"/>
              <a:t>trong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Service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850F9-8FC9-42C6-AA8E-B826FF277A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2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03/11/2018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810000" y="5029200"/>
            <a:ext cx="4724400" cy="381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057400"/>
            <a:ext cx="60960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03/11/2018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9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55638"/>
            <a:ext cx="20955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655638"/>
            <a:ext cx="61341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03/11/2018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7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55638"/>
            <a:ext cx="49530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1000" y="1600200"/>
            <a:ext cx="8305800" cy="46482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03/11/2018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4008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71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55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55638"/>
            <a:ext cx="49530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600200"/>
            <a:ext cx="8305800" cy="46482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03/11/2018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4008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71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6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4880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fld id="{5B52A64F-30DA-4ABC-9D25-0BD311E907E1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24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03/11/2018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03/11/2018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03/11/2018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03/11/2018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03/11/2018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33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03/11/2018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03/11/2018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03/11/2018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03/11/2018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03/11/2018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03/11/2018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03/11/2018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03/11/2018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03/11/2018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03/11/2018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03/11/2018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236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03/11/2018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03/11/2018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03/11/2018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03/11/2018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03/11/2018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03/11/2018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03/11/2018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767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600200"/>
            <a:ext cx="40767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03/11/2018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9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03/11/2018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3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03/11/2018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3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03/11/2018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03/11/2018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7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03/11/2018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3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305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04800" y="64008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D33393BA-71B2-418D-8C60-58889831A0EC}" type="datetimeFigureOut">
              <a:rPr lang="en-US" smtClean="0"/>
              <a:t>03/11/2018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096000" y="64008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2971800" y="64008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655638"/>
            <a:ext cx="49530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7" name="Picture 2" descr="Kết quả hình ảnh cho typescript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94382"/>
            <a:ext cx="846449" cy="51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D33393BA-71B2-418D-8C60-58889831A0EC}" type="datetimeFigureOut">
              <a:rPr lang="en-US" smtClean="0"/>
              <a:t>03/11/2018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Kết quả hình ảnh cho typescript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5413"/>
            <a:ext cx="846449" cy="51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33393BA-71B2-418D-8C60-58889831A0EC}" type="datetimeFigureOut">
              <a:rPr lang="en-US" smtClean="0"/>
              <a:t>03/11/2018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Kết quả hình ảnh cho typescript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5413"/>
            <a:ext cx="846449" cy="51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19"/>
            </a:avLst>
          </a:prstGeom>
          <a:solidFill>
            <a:srgbClr val="336699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320" y="2567664"/>
            <a:ext cx="4055161" cy="40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39377" y="65413"/>
            <a:ext cx="6728039" cy="888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84023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r>
              <a:rPr lang="en-IN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IN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60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endParaRPr lang="en-IN" sz="6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55" y="3780393"/>
            <a:ext cx="5126401" cy="284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514600" y="1115564"/>
            <a:ext cx="4352816" cy="91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84023" rIns="81639" bIns="40820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/>
            <a:r>
              <a:rPr lang="en-IN" sz="2400" b="1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IN" sz="24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IN" sz="24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IN" sz="2400" b="1" dirty="0" smtClean="0">
              <a:ln w="50800"/>
              <a:solidFill>
                <a:schemeClr val="bg1">
                  <a:shade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Senior Developer at </a:t>
            </a:r>
            <a:r>
              <a:rPr lang="en-IN" sz="24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SmartLog</a:t>
            </a:r>
            <a:endParaRPr lang="en-IN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415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257800" cy="884238"/>
          </a:xfrm>
        </p:spPr>
        <p:txBody>
          <a:bodyPr/>
          <a:lstStyle/>
          <a:p>
            <a:r>
              <a:rPr lang="en-US" altLang="en-US" sz="6000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Bindding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170" name="Picture 2" descr="Kết quả hình ảnh cho angular 2 bi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81200"/>
            <a:ext cx="441960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48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257800" cy="884238"/>
          </a:xfrm>
        </p:spPr>
        <p:txBody>
          <a:bodyPr/>
          <a:lstStyle/>
          <a:p>
            <a:r>
              <a:rPr lang="en-US" altLang="en-US" sz="6000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Bindding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8194" name="Picture 2" descr="Kết quả hình ảnh cho angular 2 bi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71195"/>
            <a:ext cx="7772400" cy="341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4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257800" cy="884238"/>
          </a:xfrm>
        </p:spPr>
        <p:txBody>
          <a:bodyPr/>
          <a:lstStyle/>
          <a:p>
            <a:r>
              <a:rPr lang="en-US" altLang="en-US" sz="6000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Bindding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9218" name="Picture 2" descr="Kết quả hình ảnh cho angular 2 bi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68" y="1828800"/>
            <a:ext cx="7772400" cy="37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42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304800" y="457200"/>
            <a:ext cx="50292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6000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practice</a:t>
            </a:r>
            <a:endParaRPr lang="en-US" altLang="en-US" sz="6000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050" name="Picture 2" descr="Kết quả hình ảnh cho coding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799"/>
            <a:ext cx="5486400" cy="406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61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990600" y="2286000"/>
            <a:ext cx="50292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Thank You !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8677275" y="3581400"/>
            <a:ext cx="762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46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143000"/>
            <a:ext cx="82486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12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705100" y="609600"/>
            <a:ext cx="3810000" cy="960438"/>
          </a:xfrm>
        </p:spPr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altLang="en-US" sz="6000" b="1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Contents</a:t>
            </a:r>
          </a:p>
        </p:txBody>
      </p:sp>
      <p:grpSp>
        <p:nvGrpSpPr>
          <p:cNvPr id="38" name="Group 89"/>
          <p:cNvGrpSpPr>
            <a:grpSpLocks/>
          </p:cNvGrpSpPr>
          <p:nvPr/>
        </p:nvGrpSpPr>
        <p:grpSpPr bwMode="auto">
          <a:xfrm>
            <a:off x="2133600" y="1904333"/>
            <a:ext cx="4648200" cy="685800"/>
            <a:chOff x="1296" y="1200"/>
            <a:chExt cx="2928" cy="432"/>
          </a:xfrm>
        </p:grpSpPr>
        <p:sp>
          <p:nvSpPr>
            <p:cNvPr id="39" name="AutoShape 4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0" name="Text Box 10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 dirty="0" smtClean="0">
                  <a:solidFill>
                    <a:srgbClr val="000000"/>
                  </a:solidFill>
                </a:rPr>
                <a:t>Install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41" name="Group 8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43" name="Oval 6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Oval 7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A67A32"/>
                  </a:gs>
                  <a:gs pos="100000">
                    <a:srgbClr val="A67A32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5" name="Picture 79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2" name="Text Box 11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46" name="Group 90"/>
          <p:cNvGrpSpPr>
            <a:grpSpLocks/>
          </p:cNvGrpSpPr>
          <p:nvPr/>
        </p:nvGrpSpPr>
        <p:grpSpPr bwMode="auto">
          <a:xfrm>
            <a:off x="2133600" y="2680272"/>
            <a:ext cx="4648200" cy="685800"/>
            <a:chOff x="1296" y="1680"/>
            <a:chExt cx="2928" cy="432"/>
          </a:xfrm>
        </p:grpSpPr>
        <p:sp>
          <p:nvSpPr>
            <p:cNvPr id="47" name="AutoShape 39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8" name="Text Box 44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 dirty="0" smtClean="0">
                  <a:solidFill>
                    <a:srgbClr val="000000"/>
                  </a:solidFill>
                </a:rPr>
                <a:t>Module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49" name="Group 85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51" name="Oval 41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Oval 42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74A731"/>
                  </a:gs>
                  <a:gs pos="100000">
                    <a:srgbClr val="74A731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53" name="Picture 80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0" name="Text Box 45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 dirty="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54" name="Group 91"/>
          <p:cNvGrpSpPr>
            <a:grpSpLocks/>
          </p:cNvGrpSpPr>
          <p:nvPr/>
        </p:nvGrpSpPr>
        <p:grpSpPr bwMode="auto">
          <a:xfrm>
            <a:off x="2133600" y="3506375"/>
            <a:ext cx="4648200" cy="685800"/>
            <a:chOff x="1296" y="2208"/>
            <a:chExt cx="2928" cy="432"/>
          </a:xfrm>
        </p:grpSpPr>
        <p:sp>
          <p:nvSpPr>
            <p:cNvPr id="55" name="AutoShape 47"/>
            <p:cNvSpPr>
              <a:spLocks noChangeArrowheads="1"/>
            </p:cNvSpPr>
            <p:nvPr/>
          </p:nvSpPr>
          <p:spPr bwMode="gray">
            <a:xfrm>
              <a:off x="1510" y="2237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6" name="Text Box 52"/>
            <p:cNvSpPr txBox="1">
              <a:spLocks noChangeArrowheads="1"/>
            </p:cNvSpPr>
            <p:nvPr/>
          </p:nvSpPr>
          <p:spPr bwMode="gray">
            <a:xfrm>
              <a:off x="1776" y="2256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 dirty="0" smtClean="0">
                  <a:solidFill>
                    <a:srgbClr val="000000"/>
                  </a:solidFill>
                </a:rPr>
                <a:t>Component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57" name="Group 86"/>
            <p:cNvGrpSpPr>
              <a:grpSpLocks/>
            </p:cNvGrpSpPr>
            <p:nvPr/>
          </p:nvGrpSpPr>
          <p:grpSpPr bwMode="auto">
            <a:xfrm>
              <a:off x="1296" y="2208"/>
              <a:ext cx="528" cy="432"/>
              <a:chOff x="1296" y="2208"/>
              <a:chExt cx="528" cy="432"/>
            </a:xfrm>
          </p:grpSpPr>
          <p:sp>
            <p:nvSpPr>
              <p:cNvPr id="59" name="Oval 49"/>
              <p:cNvSpPr>
                <a:spLocks noChangeArrowheads="1"/>
              </p:cNvSpPr>
              <p:nvPr/>
            </p:nvSpPr>
            <p:spPr bwMode="gray">
              <a:xfrm rot="1758052">
                <a:off x="1310" y="2223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Oval 50"/>
              <p:cNvSpPr>
                <a:spLocks noChangeArrowheads="1"/>
              </p:cNvSpPr>
              <p:nvPr/>
            </p:nvSpPr>
            <p:spPr bwMode="gray">
              <a:xfrm rot="1758052">
                <a:off x="1296" y="2208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A67A32"/>
                  </a:gs>
                  <a:gs pos="100000">
                    <a:srgbClr val="A67A32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61" name="Picture 81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2232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8" name="Text Box 53"/>
            <p:cNvSpPr txBox="1">
              <a:spLocks noChangeArrowheads="1"/>
            </p:cNvSpPr>
            <p:nvPr/>
          </p:nvSpPr>
          <p:spPr bwMode="gray">
            <a:xfrm>
              <a:off x="1440" y="2226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 dirty="0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27" name="Group 90"/>
          <p:cNvGrpSpPr>
            <a:grpSpLocks/>
          </p:cNvGrpSpPr>
          <p:nvPr/>
        </p:nvGrpSpPr>
        <p:grpSpPr bwMode="auto">
          <a:xfrm>
            <a:off x="2133600" y="4325684"/>
            <a:ext cx="4648200" cy="685800"/>
            <a:chOff x="1296" y="1680"/>
            <a:chExt cx="2928" cy="432"/>
          </a:xfrm>
        </p:grpSpPr>
        <p:sp>
          <p:nvSpPr>
            <p:cNvPr id="28" name="AutoShape 39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9" name="Text Box 44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 dirty="0" err="1" smtClean="0">
                  <a:solidFill>
                    <a:srgbClr val="000000"/>
                  </a:solidFill>
                </a:rPr>
                <a:t>Bindding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30" name="Group 85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32" name="Oval 41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Oval 42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74A731"/>
                  </a:gs>
                  <a:gs pos="100000">
                    <a:srgbClr val="74A731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34" name="Picture 80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1" name="Text Box 45"/>
            <p:cNvSpPr txBox="1">
              <a:spLocks noChangeArrowheads="1"/>
            </p:cNvSpPr>
            <p:nvPr/>
          </p:nvSpPr>
          <p:spPr bwMode="gray">
            <a:xfrm>
              <a:off x="1440" y="1698"/>
              <a:ext cx="23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 dirty="0" smtClean="0">
                  <a:solidFill>
                    <a:srgbClr val="FFFFFF"/>
                  </a:solidFill>
                </a:rPr>
                <a:t>4</a:t>
              </a:r>
              <a:endParaRPr lang="en-US" altLang="en-US" sz="32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7" name="Group 91"/>
          <p:cNvGrpSpPr>
            <a:grpSpLocks/>
          </p:cNvGrpSpPr>
          <p:nvPr/>
        </p:nvGrpSpPr>
        <p:grpSpPr bwMode="auto">
          <a:xfrm>
            <a:off x="2133600" y="5155666"/>
            <a:ext cx="4648200" cy="685800"/>
            <a:chOff x="1296" y="2208"/>
            <a:chExt cx="2928" cy="432"/>
          </a:xfrm>
        </p:grpSpPr>
        <p:sp>
          <p:nvSpPr>
            <p:cNvPr id="68" name="AutoShape 47"/>
            <p:cNvSpPr>
              <a:spLocks noChangeArrowheads="1"/>
            </p:cNvSpPr>
            <p:nvPr/>
          </p:nvSpPr>
          <p:spPr bwMode="gray">
            <a:xfrm>
              <a:off x="1510" y="2237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9" name="Text Box 52"/>
            <p:cNvSpPr txBox="1">
              <a:spLocks noChangeArrowheads="1"/>
            </p:cNvSpPr>
            <p:nvPr/>
          </p:nvSpPr>
          <p:spPr bwMode="gray">
            <a:xfrm>
              <a:off x="1776" y="2256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 dirty="0" smtClean="0">
                  <a:solidFill>
                    <a:srgbClr val="000000"/>
                  </a:solidFill>
                </a:rPr>
                <a:t>SPA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70" name="Group 86"/>
            <p:cNvGrpSpPr>
              <a:grpSpLocks/>
            </p:cNvGrpSpPr>
            <p:nvPr/>
          </p:nvGrpSpPr>
          <p:grpSpPr bwMode="auto">
            <a:xfrm>
              <a:off x="1296" y="2208"/>
              <a:ext cx="528" cy="432"/>
              <a:chOff x="1296" y="2208"/>
              <a:chExt cx="528" cy="432"/>
            </a:xfrm>
          </p:grpSpPr>
          <p:sp>
            <p:nvSpPr>
              <p:cNvPr id="72" name="Oval 49"/>
              <p:cNvSpPr>
                <a:spLocks noChangeArrowheads="1"/>
              </p:cNvSpPr>
              <p:nvPr/>
            </p:nvSpPr>
            <p:spPr bwMode="gray">
              <a:xfrm rot="1758052">
                <a:off x="1310" y="2223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Oval 50"/>
              <p:cNvSpPr>
                <a:spLocks noChangeArrowheads="1"/>
              </p:cNvSpPr>
              <p:nvPr/>
            </p:nvSpPr>
            <p:spPr bwMode="gray">
              <a:xfrm rot="1758052">
                <a:off x="1296" y="2208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A67A32"/>
                  </a:gs>
                  <a:gs pos="100000">
                    <a:srgbClr val="A67A32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74" name="Picture 81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2232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1" name="Text Box 53"/>
            <p:cNvSpPr txBox="1">
              <a:spLocks noChangeArrowheads="1"/>
            </p:cNvSpPr>
            <p:nvPr/>
          </p:nvSpPr>
          <p:spPr bwMode="gray">
            <a:xfrm>
              <a:off x="1440" y="2226"/>
              <a:ext cx="23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 dirty="0">
                  <a:solidFill>
                    <a:srgbClr val="FFFFFF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80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105400" cy="884238"/>
          </a:xfrm>
        </p:spPr>
        <p:txBody>
          <a:bodyPr/>
          <a:lstStyle/>
          <a:p>
            <a:r>
              <a:rPr lang="en-US" altLang="en-US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Install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3190" y="1676400"/>
            <a:ext cx="80650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Angular CLI: </a:t>
            </a:r>
            <a:r>
              <a:rPr lang="en-US" sz="2800" i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-g </a:t>
            </a:r>
            <a:r>
              <a:rPr lang="en-US" sz="2800" b="1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@angular/cli </a:t>
            </a: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New App: </a:t>
            </a:r>
            <a:r>
              <a:rPr lang="en-US" sz="2800" i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2800" b="1" i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app_name</a:t>
            </a:r>
            <a:endParaRPr lang="en-US" sz="2800" b="1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Run App: </a:t>
            </a:r>
            <a:r>
              <a:rPr lang="en-US" sz="28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 </a:t>
            </a:r>
            <a:r>
              <a:rPr lang="en-US" sz="2800" b="1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[--port 1234]</a:t>
            </a:r>
            <a:endParaRPr lang="en-US" sz="2800" b="1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Stop App: </a:t>
            </a:r>
            <a:r>
              <a:rPr lang="en-US" sz="28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 + C</a:t>
            </a:r>
            <a:endParaRPr lang="en-US" sz="28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61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105400" cy="884238"/>
          </a:xfrm>
        </p:spPr>
        <p:txBody>
          <a:bodyPr/>
          <a:lstStyle/>
          <a:p>
            <a:r>
              <a:rPr lang="en-US" altLang="en-US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Module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0" y="1524000"/>
            <a:ext cx="574040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105400" cy="884238"/>
          </a:xfrm>
        </p:spPr>
        <p:txBody>
          <a:bodyPr/>
          <a:lstStyle/>
          <a:p>
            <a:r>
              <a:rPr lang="en-US" altLang="en-US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Module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2334" y="1676400"/>
            <a:ext cx="80650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Browser Module</a:t>
            </a:r>
            <a:endParaRPr lang="en-US" sz="2800" b="1" i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Forms Module</a:t>
            </a:r>
            <a:endParaRPr lang="en-US" sz="2800" b="1" i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b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Module</a:t>
            </a:r>
            <a:endParaRPr lang="en-US" sz="28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24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257800" cy="884238"/>
          </a:xfrm>
        </p:spPr>
        <p:txBody>
          <a:bodyPr/>
          <a:lstStyle/>
          <a:p>
            <a:r>
              <a:rPr lang="en-US" altLang="en-US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component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100" name="Picture 4" descr="Kết quả hình ảnh cho COMPONENT angula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5467350" cy="410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12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257800" cy="884238"/>
          </a:xfrm>
        </p:spPr>
        <p:txBody>
          <a:bodyPr/>
          <a:lstStyle/>
          <a:p>
            <a:r>
              <a:rPr lang="en-US" altLang="en-US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component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6146" name="Picture 2" descr="Kết quả hình ảnh cho angular 2 component life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5827121" cy="421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13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257800" cy="884238"/>
          </a:xfrm>
        </p:spPr>
        <p:txBody>
          <a:bodyPr/>
          <a:lstStyle/>
          <a:p>
            <a:r>
              <a:rPr lang="en-US" altLang="en-US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component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098" name="Picture 2" descr="Kết quả hình ảnh cho COMPONENT angula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62100"/>
            <a:ext cx="57912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16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Theme1">
  <a:themeElements>
    <a:clrScheme name="1922tgp_connection_light 2">
      <a:dk1>
        <a:srgbClr val="000000"/>
      </a:dk1>
      <a:lt1>
        <a:srgbClr val="FFFFFF"/>
      </a:lt1>
      <a:dk2>
        <a:srgbClr val="37399B"/>
      </a:dk2>
      <a:lt2>
        <a:srgbClr val="C0C0C0"/>
      </a:lt2>
      <a:accent1>
        <a:srgbClr val="4987E3"/>
      </a:accent1>
      <a:accent2>
        <a:srgbClr val="D23516"/>
      </a:accent2>
      <a:accent3>
        <a:srgbClr val="FFFFFF"/>
      </a:accent3>
      <a:accent4>
        <a:srgbClr val="000000"/>
      </a:accent4>
      <a:accent5>
        <a:srgbClr val="B1C3EF"/>
      </a:accent5>
      <a:accent6>
        <a:srgbClr val="BE2F13"/>
      </a:accent6>
      <a:hlink>
        <a:srgbClr val="36A1B6"/>
      </a:hlink>
      <a:folHlink>
        <a:srgbClr val="7FB242"/>
      </a:folHlink>
    </a:clrScheme>
    <a:fontScheme name="1922tgp_connection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922tgp_connection_light 1">
        <a:dk1>
          <a:srgbClr val="000000"/>
        </a:dk1>
        <a:lt1>
          <a:srgbClr val="FFFFFF"/>
        </a:lt1>
        <a:dk2>
          <a:srgbClr val="165E86"/>
        </a:dk2>
        <a:lt2>
          <a:srgbClr val="969696"/>
        </a:lt2>
        <a:accent1>
          <a:srgbClr val="2AA08A"/>
        </a:accent1>
        <a:accent2>
          <a:srgbClr val="AA67DD"/>
        </a:accent2>
        <a:accent3>
          <a:srgbClr val="FFFFFF"/>
        </a:accent3>
        <a:accent4>
          <a:srgbClr val="000000"/>
        </a:accent4>
        <a:accent5>
          <a:srgbClr val="ACCDC4"/>
        </a:accent5>
        <a:accent6>
          <a:srgbClr val="9A5DC8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22tgp_connection_light 2">
        <a:dk1>
          <a:srgbClr val="000000"/>
        </a:dk1>
        <a:lt1>
          <a:srgbClr val="FFFFFF"/>
        </a:lt1>
        <a:dk2>
          <a:srgbClr val="37399B"/>
        </a:dk2>
        <a:lt2>
          <a:srgbClr val="C0C0C0"/>
        </a:lt2>
        <a:accent1>
          <a:srgbClr val="4987E3"/>
        </a:accent1>
        <a:accent2>
          <a:srgbClr val="D23516"/>
        </a:accent2>
        <a:accent3>
          <a:srgbClr val="FFFFFF"/>
        </a:accent3>
        <a:accent4>
          <a:srgbClr val="000000"/>
        </a:accent4>
        <a:accent5>
          <a:srgbClr val="B1C3EF"/>
        </a:accent5>
        <a:accent6>
          <a:srgbClr val="BE2F13"/>
        </a:accent6>
        <a:hlink>
          <a:srgbClr val="36A1B6"/>
        </a:hlink>
        <a:folHlink>
          <a:srgbClr val="7FB24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22tgp_connection_light 3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117AC1"/>
        </a:accent1>
        <a:accent2>
          <a:srgbClr val="3E9887"/>
        </a:accent2>
        <a:accent3>
          <a:srgbClr val="FFFFFF"/>
        </a:accent3>
        <a:accent4>
          <a:srgbClr val="000000"/>
        </a:accent4>
        <a:accent5>
          <a:srgbClr val="AABEDD"/>
        </a:accent5>
        <a:accent6>
          <a:srgbClr val="37897A"/>
        </a:accent6>
        <a:hlink>
          <a:srgbClr val="D17FB6"/>
        </a:hlink>
        <a:folHlink>
          <a:srgbClr val="E398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714</TotalTime>
  <Words>56</Words>
  <Application>Microsoft Office PowerPoint</Application>
  <PresentationFormat>On-screen Show (4:3)</PresentationFormat>
  <Paragraphs>36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Droid Sans Fallback</vt:lpstr>
      <vt:lpstr>Arial</vt:lpstr>
      <vt:lpstr>Arial Narrow</vt:lpstr>
      <vt:lpstr>Calibri</vt:lpstr>
      <vt:lpstr>Century Gothic</vt:lpstr>
      <vt:lpstr>Courier New</vt:lpstr>
      <vt:lpstr>Palatino Linotype</vt:lpstr>
      <vt:lpstr>Times New Roman</vt:lpstr>
      <vt:lpstr>Verdana</vt:lpstr>
      <vt:lpstr>Wingdings</vt:lpstr>
      <vt:lpstr>Theme1</vt:lpstr>
      <vt:lpstr>Horizon</vt:lpstr>
      <vt:lpstr>Executive</vt:lpstr>
      <vt:lpstr>PowerPoint Presentation</vt:lpstr>
      <vt:lpstr>PowerPoint Presentation</vt:lpstr>
      <vt:lpstr>Contents</vt:lpstr>
      <vt:lpstr>Install</vt:lpstr>
      <vt:lpstr>Module</vt:lpstr>
      <vt:lpstr>Module</vt:lpstr>
      <vt:lpstr>component</vt:lpstr>
      <vt:lpstr>component</vt:lpstr>
      <vt:lpstr>component</vt:lpstr>
      <vt:lpstr>Bindding</vt:lpstr>
      <vt:lpstr>Bindding</vt:lpstr>
      <vt:lpstr>Bindding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ND-PC</cp:lastModifiedBy>
  <cp:revision>39</cp:revision>
  <dcterms:created xsi:type="dcterms:W3CDTF">2017-12-12T19:23:43Z</dcterms:created>
  <dcterms:modified xsi:type="dcterms:W3CDTF">2018-03-11T10:26:56Z</dcterms:modified>
</cp:coreProperties>
</file>