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91-1B8F-4D38-AF78-6E49A1CCD9D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46A-BB58-4B3A-9FED-A8532CDC6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5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91-1B8F-4D38-AF78-6E49A1CCD9D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46A-BB58-4B3A-9FED-A8532CDC6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91-1B8F-4D38-AF78-6E49A1CCD9D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46A-BB58-4B3A-9FED-A8532CDC6E6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5129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91-1B8F-4D38-AF78-6E49A1CCD9D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46A-BB58-4B3A-9FED-A8532CDC6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65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91-1B8F-4D38-AF78-6E49A1CCD9D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46A-BB58-4B3A-9FED-A8532CDC6E6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796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91-1B8F-4D38-AF78-6E49A1CCD9D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46A-BB58-4B3A-9FED-A8532CDC6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2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91-1B8F-4D38-AF78-6E49A1CCD9D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46A-BB58-4B3A-9FED-A8532CDC6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7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91-1B8F-4D38-AF78-6E49A1CCD9D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46A-BB58-4B3A-9FED-A8532CDC6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8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91-1B8F-4D38-AF78-6E49A1CCD9D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46A-BB58-4B3A-9FED-A8532CDC6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91-1B8F-4D38-AF78-6E49A1CCD9D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46A-BB58-4B3A-9FED-A8532CDC6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91-1B8F-4D38-AF78-6E49A1CCD9D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46A-BB58-4B3A-9FED-A8532CDC6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1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91-1B8F-4D38-AF78-6E49A1CCD9D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46A-BB58-4B3A-9FED-A8532CDC6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5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91-1B8F-4D38-AF78-6E49A1CCD9D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46A-BB58-4B3A-9FED-A8532CDC6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9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91-1B8F-4D38-AF78-6E49A1CCD9D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46A-BB58-4B3A-9FED-A8532CDC6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5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91-1B8F-4D38-AF78-6E49A1CCD9D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46A-BB58-4B3A-9FED-A8532CDC6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91-1B8F-4D38-AF78-6E49A1CCD9D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46A-BB58-4B3A-9FED-A8532CDC6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5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08891-1B8F-4D38-AF78-6E49A1CCD9D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DC646A-BB58-4B3A-9FED-A8532CDC6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7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C04E-E463-4B67-B686-B8863BBA2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31463-677A-443F-AF58-C7E81EC56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Huỳnh Quang Trang</a:t>
            </a:r>
          </a:p>
        </p:txBody>
      </p:sp>
    </p:spTree>
    <p:extLst>
      <p:ext uri="{BB962C8B-B14F-4D97-AF65-F5344CB8AC3E}">
        <p14:creationId xmlns:p14="http://schemas.microsoft.com/office/powerpoint/2010/main" val="119973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57AA-7EB9-4202-8A13-A5C2F73E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3D486-6B11-4358-89EB-CF3FE320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number	</a:t>
            </a:r>
          </a:p>
          <a:p>
            <a:r>
              <a:rPr lang="en-GB" dirty="0"/>
              <a:t>string	</a:t>
            </a:r>
          </a:p>
          <a:p>
            <a:r>
              <a:rPr lang="en-GB" dirty="0" err="1"/>
              <a:t>boolean</a:t>
            </a:r>
            <a:endParaRPr lang="en-GB" dirty="0"/>
          </a:p>
          <a:p>
            <a:r>
              <a:rPr lang="en-GB" dirty="0"/>
              <a:t>void</a:t>
            </a:r>
          </a:p>
          <a:p>
            <a:r>
              <a:rPr lang="en-GB" dirty="0"/>
              <a:t>null</a:t>
            </a:r>
          </a:p>
          <a:p>
            <a:r>
              <a:rPr lang="en-GB" dirty="0"/>
              <a:t>undefined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2279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EB9A-7FA3-4737-8783-22EA92DE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76BE-C9D4-43DF-B1DB-05A4D2AD8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&gt;, &lt;, &gt;=, &lt;=, ==, !==</a:t>
            </a:r>
          </a:p>
          <a:p>
            <a:r>
              <a:rPr lang="en-US" dirty="0"/>
              <a:t>===, !==</a:t>
            </a:r>
          </a:p>
          <a:p>
            <a:pPr marL="0" indent="0">
              <a:buNone/>
            </a:pPr>
            <a:r>
              <a:rPr lang="en-US" i="1" dirty="0" err="1"/>
              <a:t>Kiểm</a:t>
            </a:r>
            <a:r>
              <a:rPr lang="en-US" i="1" dirty="0"/>
              <a:t> </a:t>
            </a:r>
            <a:r>
              <a:rPr lang="en-US" i="1" dirty="0" err="1"/>
              <a:t>tra</a:t>
            </a:r>
            <a:r>
              <a:rPr lang="en-US" i="1" dirty="0"/>
              <a:t> </a:t>
            </a:r>
            <a:r>
              <a:rPr lang="en-US" i="1" dirty="0" err="1"/>
              <a:t>tồn</a:t>
            </a:r>
            <a:r>
              <a:rPr lang="en-US" i="1" dirty="0"/>
              <a:t> tại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878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C54C-5A84-4721-820C-92070C90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8DFE1-2AE4-46FF-9B0E-B4C422DB6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number|string|string</a:t>
            </a:r>
            <a:r>
              <a:rPr lang="en-US" dirty="0"/>
              <a:t>[];</a:t>
            </a:r>
          </a:p>
          <a:p>
            <a:r>
              <a:rPr lang="en-US" dirty="0" err="1"/>
              <a:t>typeof</a:t>
            </a:r>
            <a:endParaRPr lang="en-US" dirty="0"/>
          </a:p>
          <a:p>
            <a:r>
              <a:rPr lang="en-US" dirty="0" err="1"/>
              <a:t>instanceof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0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469B-5FA5-4E45-9A29-5E899FDB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B947-C8D3-4D2A-9A73-DF4C17726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super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3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79E0-9A3D-45F4-A0DC-FAFB07AA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DD2B3-9AC9-434C-8F7D-34567A66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parameters</a:t>
            </a:r>
          </a:p>
          <a:p>
            <a:r>
              <a:rPr lang="en-US" dirty="0"/>
              <a:t>Optional parameters</a:t>
            </a:r>
          </a:p>
          <a:p>
            <a:r>
              <a:rPr lang="en-US" dirty="0"/>
              <a:t>Template Literals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Arrow Functions/bind scope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Let/</a:t>
            </a:r>
            <a:r>
              <a:rPr lang="en-US" altLang="en-US" dirty="0" err="1">
                <a:solidFill>
                  <a:schemeClr val="tx2"/>
                </a:solidFill>
              </a:rPr>
              <a:t>Const</a:t>
            </a:r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dirty="0" err="1">
                <a:solidFill>
                  <a:schemeClr val="tx2"/>
                </a:solidFill>
              </a:rPr>
              <a:t>Destructuring</a:t>
            </a:r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dirty="0">
                <a:solidFill>
                  <a:schemeClr val="tx2"/>
                </a:solidFill>
              </a:rPr>
              <a:t>Promises</a:t>
            </a:r>
          </a:p>
          <a:p>
            <a:r>
              <a:rPr lang="en-US" dirty="0" err="1">
                <a:solidFill>
                  <a:schemeClr val="tx2"/>
                </a:solidFill>
              </a:rPr>
              <a:t>Async</a:t>
            </a:r>
            <a:r>
              <a:rPr lang="en-US" dirty="0">
                <a:solidFill>
                  <a:schemeClr val="tx2"/>
                </a:solidFill>
              </a:rPr>
              <a:t>/Await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60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TypeScript</vt:lpstr>
      <vt:lpstr>Type</vt:lpstr>
      <vt:lpstr>Relational Operators</vt:lpstr>
      <vt:lpstr>Union</vt:lpstr>
      <vt:lpstr>OOP</vt:lpstr>
      <vt:lpstr>ES6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Quang Trang Huỳnh</dc:creator>
  <cp:lastModifiedBy>Quang Trang Huỳnh</cp:lastModifiedBy>
  <cp:revision>9</cp:revision>
  <dcterms:created xsi:type="dcterms:W3CDTF">2018-04-12T13:47:49Z</dcterms:created>
  <dcterms:modified xsi:type="dcterms:W3CDTF">2018-04-16T14:50:29Z</dcterms:modified>
</cp:coreProperties>
</file>