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0BA15-B6AE-A4C2-FAC9-ECBD94CEC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7ED2E-AB2A-40F5-F125-76CF3758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29097-88CC-E7EC-BD41-1B7D53DF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23FB5-86D2-DE0D-83B7-25973E90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22459-26FD-C8E3-B352-77EA6D3D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5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F156F-6B66-4530-2591-3C74B0F0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1ED2DB-1F5F-6292-22B2-24170C1DA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883AC-F100-B023-B2A0-9D8C2826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B82BF4-CBF9-0AED-EC84-4F830A95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9A97E-11AE-AFB8-A2A7-EB474FDF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1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2C057-097D-65EA-34AA-B85765BFB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54D70-7444-2DB0-E702-61286265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6DE51-CD58-0203-C2B3-32D832E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1F3DB-E7CC-9BA8-65B4-2AACEF61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0D2D45-EAC5-8F59-A177-F4B39BCB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2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70095-F5EC-3869-937E-70C0DEF6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37BFC-3CEB-615E-E4D1-981383B69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4703B-35E7-D8B6-CD60-E9886E69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DAA00-9619-9BBC-D3F0-75D6A4A6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116AE-FDD1-F994-C0D9-C77FC4A8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1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3BED6-0A24-82F6-937F-15B6553A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A19177-BCD9-0EAC-1365-5416B2E9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15452-6CA5-060A-A1B6-BD5E5414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C1FEA-9807-5ED0-6EBB-F956A5FC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440873-B265-2586-C8D2-0E101970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01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E5FA3-DE99-3330-AC1F-80BAE4D1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5F591-8502-C00D-E471-32CCB7D8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B6B9AE-9D9D-F394-F275-71DDB093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4938B2-7813-4EE8-3B69-00F2B582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04FF44-6B5E-3048-D579-B068E413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FB4A0-9DB6-3AE6-2CF0-15AAF4F1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70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3D6A8-4484-DEDA-21E8-D67F0B52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723F1-7AD9-6774-01FF-00BA9F640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8DAA4-3222-6A7B-524E-1DA5F2F1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2DBC1B-BD75-9A75-8DD2-22928FA1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E22DE3-7E02-09D1-3B8E-344F089F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3DFAB0-E890-FC62-A3E0-0D6430A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7BD183-FE88-BD06-39EB-16A57B3B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6FDBE0-5D4F-1E0C-90B5-8A421C80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89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1C93A-63EF-58F8-823C-A72FAA53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BD009-FD2F-6F95-E378-EB8C2663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11959B-6D42-BD30-6B6D-29D2784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237F6D-3BB5-2A1E-20C0-6CF156C8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6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9DE15-6356-1324-2B4C-7101097D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0723DA-AD49-6C4E-7AC3-E6F758D4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78DAF3-1FB6-0234-0EE1-2D7A3E2F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8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5FD94-F866-2A64-D01E-668A8B2C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7590B-1416-A9C3-F86C-EFD9A5695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F48706-3539-37FD-9762-9127657C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06EC9-4836-2E1F-6FE3-0876519B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57F88-F551-E628-2C24-06634292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94DE70-FE5F-B017-C005-FBB35092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22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661BE-E4C0-1740-A4AF-968F3E77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5C8318-6529-8CEB-7390-2EF4D1CCC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4AB5FC-9014-D425-6911-A5C14E403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8CB75D-8B0D-C6FA-4D09-6CE8E2DD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DEA41-2AB1-1645-4FFF-3B4ABBE7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353FD6-8E42-6987-3917-D7B42855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11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73B0D9-EA00-0B87-47FF-9FA1388B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D393FB-8E2D-7D87-EB9F-E425C81F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EE9B78-DCD5-4AB3-1CB4-6230F6838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7F07B-6E16-4679-AA7E-1D792D74BED5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F92EC-44AD-30A6-21B9-AD00A7CB4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F4667-9FB1-B52D-521C-0875C9162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39579-5509-49B0-B77B-E1247E6D83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2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D0ED76-DF32-941E-4FBD-B98CA234679C}"/>
              </a:ext>
            </a:extLst>
          </p:cNvPr>
          <p:cNvSpPr/>
          <p:nvPr/>
        </p:nvSpPr>
        <p:spPr>
          <a:xfrm>
            <a:off x="1186593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8F0365-2E73-BFD5-0B1C-2EC22365E717}"/>
              </a:ext>
            </a:extLst>
          </p:cNvPr>
          <p:cNvSpPr/>
          <p:nvPr/>
        </p:nvSpPr>
        <p:spPr>
          <a:xfrm>
            <a:off x="1186592" y="4132760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Sul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AD8244-83EA-4277-5CC1-5AD5F97A1857}"/>
              </a:ext>
            </a:extLst>
          </p:cNvPr>
          <p:cNvSpPr/>
          <p:nvPr/>
        </p:nvSpPr>
        <p:spPr>
          <a:xfrm>
            <a:off x="1186593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21D498-A577-D554-6950-A62489A59FA5}"/>
              </a:ext>
            </a:extLst>
          </p:cNvPr>
          <p:cNvSpPr/>
          <p:nvPr/>
        </p:nvSpPr>
        <p:spPr>
          <a:xfrm>
            <a:off x="1186593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1DC2AB-2EAA-F26E-E8BD-6AB6388B6CDE}"/>
              </a:ext>
            </a:extLst>
          </p:cNvPr>
          <p:cNvSpPr/>
          <p:nvPr/>
        </p:nvSpPr>
        <p:spPr>
          <a:xfrm>
            <a:off x="1186593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 Oeste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160D42-FF2E-0403-00DC-BF9D8B594BAC}"/>
              </a:ext>
            </a:extLst>
          </p:cNvPr>
          <p:cNvSpPr/>
          <p:nvPr/>
        </p:nvSpPr>
        <p:spPr>
          <a:xfrm>
            <a:off x="2600865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F74FB3-8D3B-B6B8-F4EE-40631065F562}"/>
              </a:ext>
            </a:extLst>
          </p:cNvPr>
          <p:cNvSpPr/>
          <p:nvPr/>
        </p:nvSpPr>
        <p:spPr>
          <a:xfrm>
            <a:off x="4015137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96C01B-9CD9-D51F-59A9-772388B8EF19}"/>
              </a:ext>
            </a:extLst>
          </p:cNvPr>
          <p:cNvSpPr/>
          <p:nvPr/>
        </p:nvSpPr>
        <p:spPr>
          <a:xfrm>
            <a:off x="5427476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Sul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A6378C-AAA2-0E0D-521D-4F96E94D943E}"/>
              </a:ext>
            </a:extLst>
          </p:cNvPr>
          <p:cNvSpPr/>
          <p:nvPr/>
        </p:nvSpPr>
        <p:spPr>
          <a:xfrm>
            <a:off x="6839815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 Oeste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D3C183-5CA4-7518-1CE4-607326F3E63E}"/>
              </a:ext>
            </a:extLst>
          </p:cNvPr>
          <p:cNvSpPr/>
          <p:nvPr/>
        </p:nvSpPr>
        <p:spPr>
          <a:xfrm>
            <a:off x="2600862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D14DE2-E733-44AC-AF71-C83AE7050619}"/>
              </a:ext>
            </a:extLst>
          </p:cNvPr>
          <p:cNvSpPr/>
          <p:nvPr/>
        </p:nvSpPr>
        <p:spPr>
          <a:xfrm>
            <a:off x="2600861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4C65BD5-9259-E980-DD50-6011A3B6EB1E}"/>
              </a:ext>
            </a:extLst>
          </p:cNvPr>
          <p:cNvSpPr/>
          <p:nvPr/>
        </p:nvSpPr>
        <p:spPr>
          <a:xfrm>
            <a:off x="2600859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053656-F65F-5E36-DA67-78B5C22A0A8F}"/>
              </a:ext>
            </a:extLst>
          </p:cNvPr>
          <p:cNvSpPr/>
          <p:nvPr/>
        </p:nvSpPr>
        <p:spPr>
          <a:xfrm>
            <a:off x="2600860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970AC0C-A885-D024-286E-FB2061366CF9}"/>
              </a:ext>
            </a:extLst>
          </p:cNvPr>
          <p:cNvSpPr/>
          <p:nvPr/>
        </p:nvSpPr>
        <p:spPr>
          <a:xfrm>
            <a:off x="4015137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BD5DB78-C082-C4EF-CACB-E36A65B089B4}"/>
              </a:ext>
            </a:extLst>
          </p:cNvPr>
          <p:cNvSpPr/>
          <p:nvPr/>
        </p:nvSpPr>
        <p:spPr>
          <a:xfrm>
            <a:off x="4015136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EFAF887-203C-E0D6-8056-5C11E477126C}"/>
              </a:ext>
            </a:extLst>
          </p:cNvPr>
          <p:cNvSpPr/>
          <p:nvPr/>
        </p:nvSpPr>
        <p:spPr>
          <a:xfrm>
            <a:off x="4015134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F2E9A21-7AA6-F804-0E63-72DFD1AE657D}"/>
              </a:ext>
            </a:extLst>
          </p:cNvPr>
          <p:cNvSpPr/>
          <p:nvPr/>
        </p:nvSpPr>
        <p:spPr>
          <a:xfrm>
            <a:off x="4015135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2EB8DE2-FD0C-FB1C-14A2-41F8602D82D1}"/>
              </a:ext>
            </a:extLst>
          </p:cNvPr>
          <p:cNvSpPr/>
          <p:nvPr/>
        </p:nvSpPr>
        <p:spPr>
          <a:xfrm>
            <a:off x="5427476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23C5CFB-3709-9BF1-6D3A-5A9AAB0C28AB}"/>
              </a:ext>
            </a:extLst>
          </p:cNvPr>
          <p:cNvSpPr/>
          <p:nvPr/>
        </p:nvSpPr>
        <p:spPr>
          <a:xfrm>
            <a:off x="5427475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179697-B396-9DDC-D352-D4FC86DCAC53}"/>
              </a:ext>
            </a:extLst>
          </p:cNvPr>
          <p:cNvSpPr/>
          <p:nvPr/>
        </p:nvSpPr>
        <p:spPr>
          <a:xfrm>
            <a:off x="5427473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F26F9C0-F4C8-F340-DE19-5D26F27BFB60}"/>
              </a:ext>
            </a:extLst>
          </p:cNvPr>
          <p:cNvSpPr/>
          <p:nvPr/>
        </p:nvSpPr>
        <p:spPr>
          <a:xfrm>
            <a:off x="5427474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C68490F-83E5-779A-E60B-6670E7FB6154}"/>
              </a:ext>
            </a:extLst>
          </p:cNvPr>
          <p:cNvSpPr/>
          <p:nvPr/>
        </p:nvSpPr>
        <p:spPr>
          <a:xfrm>
            <a:off x="6839812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4AA8B0-5BDA-E36A-2250-610E5DFB92F9}"/>
              </a:ext>
            </a:extLst>
          </p:cNvPr>
          <p:cNvSpPr/>
          <p:nvPr/>
        </p:nvSpPr>
        <p:spPr>
          <a:xfrm>
            <a:off x="6839811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74C16BA-AEE3-9D84-921C-241D5D5D57B5}"/>
              </a:ext>
            </a:extLst>
          </p:cNvPr>
          <p:cNvSpPr/>
          <p:nvPr/>
        </p:nvSpPr>
        <p:spPr>
          <a:xfrm>
            <a:off x="6839809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AE34FD-CB36-FE5D-937B-66FAF82FDA5F}"/>
              </a:ext>
            </a:extLst>
          </p:cNvPr>
          <p:cNvSpPr/>
          <p:nvPr/>
        </p:nvSpPr>
        <p:spPr>
          <a:xfrm>
            <a:off x="6839810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7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D0ED76-DF32-941E-4FBD-B98CA234679C}"/>
              </a:ext>
            </a:extLst>
          </p:cNvPr>
          <p:cNvSpPr/>
          <p:nvPr/>
        </p:nvSpPr>
        <p:spPr>
          <a:xfrm>
            <a:off x="1186593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08F0365-2E73-BFD5-0B1C-2EC22365E717}"/>
              </a:ext>
            </a:extLst>
          </p:cNvPr>
          <p:cNvSpPr/>
          <p:nvPr/>
        </p:nvSpPr>
        <p:spPr>
          <a:xfrm>
            <a:off x="1186592" y="4132760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Sul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AD8244-83EA-4277-5CC1-5AD5F97A1857}"/>
              </a:ext>
            </a:extLst>
          </p:cNvPr>
          <p:cNvSpPr/>
          <p:nvPr/>
        </p:nvSpPr>
        <p:spPr>
          <a:xfrm>
            <a:off x="1186593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E21D498-A577-D554-6950-A62489A59FA5}"/>
              </a:ext>
            </a:extLst>
          </p:cNvPr>
          <p:cNvSpPr/>
          <p:nvPr/>
        </p:nvSpPr>
        <p:spPr>
          <a:xfrm>
            <a:off x="1186593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61DC2AB-2EAA-F26E-E8BD-6AB6388B6CDE}"/>
              </a:ext>
            </a:extLst>
          </p:cNvPr>
          <p:cNvSpPr/>
          <p:nvPr/>
        </p:nvSpPr>
        <p:spPr>
          <a:xfrm>
            <a:off x="1186593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 Oeste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160D42-FF2E-0403-00DC-BF9D8B594BAC}"/>
              </a:ext>
            </a:extLst>
          </p:cNvPr>
          <p:cNvSpPr/>
          <p:nvPr/>
        </p:nvSpPr>
        <p:spPr>
          <a:xfrm>
            <a:off x="2600865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DF74FB3-8D3B-B6B8-F4EE-40631065F562}"/>
              </a:ext>
            </a:extLst>
          </p:cNvPr>
          <p:cNvSpPr/>
          <p:nvPr/>
        </p:nvSpPr>
        <p:spPr>
          <a:xfrm>
            <a:off x="4015137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596C01B-9CD9-D51F-59A9-772388B8EF19}"/>
              </a:ext>
            </a:extLst>
          </p:cNvPr>
          <p:cNvSpPr/>
          <p:nvPr/>
        </p:nvSpPr>
        <p:spPr>
          <a:xfrm>
            <a:off x="5427476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Sul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9A6378C-AAA2-0E0D-521D-4F96E94D943E}"/>
              </a:ext>
            </a:extLst>
          </p:cNvPr>
          <p:cNvSpPr/>
          <p:nvPr/>
        </p:nvSpPr>
        <p:spPr>
          <a:xfrm>
            <a:off x="6839815" y="78509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 Oeste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0D3C183-5CA4-7518-1CE4-607326F3E63E}"/>
              </a:ext>
            </a:extLst>
          </p:cNvPr>
          <p:cNvSpPr/>
          <p:nvPr/>
        </p:nvSpPr>
        <p:spPr>
          <a:xfrm>
            <a:off x="2600862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D14DE2-E733-44AC-AF71-C83AE7050619}"/>
              </a:ext>
            </a:extLst>
          </p:cNvPr>
          <p:cNvSpPr/>
          <p:nvPr/>
        </p:nvSpPr>
        <p:spPr>
          <a:xfrm>
            <a:off x="2600861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4C65BD5-9259-E980-DD50-6011A3B6EB1E}"/>
              </a:ext>
            </a:extLst>
          </p:cNvPr>
          <p:cNvSpPr/>
          <p:nvPr/>
        </p:nvSpPr>
        <p:spPr>
          <a:xfrm>
            <a:off x="2600859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0053656-F65F-5E36-DA67-78B5C22A0A8F}"/>
              </a:ext>
            </a:extLst>
          </p:cNvPr>
          <p:cNvSpPr/>
          <p:nvPr/>
        </p:nvSpPr>
        <p:spPr>
          <a:xfrm>
            <a:off x="2600860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Sul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970AC0C-A885-D024-286E-FB2061366CF9}"/>
              </a:ext>
            </a:extLst>
          </p:cNvPr>
          <p:cNvSpPr/>
          <p:nvPr/>
        </p:nvSpPr>
        <p:spPr>
          <a:xfrm>
            <a:off x="4015137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BD5DB78-C082-C4EF-CACB-E36A65B089B4}"/>
              </a:ext>
            </a:extLst>
          </p:cNvPr>
          <p:cNvSpPr/>
          <p:nvPr/>
        </p:nvSpPr>
        <p:spPr>
          <a:xfrm>
            <a:off x="4015136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EFAF887-203C-E0D6-8056-5C11E477126C}"/>
              </a:ext>
            </a:extLst>
          </p:cNvPr>
          <p:cNvSpPr/>
          <p:nvPr/>
        </p:nvSpPr>
        <p:spPr>
          <a:xfrm>
            <a:off x="4015134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F2E9A21-7AA6-F804-0E63-72DFD1AE657D}"/>
              </a:ext>
            </a:extLst>
          </p:cNvPr>
          <p:cNvSpPr/>
          <p:nvPr/>
        </p:nvSpPr>
        <p:spPr>
          <a:xfrm>
            <a:off x="4015135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2EB8DE2-FD0C-FB1C-14A2-41F8602D82D1}"/>
              </a:ext>
            </a:extLst>
          </p:cNvPr>
          <p:cNvSpPr/>
          <p:nvPr/>
        </p:nvSpPr>
        <p:spPr>
          <a:xfrm>
            <a:off x="5427476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23C5CFB-3709-9BF1-6D3A-5A9AAB0C28AB}"/>
              </a:ext>
            </a:extLst>
          </p:cNvPr>
          <p:cNvSpPr/>
          <p:nvPr/>
        </p:nvSpPr>
        <p:spPr>
          <a:xfrm>
            <a:off x="5427475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Nordeste</a:t>
            </a:r>
            <a:endParaRPr lang="en-US" dirty="0"/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E179697-B396-9DDC-D352-D4FC86DCAC53}"/>
              </a:ext>
            </a:extLst>
          </p:cNvPr>
          <p:cNvSpPr/>
          <p:nvPr/>
        </p:nvSpPr>
        <p:spPr>
          <a:xfrm>
            <a:off x="5427473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Sul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F26F9C0-F4C8-F340-DE19-5D26F27BFB60}"/>
              </a:ext>
            </a:extLst>
          </p:cNvPr>
          <p:cNvSpPr/>
          <p:nvPr/>
        </p:nvSpPr>
        <p:spPr>
          <a:xfrm>
            <a:off x="5427474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C68490F-83E5-779A-E60B-6670E7FB6154}"/>
              </a:ext>
            </a:extLst>
          </p:cNvPr>
          <p:cNvSpPr/>
          <p:nvPr/>
        </p:nvSpPr>
        <p:spPr>
          <a:xfrm>
            <a:off x="6839812" y="1429926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94AA8B0-5BDA-E36A-2250-610E5DFB92F9}"/>
              </a:ext>
            </a:extLst>
          </p:cNvPr>
          <p:cNvSpPr/>
          <p:nvPr/>
        </p:nvSpPr>
        <p:spPr>
          <a:xfrm>
            <a:off x="6839811" y="2781343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74C16BA-AEE3-9D84-921C-241D5D5D57B5}"/>
              </a:ext>
            </a:extLst>
          </p:cNvPr>
          <p:cNvSpPr/>
          <p:nvPr/>
        </p:nvSpPr>
        <p:spPr>
          <a:xfrm>
            <a:off x="6839809" y="4136221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CAE34FD-CB36-FE5D-937B-66FAF82FDA5F}"/>
              </a:ext>
            </a:extLst>
          </p:cNvPr>
          <p:cNvSpPr/>
          <p:nvPr/>
        </p:nvSpPr>
        <p:spPr>
          <a:xfrm>
            <a:off x="6839810" y="5484177"/>
            <a:ext cx="1337047" cy="12930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Centro Oeste</a:t>
            </a:r>
          </a:p>
          <a:p>
            <a:pPr algn="ctr"/>
            <a:r>
              <a:rPr lang="en-US" dirty="0"/>
              <a:t>68x68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844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105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Silva dos Santos</dc:creator>
  <cp:lastModifiedBy>Alexandre Silva dos Santos</cp:lastModifiedBy>
  <cp:revision>1</cp:revision>
  <dcterms:created xsi:type="dcterms:W3CDTF">2024-07-25T21:43:12Z</dcterms:created>
  <dcterms:modified xsi:type="dcterms:W3CDTF">2024-07-26T02:49:32Z</dcterms:modified>
</cp:coreProperties>
</file>