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9" r:id="rId2"/>
    <p:sldId id="275" r:id="rId3"/>
    <p:sldId id="276" r:id="rId4"/>
    <p:sldId id="281" r:id="rId5"/>
    <p:sldId id="282" r:id="rId6"/>
    <p:sldId id="283" r:id="rId7"/>
    <p:sldId id="265" r:id="rId8"/>
    <p:sldId id="285" r:id="rId9"/>
    <p:sldId id="286" r:id="rId10"/>
    <p:sldId id="287" r:id="rId11"/>
    <p:sldId id="292" r:id="rId12"/>
    <p:sldId id="288" r:id="rId13"/>
    <p:sldId id="289" r:id="rId14"/>
    <p:sldId id="279" r:id="rId15"/>
    <p:sldId id="290" r:id="rId16"/>
    <p:sldId id="291" r:id="rId17"/>
    <p:sldId id="284" r:id="rId18"/>
    <p:sldId id="278" r:id="rId19"/>
    <p:sldId id="280" r:id="rId20"/>
  </p:sldIdLst>
  <p:sldSz cx="12192000" cy="6858000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D9"/>
    <a:srgbClr val="F7F7F7"/>
    <a:srgbClr val="797DE8"/>
    <a:srgbClr val="AD8BE1"/>
    <a:srgbClr val="E29FBE"/>
    <a:srgbClr val="FC9598"/>
    <a:srgbClr val="AFD7D9"/>
    <a:srgbClr val="D8C9C6"/>
    <a:srgbClr val="F8ADA8"/>
    <a:srgbClr val="FD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72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281DB-F203-4455-A7FC-2220E6372B1D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F9680-175E-49F5-A4DA-3EF6FD85A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8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12" Type="http://schemas.openxmlformats.org/officeDocument/2006/relationships/image" Target="../media/image13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91848" y="5221357"/>
            <a:ext cx="34083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b="1" spc="-150" dirty="0" smtClean="0">
                <a:solidFill>
                  <a:schemeClr val="bg1"/>
                </a:solidFill>
              </a:rPr>
              <a:t>사회복지 프로젝트</a:t>
            </a:r>
            <a:endParaRPr lang="en-US" altLang="ko-KR" sz="3200" b="1" spc="-150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spc="-150" smtClean="0">
                <a:solidFill>
                  <a:schemeClr val="bg1"/>
                </a:solidFill>
              </a:rPr>
              <a:t>서동준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지원관리</a:t>
            </a:r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13" y="971895"/>
            <a:ext cx="5491163" cy="44324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5390"/>
            <a:ext cx="5146431" cy="327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798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지원관리</a:t>
            </a:r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7" y="1013618"/>
            <a:ext cx="5233210" cy="4057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423193"/>
            <a:ext cx="5749428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528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봉사지원 정보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8" y="1052020"/>
            <a:ext cx="5504352" cy="42116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5" y="1123123"/>
            <a:ext cx="5533292" cy="4140539"/>
          </a:xfrm>
          <a:prstGeom prst="rect">
            <a:avLst/>
          </a:prstGeom>
        </p:spPr>
      </p:pic>
      <p:sp>
        <p:nvSpPr>
          <p:cNvPr id="8" name="正方形/長方形 2"/>
          <p:cNvSpPr/>
          <p:nvPr/>
        </p:nvSpPr>
        <p:spPr>
          <a:xfrm>
            <a:off x="1484075" y="5478185"/>
            <a:ext cx="2485292" cy="670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관리자</a:t>
            </a:r>
            <a:endParaRPr kumimoji="1" lang="ja-JP" altLang="en-US" dirty="0"/>
          </a:p>
        </p:txBody>
      </p:sp>
      <p:sp>
        <p:nvSpPr>
          <p:cNvPr id="10" name="正方形/長方形 2"/>
          <p:cNvSpPr/>
          <p:nvPr/>
        </p:nvSpPr>
        <p:spPr>
          <a:xfrm>
            <a:off x="8042031" y="5478184"/>
            <a:ext cx="2145323" cy="670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회원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55310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후원지원 정보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9" y="1092184"/>
            <a:ext cx="5794130" cy="3937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092185"/>
            <a:ext cx="5554906" cy="3937015"/>
          </a:xfrm>
          <a:prstGeom prst="rect">
            <a:avLst/>
          </a:prstGeom>
        </p:spPr>
      </p:pic>
      <p:sp>
        <p:nvSpPr>
          <p:cNvPr id="9" name="正方形/長方形 2"/>
          <p:cNvSpPr/>
          <p:nvPr/>
        </p:nvSpPr>
        <p:spPr>
          <a:xfrm>
            <a:off x="1835767" y="5484228"/>
            <a:ext cx="2485292" cy="670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관리자</a:t>
            </a:r>
            <a:endParaRPr kumimoji="1" lang="ja-JP" altLang="en-US" dirty="0"/>
          </a:p>
        </p:txBody>
      </p:sp>
      <p:sp>
        <p:nvSpPr>
          <p:cNvPr id="10" name="正方形/長方形 2"/>
          <p:cNvSpPr/>
          <p:nvPr/>
        </p:nvSpPr>
        <p:spPr>
          <a:xfrm>
            <a:off x="8105591" y="5484227"/>
            <a:ext cx="2145323" cy="670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회원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6970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자유게시판정보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1274182" y="1278715"/>
            <a:ext cx="10186013" cy="4889206"/>
            <a:chOff x="1274182" y="1278715"/>
            <a:chExt cx="10186013" cy="4889206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350DA4D5-3710-42D0-A201-B12C177AD31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1F236925-7E85-47A8-8E19-CC6FD51D3C0F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EF6312D5-0F0A-48B4-BE65-C7CA0EB6C5B8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98A84206-DCC5-42CE-8122-AA931F1CF0C5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81694-1337-4C92-B631-5932AFC6639A}"/>
                </a:ext>
              </a:extLst>
            </p:cNvPr>
            <p:cNvSpPr txBox="1"/>
            <p:nvPr/>
          </p:nvSpPr>
          <p:spPr>
            <a:xfrm>
              <a:off x="6487680" y="2371696"/>
              <a:ext cx="6060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b="1" smtClean="0">
                  <a:solidFill>
                    <a:schemeClr val="accent4">
                      <a:lumMod val="75000"/>
                    </a:schemeClr>
                  </a:solidFill>
                </a:rPr>
                <a:t>조회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52F81944-DAA0-410E-AE55-91E3BF9EEAD6}"/>
                </a:ext>
              </a:extLst>
            </p:cNvPr>
            <p:cNvSpPr txBox="1"/>
            <p:nvPr/>
          </p:nvSpPr>
          <p:spPr>
            <a:xfrm>
              <a:off x="5626443" y="1952369"/>
              <a:ext cx="60605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b="1" smtClean="0">
                  <a:solidFill>
                    <a:schemeClr val="accent4">
                      <a:lumMod val="75000"/>
                    </a:schemeClr>
                  </a:solidFill>
                </a:rPr>
                <a:t>리스트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8481F691-5995-404C-ACF2-1636F2E25D58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댓글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F28902-71A5-4608-9BDE-2FED2AD1A7F4}"/>
                </a:ext>
              </a:extLst>
            </p:cNvPr>
            <p:cNvSpPr txBox="1"/>
            <p:nvPr/>
          </p:nvSpPr>
          <p:spPr>
            <a:xfrm>
              <a:off x="6523117" y="3823441"/>
              <a:ext cx="60605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 smtClean="0">
                  <a:solidFill>
                    <a:schemeClr val="accent4">
                      <a:lumMod val="75000"/>
                    </a:schemeClr>
                  </a:solidFill>
                </a:rPr>
                <a:t>수정삭제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98" y="1262093"/>
            <a:ext cx="4365007" cy="23444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174" y="1278714"/>
            <a:ext cx="4386021" cy="2398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852639"/>
            <a:ext cx="4274405" cy="23152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578" y="3866129"/>
            <a:ext cx="4297211" cy="231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570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현장게시판정보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1274182" y="1278715"/>
            <a:ext cx="10186013" cy="4889206"/>
            <a:chOff x="1274182" y="1278715"/>
            <a:chExt cx="10186013" cy="4889206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350DA4D5-3710-42D0-A201-B12C177AD31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1F236925-7E85-47A8-8E19-CC6FD51D3C0F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EF6312D5-0F0A-48B4-BE65-C7CA0EB6C5B8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98A84206-DCC5-42CE-8122-AA931F1CF0C5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81694-1337-4C92-B631-5932AFC6639A}"/>
                </a:ext>
              </a:extLst>
            </p:cNvPr>
            <p:cNvSpPr txBox="1"/>
            <p:nvPr/>
          </p:nvSpPr>
          <p:spPr>
            <a:xfrm>
              <a:off x="6487680" y="2371696"/>
              <a:ext cx="6060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b="1" smtClean="0">
                  <a:solidFill>
                    <a:schemeClr val="accent4">
                      <a:lumMod val="75000"/>
                    </a:schemeClr>
                  </a:solidFill>
                </a:rPr>
                <a:t>조회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52F81944-DAA0-410E-AE55-91E3BF9EEAD6}"/>
                </a:ext>
              </a:extLst>
            </p:cNvPr>
            <p:cNvSpPr txBox="1"/>
            <p:nvPr/>
          </p:nvSpPr>
          <p:spPr>
            <a:xfrm>
              <a:off x="5626443" y="1952369"/>
              <a:ext cx="60605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b="1" smtClean="0">
                  <a:solidFill>
                    <a:schemeClr val="accent4">
                      <a:lumMod val="75000"/>
                    </a:schemeClr>
                  </a:solidFill>
                </a:rPr>
                <a:t>리스트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8481F691-5995-404C-ACF2-1636F2E25D58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solidFill>
                    <a:schemeClr val="accent4">
                      <a:lumMod val="75000"/>
                    </a:schemeClr>
                  </a:solidFill>
                </a:rPr>
                <a:t>등록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F28902-71A5-4608-9BDE-2FED2AD1A7F4}"/>
                </a:ext>
              </a:extLst>
            </p:cNvPr>
            <p:cNvSpPr txBox="1"/>
            <p:nvPr/>
          </p:nvSpPr>
          <p:spPr>
            <a:xfrm>
              <a:off x="6523117" y="3823441"/>
              <a:ext cx="60605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 smtClean="0">
                  <a:solidFill>
                    <a:schemeClr val="accent4">
                      <a:lumMod val="75000"/>
                    </a:schemeClr>
                  </a:solidFill>
                </a:rPr>
                <a:t>수정삭제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36" y="1278715"/>
            <a:ext cx="4242479" cy="23187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33" y="1371600"/>
            <a:ext cx="4299708" cy="22004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34" y="3823441"/>
            <a:ext cx="4271312" cy="22905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35" y="3823441"/>
            <a:ext cx="4321851" cy="22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245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구직게시판정보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1274182" y="1278715"/>
            <a:ext cx="10186013" cy="5005202"/>
            <a:chOff x="1274182" y="1278715"/>
            <a:chExt cx="10186013" cy="5005202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350DA4D5-3710-42D0-A201-B12C177AD31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1F236925-7E85-47A8-8E19-CC6FD51D3C0F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98A84206-DCC5-42CE-8122-AA931F1CF0C5}"/>
                </a:ext>
              </a:extLst>
            </p:cNvPr>
            <p:cNvSpPr/>
            <p:nvPr/>
          </p:nvSpPr>
          <p:spPr>
            <a:xfrm>
              <a:off x="3476973" y="3939438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81694-1337-4C92-B631-5932AFC6639A}"/>
                </a:ext>
              </a:extLst>
            </p:cNvPr>
            <p:cNvSpPr txBox="1"/>
            <p:nvPr/>
          </p:nvSpPr>
          <p:spPr>
            <a:xfrm>
              <a:off x="6487680" y="2371696"/>
              <a:ext cx="6060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b="1" smtClean="0">
                  <a:solidFill>
                    <a:schemeClr val="accent4">
                      <a:lumMod val="75000"/>
                    </a:schemeClr>
                  </a:solidFill>
                </a:rPr>
                <a:t>조회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52F81944-DAA0-410E-AE55-91E3BF9EEAD6}"/>
                </a:ext>
              </a:extLst>
            </p:cNvPr>
            <p:cNvSpPr txBox="1"/>
            <p:nvPr/>
          </p:nvSpPr>
          <p:spPr>
            <a:xfrm>
              <a:off x="5626443" y="1952369"/>
              <a:ext cx="60605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b="1" dirty="0" smtClean="0">
                  <a:solidFill>
                    <a:schemeClr val="accent4">
                      <a:lumMod val="75000"/>
                    </a:schemeClr>
                  </a:solidFill>
                </a:rPr>
                <a:t>리스트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42" y="1304299"/>
            <a:ext cx="4338063" cy="229331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36" y="1268144"/>
            <a:ext cx="4282735" cy="23038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46" y="3913851"/>
            <a:ext cx="4311242" cy="24380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3F28902-71A5-4608-9BDE-2FED2AD1A7F4}"/>
              </a:ext>
            </a:extLst>
          </p:cNvPr>
          <p:cNvSpPr txBox="1"/>
          <p:nvPr/>
        </p:nvSpPr>
        <p:spPr>
          <a:xfrm>
            <a:off x="3457411" y="3939922"/>
            <a:ext cx="606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4">
                    <a:lumMod val="75000"/>
                  </a:schemeClr>
                </a:solidFill>
              </a:rPr>
              <a:t>수정삭제</a:t>
            </a:r>
            <a:endParaRPr lang="ko-KR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654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홈페이지 </a:t>
            </a:r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4878420" y="1838631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래픽 6" descr="교사">
            <a:extLst>
              <a:ext uri="{FF2B5EF4-FFF2-40B4-BE49-F238E27FC236}">
                <a16:creationId xmlns="" xmlns:a16="http://schemas.microsoft.com/office/drawing/2014/main" id="{C0E2290D-5D0C-47D0-9620-7CCF777E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3820" y="2364031"/>
            <a:ext cx="1997200" cy="1997200"/>
          </a:xfrm>
          <a:prstGeom prst="rect">
            <a:avLst/>
          </a:prstGeom>
        </p:spPr>
      </p:pic>
      <p:sp>
        <p:nvSpPr>
          <p:cNvPr id="16" name="テキスト ボックス 9">
            <a:extLst>
              <a:ext uri="{FF2B5EF4-FFF2-40B4-BE49-F238E27FC236}">
                <a16:creationId xmlns=""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5259322" y="5095278"/>
            <a:ext cx="2286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시연 중 입니다</a:t>
            </a:r>
            <a:r>
              <a:rPr kumimoji="1"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1424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740888" y="2910508"/>
            <a:ext cx="4710223" cy="103698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6942A6-6B66-4A6F-A44A-5A6FFAB9CDB9}"/>
              </a:ext>
            </a:extLst>
          </p:cNvPr>
          <p:cNvSpPr txBox="1"/>
          <p:nvPr/>
        </p:nvSpPr>
        <p:spPr>
          <a:xfrm>
            <a:off x="5439409" y="304427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질문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517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2194636" y="170892"/>
            <a:ext cx="2252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 smtClean="0">
                <a:solidFill>
                  <a:schemeClr val="bg1"/>
                </a:solidFill>
              </a:rPr>
              <a:t>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584415" y="1109996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01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=""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1971643" y="1333462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300" dirty="0" smtClean="0">
                <a:solidFill>
                  <a:schemeClr val="bg1"/>
                </a:solidFill>
              </a:rPr>
              <a:t>개요 및 환경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584415" y="2543612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02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="" xmlns:a16="http://schemas.microsoft.com/office/drawing/2014/main" id="{684CA1B1-84A5-4407-9F98-DBDDC4410CA8}"/>
              </a:ext>
            </a:extLst>
          </p:cNvPr>
          <p:cNvSpPr txBox="1"/>
          <p:nvPr/>
        </p:nvSpPr>
        <p:spPr>
          <a:xfrm>
            <a:off x="2035761" y="2767078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300" dirty="0" smtClean="0">
                <a:solidFill>
                  <a:schemeClr val="bg1"/>
                </a:solidFill>
              </a:rPr>
              <a:t>홈페이지 </a:t>
            </a:r>
            <a:r>
              <a:rPr lang="en-US" altLang="ko-KR" sz="3600" b="1" spc="300" dirty="0" smtClean="0">
                <a:solidFill>
                  <a:schemeClr val="bg1"/>
                </a:solidFill>
              </a:rPr>
              <a:t>UI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584415" y="3977228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03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2">
            <a:extLst>
              <a:ext uri="{FF2B5EF4-FFF2-40B4-BE49-F238E27FC236}">
                <a16:creationId xmlns="" xmlns:a16="http://schemas.microsoft.com/office/drawing/2014/main" id="{2000CC67-EC4F-443A-AD62-490557A2DC6F}"/>
              </a:ext>
            </a:extLst>
          </p:cNvPr>
          <p:cNvSpPr txBox="1"/>
          <p:nvPr/>
        </p:nvSpPr>
        <p:spPr>
          <a:xfrm>
            <a:off x="1804929" y="4200694"/>
            <a:ext cx="3352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300" dirty="0" smtClean="0">
                <a:solidFill>
                  <a:schemeClr val="bg1"/>
                </a:solidFill>
              </a:rPr>
              <a:t>프로그램 시연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=""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775801" y="153760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">
            <a:extLst>
              <a:ext uri="{FF2B5EF4-FFF2-40B4-BE49-F238E27FC236}">
                <a16:creationId xmlns="" xmlns:a16="http://schemas.microsoft.com/office/drawing/2014/main" id="{9D4C5111-349B-4C66-9360-465CACA0780D}"/>
              </a:ext>
            </a:extLst>
          </p:cNvPr>
          <p:cNvSpPr/>
          <p:nvPr/>
        </p:nvSpPr>
        <p:spPr>
          <a:xfrm>
            <a:off x="775801" y="2996118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">
            <a:extLst>
              <a:ext uri="{FF2B5EF4-FFF2-40B4-BE49-F238E27FC236}">
                <a16:creationId xmlns="" xmlns:a16="http://schemas.microsoft.com/office/drawing/2014/main" id="{60B14E28-E606-4F67-BC37-14433FFBA3C5}"/>
              </a:ext>
            </a:extLst>
          </p:cNvPr>
          <p:cNvSpPr/>
          <p:nvPr/>
        </p:nvSpPr>
        <p:spPr>
          <a:xfrm>
            <a:off x="775801" y="4454635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584415" y="5289879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 smtClean="0">
                <a:solidFill>
                  <a:schemeClr val="bg1"/>
                </a:solidFill>
              </a:rPr>
              <a:t>04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2">
            <a:extLst>
              <a:ext uri="{FF2B5EF4-FFF2-40B4-BE49-F238E27FC236}">
                <a16:creationId xmlns="" xmlns:a16="http://schemas.microsoft.com/office/drawing/2014/main" id="{2000CC67-EC4F-443A-AD62-490557A2DC6F}"/>
              </a:ext>
            </a:extLst>
          </p:cNvPr>
          <p:cNvSpPr txBox="1"/>
          <p:nvPr/>
        </p:nvSpPr>
        <p:spPr>
          <a:xfrm>
            <a:off x="2888557" y="5513345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300" dirty="0" smtClean="0">
                <a:solidFill>
                  <a:schemeClr val="bg1"/>
                </a:solidFill>
              </a:rPr>
              <a:t>질문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7" name="正方形/長方形 1">
            <a:extLst>
              <a:ext uri="{FF2B5EF4-FFF2-40B4-BE49-F238E27FC236}">
                <a16:creationId xmlns="" xmlns:a16="http://schemas.microsoft.com/office/drawing/2014/main" id="{60B14E28-E606-4F67-BC37-14433FFBA3C5}"/>
              </a:ext>
            </a:extLst>
          </p:cNvPr>
          <p:cNvSpPr/>
          <p:nvPr/>
        </p:nvSpPr>
        <p:spPr>
          <a:xfrm>
            <a:off x="775801" y="5767286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=""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661334" y="3157878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개요 및 환경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1905987" y="1405717"/>
            <a:ext cx="8380026" cy="3294628"/>
            <a:chOff x="399539" y="428557"/>
            <a:chExt cx="8380026" cy="4046567"/>
          </a:xfrm>
        </p:grpSpPr>
        <p:sp>
          <p:nvSpPr>
            <p:cNvPr id="2" name="正方形/長方形 1"/>
            <p:cNvSpPr/>
            <p:nvPr/>
          </p:nvSpPr>
          <p:spPr>
            <a:xfrm>
              <a:off x="399539" y="428557"/>
              <a:ext cx="1879836" cy="1879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566269" y="428557"/>
              <a:ext cx="1879836" cy="18798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732999" y="428557"/>
              <a:ext cx="1879836" cy="18798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899729" y="428557"/>
              <a:ext cx="1879836" cy="18798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99539" y="2595288"/>
              <a:ext cx="1879836" cy="18798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66269" y="2595288"/>
              <a:ext cx="1879836" cy="18798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732999" y="2595288"/>
              <a:ext cx="1879836" cy="1879836"/>
            </a:xfrm>
            <a:prstGeom prst="rect">
              <a:avLst/>
            </a:prstGeom>
            <a:solidFill>
              <a:srgbClr val="A07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899729" y="2595288"/>
              <a:ext cx="1879836" cy="1879836"/>
            </a:xfrm>
            <a:prstGeom prst="rect">
              <a:avLst/>
            </a:prstGeom>
            <a:solidFill>
              <a:srgbClr val="7358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845904" y="5402945"/>
            <a:ext cx="7508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개발방식</a:t>
            </a:r>
            <a:r>
              <a:rPr lang="en-US" altLang="ko-K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MVC Command </a:t>
            </a:r>
            <a:r>
              <a:rPr lang="ko-KR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패턴</a:t>
            </a:r>
            <a:endParaRPr lang="en-US" altLang="ja-JP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正方形/長方形 1">
            <a:extLst>
              <a:ext uri="{FF2B5EF4-FFF2-40B4-BE49-F238E27FC236}">
                <a16:creationId xmlns=""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=""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=""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=""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17" y="1652955"/>
            <a:ext cx="1879835" cy="11284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87" y="1652954"/>
            <a:ext cx="1879836" cy="112847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46" y="1652955"/>
            <a:ext cx="1879837" cy="10864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77" y="1648414"/>
            <a:ext cx="1879836" cy="128235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86" y="3239333"/>
            <a:ext cx="1879836" cy="70863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16" y="3160586"/>
            <a:ext cx="1879835" cy="76117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87" y="4069897"/>
            <a:ext cx="1799330" cy="60534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45" y="3272744"/>
            <a:ext cx="1879838" cy="91213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77" y="3160585"/>
            <a:ext cx="1879836" cy="6991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206" y="4069898"/>
            <a:ext cx="1941805" cy="65788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15" y="4151539"/>
            <a:ext cx="2857500" cy="9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57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베이스 구조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45" y="1151459"/>
            <a:ext cx="8556747" cy="51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171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=""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1111136" y="1591424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1505010" y="2899970"/>
            <a:ext cx="2350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홈페이지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UI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067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홈페이지 </a:t>
            </a:r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" y="845113"/>
            <a:ext cx="10970969" cy="555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86" y="826682"/>
            <a:ext cx="7015422" cy="55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855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26" y="971895"/>
            <a:ext cx="5730374" cy="43855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31" y="1136018"/>
            <a:ext cx="5238017" cy="3857625"/>
          </a:xfrm>
          <a:prstGeom prst="rect">
            <a:avLst/>
          </a:prstGeom>
        </p:spPr>
      </p:pic>
      <p:sp>
        <p:nvSpPr>
          <p:cNvPr id="11" name="正方形/長方形 2"/>
          <p:cNvSpPr/>
          <p:nvPr/>
        </p:nvSpPr>
        <p:spPr>
          <a:xfrm>
            <a:off x="1835767" y="5484228"/>
            <a:ext cx="2485292" cy="670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관리자</a:t>
            </a:r>
            <a:endParaRPr kumimoji="1" lang="ja-JP" altLang="en-US" dirty="0"/>
          </a:p>
        </p:txBody>
      </p:sp>
      <p:sp>
        <p:nvSpPr>
          <p:cNvPr id="12" name="正方形/長方形 2"/>
          <p:cNvSpPr/>
          <p:nvPr/>
        </p:nvSpPr>
        <p:spPr>
          <a:xfrm>
            <a:off x="8393723" y="5484227"/>
            <a:ext cx="2145323" cy="670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회원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9835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102</Words>
  <Application>Microsoft Office PowerPoint</Application>
  <PresentationFormat>와이드스크린</PresentationFormat>
  <Paragraphs>60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나눔스퀘어라운드 Regular</vt:lpstr>
      <vt:lpstr>맑은 고딕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lenovo</cp:lastModifiedBy>
  <cp:revision>44</cp:revision>
  <cp:lastPrinted>2019-03-15T05:41:14Z</cp:lastPrinted>
  <dcterms:created xsi:type="dcterms:W3CDTF">2018-12-07T00:32:38Z</dcterms:created>
  <dcterms:modified xsi:type="dcterms:W3CDTF">2019-03-15T05:55:08Z</dcterms:modified>
</cp:coreProperties>
</file>