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387441-07CC-40DB-AAF3-FDA45509245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D3C3E-9EAE-4DA2-B12F-2ED4D399878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Awesome </a:t>
            </a:r>
            <a:r>
              <a:rPr lang="en-US" dirty="0" err="1" smtClean="0"/>
              <a:t>Murio</a:t>
            </a:r>
            <a:r>
              <a:rPr lang="en-US" dirty="0" smtClean="0"/>
              <a:t> Uncle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2D </a:t>
            </a:r>
            <a:r>
              <a:rPr lang="en-US" sz="2400" dirty="0" err="1" smtClean="0"/>
              <a:t>Platformer</a:t>
            </a:r>
            <a:endParaRPr lang="en-US" sz="2400" dirty="0" smtClean="0"/>
          </a:p>
          <a:p>
            <a:r>
              <a:rPr lang="en-US" sz="2400" dirty="0" smtClean="0"/>
              <a:t>By Ryan Pierce, Dean </a:t>
            </a:r>
            <a:r>
              <a:rPr lang="en-US" sz="2400" dirty="0" err="1" smtClean="0"/>
              <a:t>Antel</a:t>
            </a:r>
            <a:r>
              <a:rPr lang="en-US" sz="2400" dirty="0" smtClean="0"/>
              <a:t>, and Kylie Beasley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 the original Super Mario Bros.</a:t>
            </a:r>
          </a:p>
          <a:p>
            <a:r>
              <a:rPr lang="en-US" dirty="0" smtClean="0"/>
              <a:t>Involve Enemies, </a:t>
            </a:r>
            <a:r>
              <a:rPr lang="en-US" dirty="0" err="1" smtClean="0"/>
              <a:t>PowerUps</a:t>
            </a:r>
            <a:r>
              <a:rPr lang="en-US" dirty="0" smtClean="0"/>
              <a:t>, Physics</a:t>
            </a:r>
          </a:p>
          <a:p>
            <a:r>
              <a:rPr lang="en-US" dirty="0" smtClean="0"/>
              <a:t>Have multiple Levels</a:t>
            </a:r>
          </a:p>
          <a:p>
            <a:r>
              <a:rPr lang="en-US" dirty="0" smtClean="0"/>
              <a:t>Different World styles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Physics Engine (velocity, acceleration)</a:t>
            </a:r>
          </a:p>
          <a:p>
            <a:r>
              <a:rPr lang="en-US" dirty="0" smtClean="0"/>
              <a:t>Scroll Left</a:t>
            </a:r>
          </a:p>
          <a:p>
            <a:r>
              <a:rPr lang="en-US" dirty="0" smtClean="0"/>
              <a:t>Add/Remove from </a:t>
            </a:r>
            <a:r>
              <a:rPr lang="en-US" dirty="0" err="1" smtClean="0"/>
              <a:t>LevelObject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HUD</a:t>
            </a:r>
          </a:p>
          <a:p>
            <a:r>
              <a:rPr lang="en-US" dirty="0" err="1" smtClean="0"/>
              <a:t>ImageArray</a:t>
            </a:r>
            <a:r>
              <a:rPr lang="en-US" dirty="0" smtClean="0"/>
              <a:t> </a:t>
            </a:r>
            <a:r>
              <a:rPr lang="en-US" dirty="0" smtClean="0"/>
              <a:t>Builder</a:t>
            </a:r>
          </a:p>
          <a:p>
            <a:r>
              <a:rPr lang="en-US" smtClean="0"/>
              <a:t>Parallax Scrolling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ImageArrays</a:t>
            </a:r>
            <a:endParaRPr lang="en-US" dirty="0"/>
          </a:p>
        </p:txBody>
      </p:sp>
      <p:pic>
        <p:nvPicPr>
          <p:cNvPr id="4" name="Content Placeholder 3" descr="til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5367" y="1935163"/>
            <a:ext cx="5173265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Text Level</a:t>
            </a:r>
            <a:endParaRPr lang="en-US" dirty="0"/>
          </a:p>
        </p:txBody>
      </p:sp>
      <p:pic>
        <p:nvPicPr>
          <p:cNvPr id="4" name="Content Placeholder 3" descr="Text_Lev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3462" y="2382044"/>
            <a:ext cx="7077075" cy="34956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LevelObject</a:t>
            </a:r>
            <a:r>
              <a:rPr lang="en-US" dirty="0" smtClean="0"/>
              <a:t> Loading/Unloading</a:t>
            </a:r>
            <a:endParaRPr lang="en-US" dirty="0"/>
          </a:p>
        </p:txBody>
      </p:sp>
      <p:pic>
        <p:nvPicPr>
          <p:cNvPr id="4" name="Content Placeholder 3" descr="demonstrate_level_load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71149"/>
            <a:ext cx="8229600" cy="391746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Enemies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Splash Screen</a:t>
            </a:r>
          </a:p>
          <a:p>
            <a:r>
              <a:rPr lang="en-US" dirty="0" smtClean="0"/>
              <a:t>Web-based Build you Own </a:t>
            </a:r>
            <a:r>
              <a:rPr lang="en-US" dirty="0" err="1" smtClean="0"/>
              <a:t>Murio</a:t>
            </a:r>
            <a:r>
              <a:rPr lang="en-US" dirty="0" smtClean="0"/>
              <a:t> Game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79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Awesome Murio Uncle</vt:lpstr>
      <vt:lpstr>Original Concept</vt:lpstr>
      <vt:lpstr>Key Elements</vt:lpstr>
      <vt:lpstr>ImageArrays</vt:lpstr>
      <vt:lpstr>Creating A Text Level</vt:lpstr>
      <vt:lpstr>LevelObject Loading/Unloading</vt:lpstr>
      <vt:lpstr>For the Future…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Murio Uncle</dc:title>
  <dc:creator>Ryan An</dc:creator>
  <cp:lastModifiedBy>Ryan An</cp:lastModifiedBy>
  <cp:revision>4</cp:revision>
  <dcterms:created xsi:type="dcterms:W3CDTF">2014-12-02T15:31:04Z</dcterms:created>
  <dcterms:modified xsi:type="dcterms:W3CDTF">2014-12-02T15:43:47Z</dcterms:modified>
</cp:coreProperties>
</file>