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25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6" r:id="rId10"/>
    <p:sldId id="337" r:id="rId11"/>
    <p:sldId id="326" r:id="rId12"/>
    <p:sldId id="338" r:id="rId13"/>
    <p:sldId id="339" r:id="rId14"/>
    <p:sldId id="340" r:id="rId15"/>
    <p:sldId id="349" r:id="rId16"/>
    <p:sldId id="341" r:id="rId17"/>
    <p:sldId id="342" r:id="rId18"/>
    <p:sldId id="343" r:id="rId19"/>
    <p:sldId id="344" r:id="rId20"/>
    <p:sldId id="345" r:id="rId21"/>
    <p:sldId id="361" r:id="rId22"/>
    <p:sldId id="347" r:id="rId23"/>
    <p:sldId id="350" r:id="rId24"/>
    <p:sldId id="351" r:id="rId25"/>
    <p:sldId id="352" r:id="rId26"/>
    <p:sldId id="354" r:id="rId27"/>
    <p:sldId id="364" r:id="rId28"/>
    <p:sldId id="355" r:id="rId29"/>
    <p:sldId id="353" r:id="rId30"/>
    <p:sldId id="348" r:id="rId31"/>
    <p:sldId id="356" r:id="rId32"/>
    <p:sldId id="363" r:id="rId33"/>
    <p:sldId id="362" r:id="rId34"/>
    <p:sldId id="357" r:id="rId35"/>
    <p:sldId id="358" r:id="rId36"/>
    <p:sldId id="359" r:id="rId37"/>
    <p:sldId id="360" r:id="rId38"/>
    <p:sldId id="297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43" autoAdjust="0"/>
    <p:restoredTop sz="94660"/>
  </p:normalViewPr>
  <p:slideViewPr>
    <p:cSldViewPr>
      <p:cViewPr>
        <p:scale>
          <a:sx n="100" d="100"/>
          <a:sy n="100" d="100"/>
        </p:scale>
        <p:origin x="-618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D9B8-1541-4FA5-AEE2-F9F79F14E3A4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0C2F8-D4AF-4952-A742-B3CBB33CB7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966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8D6FF-D48E-4B45-8AAD-6857B5756281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974F4-97C5-4DB4-A6FF-0137395088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19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선언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means "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기억 공간에 할당해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!"</a:t>
            </a:r>
            <a:endParaRPr lang="en-US" altLang="ko-KR" dirty="0" smtClean="0"/>
          </a:p>
          <a:p>
            <a:r>
              <a:rPr lang="en-US" altLang="ko-KR" dirty="0" err="1" smtClean="0"/>
              <a:t>Cf</a:t>
            </a:r>
            <a:r>
              <a:rPr lang="en-US" altLang="ko-KR" dirty="0" smtClean="0"/>
              <a:t>&gt; extern</a:t>
            </a:r>
            <a:r>
              <a:rPr lang="ko-KR" altLang="en-US" dirty="0" smtClean="0"/>
              <a:t>은 선언문이기는 하지만</a:t>
            </a:r>
            <a:r>
              <a:rPr lang="en-US" altLang="ko-KR" dirty="0" smtClean="0"/>
              <a:t>, “</a:t>
            </a:r>
            <a:r>
              <a:rPr lang="ko-KR" altLang="en-US" dirty="0" smtClean="0"/>
              <a:t>기억 공간을 할당하지 말아라</a:t>
            </a:r>
            <a:r>
              <a:rPr lang="en-US" altLang="ko-KR" dirty="0" smtClean="0"/>
              <a:t>.”</a:t>
            </a:r>
            <a:r>
              <a:rPr lang="ko-KR" altLang="en-US" dirty="0" smtClean="0"/>
              <a:t>라고 컴파일러에게 말해주는 것</a:t>
            </a:r>
            <a:r>
              <a:rPr lang="en-US" altLang="ko-KR" dirty="0" smtClean="0"/>
              <a:t>. -&gt; extern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int</a:t>
            </a:r>
            <a:r>
              <a:rPr lang="en-US" altLang="ko-KR" baseline="0" dirty="0" smtClean="0"/>
              <a:t> no = 5;</a:t>
            </a:r>
            <a:r>
              <a:rPr lang="ko-KR" altLang="en-US" baseline="0" dirty="0" smtClean="0"/>
              <a:t>와 같이 초기화를 시켜주지 못 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974F4-97C5-4DB4-A6FF-01373950887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95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5B30-5F73-4094-8898-3A9058BD145B}" type="datetimeFigureOut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E359-4DD3-4C4E-812E-6692A9B4EF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5B30-5F73-4094-8898-3A9058BD145B}" type="datetimeFigureOut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E359-4DD3-4C4E-812E-6692A9B4EF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5B30-5F73-4094-8898-3A9058BD145B}" type="datetimeFigureOut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E359-4DD3-4C4E-812E-6692A9B4EF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5B30-5F73-4094-8898-3A9058BD145B}" type="datetimeFigureOut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E359-4DD3-4C4E-812E-6692A9B4EF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5B30-5F73-4094-8898-3A9058BD145B}" type="datetimeFigureOut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E359-4DD3-4C4E-812E-6692A9B4EF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5B30-5F73-4094-8898-3A9058BD145B}" type="datetimeFigureOut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E359-4DD3-4C4E-812E-6692A9B4EF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5B30-5F73-4094-8898-3A9058BD145B}" type="datetimeFigureOut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E359-4DD3-4C4E-812E-6692A9B4EF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5B30-5F73-4094-8898-3A9058BD145B}" type="datetimeFigureOut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E359-4DD3-4C4E-812E-6692A9B4EF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5B30-5F73-4094-8898-3A9058BD145B}" type="datetimeFigureOut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E359-4DD3-4C4E-812E-6692A9B4EF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5B30-5F73-4094-8898-3A9058BD145B}" type="datetimeFigureOut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E359-4DD3-4C4E-812E-6692A9B4EF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5B30-5F73-4094-8898-3A9058BD145B}" type="datetimeFigureOut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E359-4DD3-4C4E-812E-6692A9B4EF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25B30-5F73-4094-8898-3A9058BD145B}" type="datetimeFigureOut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8E359-4DD3-4C4E-812E-6692A9B4EF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186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en-US" altLang="ko-KR" sz="1050" dirty="0" smtClean="0"/>
              <a:t>2.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Class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- C++</a:t>
            </a:r>
            <a:r>
              <a:rPr lang="ko-KR" altLang="en-US" sz="1050" dirty="0" smtClean="0"/>
              <a:t>의 </a:t>
            </a:r>
            <a:r>
              <a:rPr lang="ko-KR" altLang="en-US" sz="1050" b="1" dirty="0" smtClean="0"/>
              <a:t>구조체와 동일한 문법</a:t>
            </a:r>
            <a:r>
              <a:rPr lang="ko-KR" altLang="en-US" sz="1050" dirty="0" smtClean="0"/>
              <a:t>을 사용는 클래스의 문법들을 살펴봅니다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>
              <a:buFontTx/>
              <a:buChar char="-"/>
            </a:pPr>
            <a:r>
              <a:rPr lang="ko-KR" altLang="en-US" sz="1050" dirty="0" smtClean="0"/>
              <a:t> 개체</a:t>
            </a:r>
            <a:r>
              <a:rPr lang="en-US" altLang="ko-KR" sz="1050" dirty="0" smtClean="0"/>
              <a:t>(Object)</a:t>
            </a:r>
            <a:r>
              <a:rPr lang="ko-KR" altLang="en-US" sz="1050" dirty="0" smtClean="0"/>
              <a:t>를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만드는 클래스 멤버들의 특성과 역할에 대해 알아봅니다</a:t>
            </a:r>
            <a:r>
              <a:rPr lang="en-US" altLang="ko-KR" sz="1050" dirty="0" smtClean="0"/>
              <a:t>.</a:t>
            </a:r>
          </a:p>
          <a:p>
            <a:pPr defTabSz="288000"/>
            <a:r>
              <a:rPr lang="ko-KR" altLang="en-US" sz="1050" dirty="0" smtClean="0"/>
              <a:t> </a:t>
            </a:r>
            <a:endParaRPr lang="en-US" altLang="ko-KR" sz="1050" dirty="0" smtClean="0"/>
          </a:p>
          <a:p>
            <a:pPr defTabSz="288000">
              <a:buFontTx/>
              <a:buChar char="-"/>
            </a:pPr>
            <a:r>
              <a:rPr lang="ko-KR" altLang="en-US" sz="1050" dirty="0" smtClean="0"/>
              <a:t> 개체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생성 방법과 초기화 그리고 소멸에 대해 살펴봅니다</a:t>
            </a:r>
            <a:r>
              <a:rPr lang="en-US" altLang="ko-KR" sz="1050" dirty="0" smtClean="0"/>
              <a:t>.</a:t>
            </a:r>
          </a:p>
          <a:p>
            <a:pPr defTabSz="288000"/>
            <a:r>
              <a:rPr lang="ko-KR" altLang="en-US" sz="1050" dirty="0" smtClean="0"/>
              <a:t> </a:t>
            </a:r>
            <a:endParaRPr lang="en-US" altLang="ko-KR" sz="1050" dirty="0" smtClean="0"/>
          </a:p>
          <a:p>
            <a:pPr defTabSz="288000">
              <a:buFontTx/>
              <a:buChar char="-"/>
            </a:pPr>
            <a:r>
              <a:rPr lang="en-US" altLang="ko-KR" sz="1050" dirty="0" smtClean="0"/>
              <a:t> </a:t>
            </a:r>
            <a:r>
              <a:rPr lang="ko-KR" altLang="en-US" sz="1050" dirty="0" smtClean="0"/>
              <a:t>연산자 중복 정의를 이해하고 제 </a:t>
            </a:r>
            <a:r>
              <a:rPr lang="ko-KR" altLang="en-US" sz="1050" b="1" dirty="0" smtClean="0"/>
              <a:t>연산자 중복정의</a:t>
            </a:r>
            <a:r>
              <a:rPr lang="ko-KR" altLang="en-US" sz="1050" dirty="0" smtClean="0"/>
              <a:t>를 구현해 봅니다</a:t>
            </a:r>
            <a:r>
              <a:rPr lang="en-US" altLang="ko-KR" sz="1050" dirty="0" smtClean="0"/>
              <a:t>.</a:t>
            </a:r>
          </a:p>
          <a:p>
            <a:pPr defTabSz="288000">
              <a:buFontTx/>
              <a:buChar char="-"/>
            </a:pP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- </a:t>
            </a:r>
            <a:r>
              <a:rPr lang="en-US" altLang="ko-KR" sz="1050" dirty="0" err="1" smtClean="0"/>
              <a:t>CPoint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CString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iostream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클래스들의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모델링을 통해 클래스 구현에 필요한 문법들을 살펴봅니다</a:t>
            </a:r>
            <a:r>
              <a:rPr lang="en-US" altLang="ko-KR" sz="1050" dirty="0" smtClean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639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ko-KR" altLang="en-US" sz="1050" dirty="0" smtClean="0"/>
              <a:t>⑦ </a:t>
            </a:r>
            <a:r>
              <a:rPr lang="en-US" altLang="ko-KR" sz="1050" dirty="0" smtClean="0"/>
              <a:t>static </a:t>
            </a:r>
            <a:r>
              <a:rPr lang="ko-KR" altLang="en-US" sz="1050" dirty="0" smtClean="0"/>
              <a:t>멤버데이터는 콜론 초기화 할 수 없습니다</a:t>
            </a:r>
            <a:r>
              <a:rPr lang="en-US" altLang="ko-KR" sz="1050" dirty="0" smtClean="0"/>
              <a:t>. : </a:t>
            </a:r>
            <a:r>
              <a:rPr lang="ko-KR" altLang="en-US" sz="1050" dirty="0" smtClean="0"/>
              <a:t>개체 생성 시에 공간으로 만들어진 곳에 초기화가 되는 것</a:t>
            </a:r>
            <a:r>
              <a:rPr lang="en-US" altLang="ko-KR" sz="1050" dirty="0" smtClean="0"/>
              <a:t>!</a:t>
            </a:r>
          </a:p>
          <a:p>
            <a:pPr defTabSz="288000"/>
            <a:r>
              <a:rPr lang="en-US" altLang="ko-KR" sz="1050" dirty="0"/>
              <a:t>	</a:t>
            </a:r>
            <a:r>
              <a:rPr lang="en-US" altLang="ko-KR" sz="1050" dirty="0" smtClean="0"/>
              <a:t>									     :</a:t>
            </a:r>
            <a:r>
              <a:rPr lang="en-US" altLang="ko-KR" sz="1050" b="1" dirty="0" smtClean="0"/>
              <a:t> static </a:t>
            </a:r>
            <a:r>
              <a:rPr lang="ko-KR" altLang="en-US" sz="1050" b="1" dirty="0" smtClean="0"/>
              <a:t>데이터는 런타임에 만들어지는 것이 아니기 때문에 콜론 초기화 불가</a:t>
            </a:r>
            <a:r>
              <a:rPr lang="en-US" altLang="ko-KR" sz="1050" b="1" dirty="0" smtClean="0"/>
              <a:t>!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class A{</a:t>
            </a:r>
          </a:p>
          <a:p>
            <a:pPr defTabSz="288000"/>
            <a:r>
              <a:rPr lang="en-US" altLang="ko-KR" sz="1050" dirty="0" smtClean="0"/>
              <a:t>		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array[5]; // </a:t>
            </a:r>
            <a:r>
              <a:rPr lang="ko-KR" altLang="en-US" sz="1050" dirty="0" smtClean="0"/>
              <a:t>배열 멤버데이터 </a:t>
            </a:r>
            <a:r>
              <a:rPr lang="en-US" altLang="ko-KR" sz="1050" dirty="0" smtClean="0"/>
              <a:t>(ver. 2015 </a:t>
            </a:r>
            <a:r>
              <a:rPr lang="ko-KR" altLang="en-US" sz="1050" dirty="0" smtClean="0"/>
              <a:t>이후 가능</a:t>
            </a:r>
            <a:r>
              <a:rPr lang="en-US" altLang="ko-KR" sz="1050" dirty="0" smtClean="0"/>
              <a:t>) // 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array[] = {1,2,3,4,5};</a:t>
            </a:r>
          </a:p>
          <a:p>
            <a:pPr defTabSz="288000"/>
            <a:r>
              <a:rPr lang="en-US" altLang="ko-KR" sz="1050" dirty="0" smtClean="0"/>
              <a:t>		A() : array {1,2,3,4,5} { } // (ver. 2015 </a:t>
            </a:r>
            <a:r>
              <a:rPr lang="ko-KR" altLang="en-US" sz="1050" dirty="0" smtClean="0"/>
              <a:t>이후 가능</a:t>
            </a:r>
            <a:r>
              <a:rPr lang="en-US" altLang="ko-KR" sz="1050" dirty="0" smtClean="0"/>
              <a:t>)</a:t>
            </a:r>
            <a:endParaRPr lang="ko-KR" altLang="en-US" sz="1050" dirty="0" smtClean="0"/>
          </a:p>
          <a:p>
            <a:pPr defTabSz="288000"/>
            <a:r>
              <a:rPr lang="ko-KR" altLang="en-US" sz="1050" dirty="0" smtClean="0"/>
              <a:t>		</a:t>
            </a:r>
            <a:r>
              <a:rPr lang="en-US" altLang="ko-KR" sz="1050" dirty="0" smtClean="0"/>
              <a:t>static 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</a:t>
            </a:r>
            <a:r>
              <a:rPr lang="en-US" altLang="ko-KR" sz="1050" dirty="0" err="1" smtClean="0"/>
              <a:t>cnt</a:t>
            </a:r>
            <a:r>
              <a:rPr lang="en-US" altLang="ko-KR" sz="1050" dirty="0" smtClean="0"/>
              <a:t>; // static </a:t>
            </a:r>
            <a:r>
              <a:rPr lang="ko-KR" altLang="en-US" sz="1050" dirty="0" smtClean="0"/>
              <a:t>멤버데이터</a:t>
            </a:r>
          </a:p>
          <a:p>
            <a:pPr defTabSz="288000"/>
            <a:r>
              <a:rPr lang="ko-KR" altLang="en-US" sz="1050" dirty="0" smtClean="0"/>
              <a:t>	</a:t>
            </a:r>
            <a:r>
              <a:rPr lang="en-US" altLang="ko-KR" sz="1050" dirty="0" smtClean="0"/>
              <a:t>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⑧ </a:t>
            </a:r>
            <a:r>
              <a:rPr lang="ko-KR" altLang="en-US" sz="1050" b="1" dirty="0" err="1" smtClean="0"/>
              <a:t>생성자함수에서</a:t>
            </a:r>
            <a:r>
              <a:rPr lang="ko-KR" altLang="en-US" sz="1050" dirty="0" smtClean="0"/>
              <a:t> </a:t>
            </a:r>
            <a:r>
              <a:rPr lang="ko-KR" altLang="en-US" sz="1050" b="1" dirty="0" smtClean="0"/>
              <a:t>콜론초기화로 다른 </a:t>
            </a:r>
            <a:r>
              <a:rPr lang="ko-KR" altLang="en-US" sz="1050" b="1" dirty="0" err="1" smtClean="0"/>
              <a:t>생성자함수를</a:t>
            </a:r>
            <a:r>
              <a:rPr lang="ko-KR" altLang="en-US" sz="1050" b="1" dirty="0" smtClean="0"/>
              <a:t> 호출해서 초기화</a:t>
            </a:r>
            <a:r>
              <a:rPr lang="ko-KR" altLang="en-US" sz="1050" dirty="0" smtClean="0"/>
              <a:t>할 수 있는데 이를 </a:t>
            </a:r>
            <a:r>
              <a:rPr lang="ko-KR" altLang="en-US" sz="1050" dirty="0" err="1" smtClean="0"/>
              <a:t>생성자함수의</a:t>
            </a:r>
            <a:r>
              <a:rPr lang="ko-KR" altLang="en-US" sz="1050" dirty="0" smtClean="0"/>
              <a:t> 위임</a:t>
            </a:r>
            <a:r>
              <a:rPr lang="en-US" altLang="ko-KR" sz="1050" dirty="0" smtClean="0"/>
              <a:t>(delegate)</a:t>
            </a:r>
            <a:r>
              <a:rPr lang="ko-KR" altLang="en-US" sz="1050" dirty="0" smtClean="0"/>
              <a:t>이라 합니다</a:t>
            </a:r>
            <a:r>
              <a:rPr lang="en-US" altLang="ko-KR" sz="1050" dirty="0" smtClean="0"/>
              <a:t>.(C++ 11)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class A{</a:t>
            </a:r>
          </a:p>
          <a:p>
            <a:pPr defTabSz="288000"/>
            <a:r>
              <a:rPr lang="en-US" altLang="ko-KR" sz="1050" dirty="0" smtClean="0"/>
              <a:t>		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no;</a:t>
            </a:r>
          </a:p>
          <a:p>
            <a:pPr defTabSz="288000"/>
            <a:r>
              <a:rPr lang="en-US" altLang="ko-KR" sz="1050" dirty="0" smtClean="0"/>
              <a:t>		char </a:t>
            </a:r>
            <a:r>
              <a:rPr lang="en-US" altLang="ko-KR" sz="1050" dirty="0" err="1" smtClean="0"/>
              <a:t>ch</a:t>
            </a:r>
            <a:r>
              <a:rPr lang="en-US" altLang="ko-KR" sz="1050" dirty="0" smtClean="0"/>
              <a:t>;</a:t>
            </a:r>
          </a:p>
          <a:p>
            <a:pPr defTabSz="288000"/>
            <a:r>
              <a:rPr lang="en-US" altLang="ko-KR" sz="1050" dirty="0" smtClean="0"/>
              <a:t>	public:</a:t>
            </a:r>
          </a:p>
          <a:p>
            <a:pPr defTabSz="288000"/>
            <a:r>
              <a:rPr lang="en-US" altLang="ko-KR" sz="1050" dirty="0" smtClean="0"/>
              <a:t>		A(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n) : no(n){}	</a:t>
            </a:r>
          </a:p>
          <a:p>
            <a:pPr defTabSz="288000"/>
            <a:r>
              <a:rPr lang="en-US" altLang="ko-KR" sz="1050" dirty="0" smtClean="0"/>
              <a:t>		A() : A(0) // </a:t>
            </a:r>
            <a:r>
              <a:rPr lang="ko-KR" altLang="en-US" sz="1050" dirty="0" err="1" smtClean="0"/>
              <a:t>위임생성자</a:t>
            </a:r>
            <a:r>
              <a:rPr lang="ko-KR" altLang="en-US" sz="1050" dirty="0" smtClean="0"/>
              <a:t> 호출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	{</a:t>
            </a:r>
          </a:p>
          <a:p>
            <a:pPr defTabSz="288000"/>
            <a:r>
              <a:rPr lang="en-US" altLang="ko-KR" sz="1050" dirty="0" smtClean="0"/>
              <a:t>			A(0); // </a:t>
            </a:r>
            <a:r>
              <a:rPr lang="ko-KR" altLang="en-US" sz="1050" dirty="0" smtClean="0"/>
              <a:t>임시개체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생성 초기화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	}</a:t>
            </a:r>
          </a:p>
          <a:p>
            <a:pPr defTabSz="288000"/>
            <a:r>
              <a:rPr lang="en-US" altLang="ko-KR" sz="1050" dirty="0" smtClean="0"/>
              <a:t>		A(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n, char c) : A(n), </a:t>
            </a:r>
            <a:r>
              <a:rPr lang="en-US" altLang="ko-KR" sz="1050" dirty="0" err="1" smtClean="0"/>
              <a:t>ch</a:t>
            </a:r>
            <a:r>
              <a:rPr lang="en-US" altLang="ko-KR" sz="1050" dirty="0" smtClean="0"/>
              <a:t>(c) {} // </a:t>
            </a:r>
            <a:r>
              <a:rPr lang="ko-KR" altLang="en-US" sz="1050" dirty="0" err="1" smtClean="0"/>
              <a:t>위임생성자함수</a:t>
            </a:r>
            <a:r>
              <a:rPr lang="ko-KR" altLang="en-US" sz="1050" dirty="0" smtClean="0"/>
              <a:t> 호출 시 </a:t>
            </a:r>
            <a:r>
              <a:rPr lang="ko-KR" altLang="en-US" sz="1050" b="1" dirty="0" smtClean="0"/>
              <a:t>다른 멤버의 초기화와 함께 사용할 수 없음 </a:t>
            </a:r>
            <a:r>
              <a:rPr lang="en-US" altLang="ko-KR" sz="1050" b="1" dirty="0" smtClean="0"/>
              <a:t>(</a:t>
            </a:r>
            <a:r>
              <a:rPr lang="ko-KR" altLang="en-US" sz="1050" b="1" dirty="0" smtClean="0"/>
              <a:t>단독적으로만 가능</a:t>
            </a:r>
            <a:r>
              <a:rPr lang="en-US" altLang="ko-KR" sz="1050" b="1" dirty="0" smtClean="0"/>
              <a:t>!)</a:t>
            </a:r>
          </a:p>
          <a:p>
            <a:pPr defTabSz="288000"/>
            <a:r>
              <a:rPr lang="en-US" altLang="ko-KR" sz="1050" dirty="0" smtClean="0"/>
              <a:t>	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※ VS 2010 </a:t>
            </a:r>
            <a:r>
              <a:rPr lang="ko-KR" altLang="en-US" sz="1050" dirty="0" smtClean="0"/>
              <a:t>이후 멤버데이터의 추가된 초기화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기본값 지정</a:t>
            </a:r>
            <a:r>
              <a:rPr lang="en-US" altLang="ko-KR" sz="1050" dirty="0" smtClean="0"/>
              <a:t>) </a:t>
            </a:r>
            <a:r>
              <a:rPr lang="ko-KR" altLang="en-US" sz="1050" dirty="0" smtClean="0"/>
              <a:t>방법</a:t>
            </a:r>
          </a:p>
          <a:p>
            <a:pPr defTabSz="288000"/>
            <a:endParaRPr lang="ko-KR" altLang="en-US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go = 10;</a:t>
            </a:r>
          </a:p>
          <a:p>
            <a:pPr defTabSz="288000"/>
            <a:r>
              <a:rPr lang="en-US" altLang="ko-KR" sz="1050" dirty="0" smtClean="0"/>
              <a:t>	class A{</a:t>
            </a:r>
          </a:p>
          <a:p>
            <a:pPr defTabSz="288000"/>
            <a:r>
              <a:rPr lang="en-US" altLang="ko-KR" sz="1050" dirty="0" smtClean="0"/>
              <a:t>		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no = 5;</a:t>
            </a:r>
          </a:p>
          <a:p>
            <a:pPr defTabSz="288000"/>
            <a:r>
              <a:rPr lang="en-US" altLang="ko-KR" sz="1050" dirty="0" smtClean="0"/>
              <a:t>		char </a:t>
            </a:r>
            <a:r>
              <a:rPr lang="en-US" altLang="ko-KR" sz="1050" dirty="0" err="1" smtClean="0"/>
              <a:t>ch</a:t>
            </a:r>
            <a:r>
              <a:rPr lang="en-US" altLang="ko-KR" sz="1050" dirty="0" smtClean="0"/>
              <a:t> = ‘A’;</a:t>
            </a:r>
          </a:p>
          <a:p>
            <a:pPr defTabSz="288000"/>
            <a:r>
              <a:rPr lang="en-US" altLang="ko-KR" sz="1050" dirty="0" smtClean="0"/>
              <a:t>		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&amp; </a:t>
            </a:r>
            <a:r>
              <a:rPr lang="en-US" altLang="ko-KR" sz="1050" dirty="0" err="1" smtClean="0"/>
              <a:t>ro</a:t>
            </a:r>
            <a:r>
              <a:rPr lang="en-US" altLang="ko-KR" sz="1050" dirty="0" smtClean="0"/>
              <a:t> = go;</a:t>
            </a:r>
          </a:p>
          <a:p>
            <a:pPr defTabSz="288000"/>
            <a:r>
              <a:rPr lang="en-US" altLang="ko-KR" sz="1050" dirty="0" smtClean="0"/>
              <a:t>		const 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co = 10;</a:t>
            </a:r>
          </a:p>
          <a:p>
            <a:pPr defTabSz="288000"/>
            <a:r>
              <a:rPr lang="en-US" altLang="ko-KR" sz="1050" dirty="0" smtClean="0"/>
              <a:t>		// 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array[5] = {5, 6}; // </a:t>
            </a:r>
            <a:r>
              <a:rPr lang="ko-KR" altLang="en-US" sz="1050" dirty="0" smtClean="0"/>
              <a:t>배열 멤버데이터 </a:t>
            </a:r>
            <a:r>
              <a:rPr lang="en-US" altLang="ko-KR" sz="1050" dirty="0" smtClean="0"/>
              <a:t>(Ver. 2015 </a:t>
            </a:r>
            <a:r>
              <a:rPr lang="ko-KR" altLang="en-US" sz="1050" dirty="0" smtClean="0"/>
              <a:t>이후 가능</a:t>
            </a:r>
            <a:r>
              <a:rPr lang="en-US" altLang="ko-KR" sz="1050" dirty="0" smtClean="0"/>
              <a:t>)</a:t>
            </a:r>
          </a:p>
          <a:p>
            <a:pPr defTabSz="288000"/>
            <a:r>
              <a:rPr lang="en-US" altLang="ko-KR" sz="1050" dirty="0" smtClean="0"/>
              <a:t>		// static 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sum = 0; // static</a:t>
            </a:r>
            <a:r>
              <a:rPr lang="ko-KR" altLang="en-US" sz="1050" dirty="0" smtClean="0"/>
              <a:t> 멤버 불가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public:</a:t>
            </a:r>
          </a:p>
          <a:p>
            <a:pPr defTabSz="288000"/>
            <a:r>
              <a:rPr lang="en-US" altLang="ko-KR" sz="1050" dirty="0" smtClean="0"/>
              <a:t>		…</a:t>
            </a:r>
          </a:p>
          <a:p>
            <a:pPr defTabSz="288000"/>
            <a:r>
              <a:rPr lang="en-US" altLang="ko-KR" sz="1050" dirty="0" smtClean="0"/>
              <a:t>	};</a:t>
            </a:r>
          </a:p>
        </p:txBody>
      </p:sp>
      <p:cxnSp>
        <p:nvCxnSpPr>
          <p:cNvPr id="3" name="직선 화살표 연결선 2"/>
          <p:cNvCxnSpPr/>
          <p:nvPr/>
        </p:nvCxnSpPr>
        <p:spPr>
          <a:xfrm flipH="1" flipV="1">
            <a:off x="1187624" y="3068960"/>
            <a:ext cx="72008" cy="144016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en-US" altLang="ko-KR" sz="1050" dirty="0" smtClean="0"/>
              <a:t>2.6 const </a:t>
            </a:r>
            <a:r>
              <a:rPr lang="ko-KR" altLang="en-US" sz="1050" dirty="0" smtClean="0"/>
              <a:t>개체와 </a:t>
            </a:r>
            <a:r>
              <a:rPr lang="en-US" altLang="ko-KR" sz="1050" dirty="0" err="1" smtClean="0"/>
              <a:t>const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멤버함수</a:t>
            </a:r>
          </a:p>
          <a:p>
            <a:pPr defTabSz="288000"/>
            <a:endParaRPr lang="ko-KR" altLang="en-US" sz="1050" dirty="0" smtClean="0"/>
          </a:p>
          <a:p>
            <a:pPr defTabSz="288000"/>
            <a:r>
              <a:rPr lang="ko-KR" altLang="en-US" sz="1050" dirty="0" smtClean="0"/>
              <a:t>① </a:t>
            </a:r>
            <a:r>
              <a:rPr lang="ko-KR" altLang="en-US" sz="1050" dirty="0" err="1" smtClean="0"/>
              <a:t>예약어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'const'</a:t>
            </a:r>
            <a:r>
              <a:rPr lang="ko-KR" altLang="en-US" sz="1050" dirty="0" smtClean="0"/>
              <a:t>로 선언되는 개체를 </a:t>
            </a:r>
            <a:r>
              <a:rPr lang="en-US" altLang="ko-KR" sz="1050" dirty="0" smtClean="0"/>
              <a:t>const </a:t>
            </a:r>
            <a:r>
              <a:rPr lang="ko-KR" altLang="en-US" sz="1050" dirty="0" smtClean="0"/>
              <a:t>개체라고 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const A </a:t>
            </a:r>
            <a:r>
              <a:rPr lang="en-US" altLang="ko-KR" sz="1050" dirty="0" err="1" smtClean="0"/>
              <a:t>aa</a:t>
            </a:r>
            <a:r>
              <a:rPr lang="en-US" altLang="ko-KR" sz="1050" dirty="0" smtClean="0"/>
              <a:t>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② const </a:t>
            </a:r>
            <a:r>
              <a:rPr lang="ko-KR" altLang="en-US" sz="1050" dirty="0" smtClean="0"/>
              <a:t>개체는 </a:t>
            </a:r>
            <a:r>
              <a:rPr lang="ko-KR" altLang="en-US" sz="1050" dirty="0" err="1" smtClean="0"/>
              <a:t>생성자함수를</a:t>
            </a:r>
            <a:r>
              <a:rPr lang="ko-KR" altLang="en-US" sz="1050" dirty="0" smtClean="0"/>
              <a:t> </a:t>
            </a:r>
            <a:r>
              <a:rPr lang="ko-KR" altLang="en-US" sz="1050" b="1" dirty="0" smtClean="0"/>
              <a:t>호출해서 초기값을 갖은 후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멤버데이터의 값이 변경될 수 없는 개체</a:t>
            </a:r>
            <a:r>
              <a:rPr lang="ko-KR" altLang="en-US" sz="1050" dirty="0" smtClean="0"/>
              <a:t>입니다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③ </a:t>
            </a:r>
            <a:r>
              <a:rPr lang="en-US" altLang="ko-KR" sz="1050" b="1" dirty="0" smtClean="0"/>
              <a:t>const </a:t>
            </a:r>
            <a:r>
              <a:rPr lang="ko-KR" altLang="en-US" sz="1050" b="1" dirty="0" smtClean="0"/>
              <a:t>개체</a:t>
            </a:r>
            <a:r>
              <a:rPr lang="ko-KR" altLang="en-US" sz="1050" dirty="0" smtClean="0"/>
              <a:t>는 일반멤버함수의 호출은 불가하며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const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멤버함수만 호출</a:t>
            </a:r>
            <a:r>
              <a:rPr lang="ko-KR" altLang="en-US" sz="1050" dirty="0" smtClean="0">
                <a:solidFill>
                  <a:srgbClr val="FF0000"/>
                </a:solidFill>
              </a:rPr>
              <a:t> 할 수 있습</a:t>
            </a:r>
            <a:r>
              <a:rPr lang="ko-KR" altLang="en-US" sz="1050" dirty="0" smtClean="0"/>
              <a:t>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④ const </a:t>
            </a:r>
            <a:r>
              <a:rPr lang="ko-KR" altLang="en-US" sz="1050" dirty="0" smtClean="0"/>
              <a:t>멤버함수는 </a:t>
            </a:r>
            <a:r>
              <a:rPr lang="ko-KR" altLang="en-US" sz="1050" dirty="0" err="1" smtClean="0"/>
              <a:t>예약어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'const'</a:t>
            </a:r>
            <a:r>
              <a:rPr lang="ko-KR" altLang="en-US" sz="1050" dirty="0" smtClean="0"/>
              <a:t>로 선언 및 정의되는 멤버함수입니다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class A{</a:t>
            </a:r>
          </a:p>
          <a:p>
            <a:pPr defTabSz="288000"/>
            <a:r>
              <a:rPr lang="en-US" altLang="ko-KR" sz="1050" dirty="0" smtClean="0"/>
              <a:t>	public:</a:t>
            </a:r>
          </a:p>
          <a:p>
            <a:pPr defTabSz="288000"/>
            <a:r>
              <a:rPr lang="en-US" altLang="ko-KR" sz="1050" dirty="0" smtClean="0"/>
              <a:t>		void sub(void) const; // </a:t>
            </a:r>
            <a:r>
              <a:rPr lang="ko-KR" altLang="en-US" sz="1050" b="1" dirty="0" smtClean="0"/>
              <a:t>선언</a:t>
            </a:r>
          </a:p>
          <a:p>
            <a:pPr defTabSz="288000"/>
            <a:r>
              <a:rPr lang="ko-KR" altLang="en-US" sz="1050" dirty="0" smtClean="0"/>
              <a:t> 	</a:t>
            </a:r>
            <a:r>
              <a:rPr lang="en-US" altLang="ko-KR" sz="1050" dirty="0" smtClean="0"/>
              <a:t>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void A::sub(void) const // </a:t>
            </a:r>
            <a:r>
              <a:rPr lang="ko-KR" altLang="en-US" sz="1050" b="1" dirty="0" smtClean="0"/>
              <a:t>정의</a:t>
            </a:r>
          </a:p>
          <a:p>
            <a:pPr defTabSz="288000"/>
            <a:r>
              <a:rPr lang="ko-KR" altLang="en-US" sz="1050" dirty="0" smtClean="0"/>
              <a:t>	</a:t>
            </a:r>
            <a:r>
              <a:rPr lang="en-US" altLang="ko-KR" sz="1050" dirty="0" smtClean="0"/>
              <a:t>{ </a:t>
            </a:r>
          </a:p>
          <a:p>
            <a:pPr defTabSz="288000"/>
            <a:r>
              <a:rPr lang="en-US" altLang="ko-KR" sz="1050" dirty="0" smtClean="0"/>
              <a:t>		… </a:t>
            </a:r>
          </a:p>
          <a:p>
            <a:pPr defTabSz="288000"/>
            <a:r>
              <a:rPr lang="en-US" altLang="ko-KR" sz="1050" dirty="0" smtClean="0"/>
              <a:t>	}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⑤ </a:t>
            </a:r>
            <a:r>
              <a:rPr lang="ko-KR" altLang="en-US" sz="1050" dirty="0" err="1" smtClean="0"/>
              <a:t>예약어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'const'</a:t>
            </a:r>
            <a:r>
              <a:rPr lang="ko-KR" altLang="en-US" sz="1050" dirty="0" smtClean="0"/>
              <a:t>를 함수 뒤에 기록하는 것은 </a:t>
            </a:r>
            <a:r>
              <a:rPr lang="ko-KR" altLang="en-US" sz="1050" dirty="0" err="1" smtClean="0"/>
              <a:t>리턴값이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const</a:t>
            </a:r>
            <a:r>
              <a:rPr lang="ko-KR" altLang="en-US" sz="1050" dirty="0" smtClean="0"/>
              <a:t>형인 것과 구별하기 위해서이며 선언과 정의에 모두 기록하는 것은 함수 이름에 </a:t>
            </a:r>
            <a:r>
              <a:rPr lang="en-US" altLang="ko-KR" sz="1050" dirty="0" smtClean="0"/>
              <a:t>'const'</a:t>
            </a:r>
            <a:r>
              <a:rPr lang="ko-KR" altLang="en-US" sz="1050" dirty="0" smtClean="0"/>
              <a:t>가 포함되기 때문입니다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이로써 </a:t>
            </a:r>
            <a:r>
              <a:rPr lang="en-US" altLang="ko-KR" sz="1050" b="1" dirty="0" smtClean="0"/>
              <a:t>const </a:t>
            </a:r>
            <a:r>
              <a:rPr lang="ko-KR" altLang="en-US" sz="1050" b="1" dirty="0" smtClean="0"/>
              <a:t>없는 멤버함수와 중복정의</a:t>
            </a:r>
            <a:r>
              <a:rPr lang="en-US" altLang="ko-KR" sz="1050" b="1" dirty="0" smtClean="0"/>
              <a:t>(overloading)</a:t>
            </a:r>
            <a:r>
              <a:rPr lang="ko-KR" altLang="en-US" sz="1050" b="1" dirty="0" smtClean="0"/>
              <a:t>도 가능</a:t>
            </a:r>
            <a:r>
              <a:rPr lang="ko-KR" altLang="en-US" sz="1050" dirty="0" smtClean="0"/>
              <a:t>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class A{</a:t>
            </a:r>
          </a:p>
          <a:p>
            <a:pPr defTabSz="288000"/>
            <a:r>
              <a:rPr lang="en-US" altLang="ko-KR" sz="1050" dirty="0" smtClean="0"/>
              <a:t>	public:</a:t>
            </a:r>
          </a:p>
          <a:p>
            <a:pPr defTabSz="288000"/>
            <a:r>
              <a:rPr lang="en-US" altLang="ko-KR" sz="1050" dirty="0" smtClean="0"/>
              <a:t>		void sub(void) const { … }</a:t>
            </a:r>
          </a:p>
          <a:p>
            <a:pPr defTabSz="288000"/>
            <a:r>
              <a:rPr lang="en-US" altLang="ko-KR" sz="1050" dirty="0" smtClean="0"/>
              <a:t>		void sub(void) { no = 10; }</a:t>
            </a:r>
          </a:p>
          <a:p>
            <a:pPr defTabSz="288000"/>
            <a:r>
              <a:rPr lang="en-US" altLang="ko-KR" sz="1050" dirty="0" smtClean="0"/>
              <a:t>		…</a:t>
            </a:r>
          </a:p>
          <a:p>
            <a:pPr defTabSz="288000"/>
            <a:r>
              <a:rPr lang="en-US" altLang="ko-KR" sz="1050" dirty="0" smtClean="0"/>
              <a:t>	};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6070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en-US" altLang="ko-KR" sz="1050" dirty="0" smtClean="0"/>
              <a:t>⑥ </a:t>
            </a:r>
            <a:r>
              <a:rPr lang="en-US" altLang="ko-KR" sz="1050" b="1" dirty="0" smtClean="0"/>
              <a:t>const </a:t>
            </a:r>
            <a:r>
              <a:rPr lang="ko-KR" altLang="en-US" sz="1050" b="1" dirty="0" smtClean="0"/>
              <a:t>멤버함수에서 다른 </a:t>
            </a:r>
            <a:r>
              <a:rPr lang="en-US" altLang="ko-KR" sz="1050" b="1" dirty="0" smtClean="0"/>
              <a:t>const </a:t>
            </a:r>
            <a:r>
              <a:rPr lang="ko-KR" altLang="en-US" sz="1050" b="1" dirty="0" smtClean="0"/>
              <a:t>멤버함수의 호출은 가능하지만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일반 멤버함수의 호출은 불가</a:t>
            </a:r>
            <a:r>
              <a:rPr lang="ko-KR" altLang="en-US" sz="1050" b="1" dirty="0" smtClean="0"/>
              <a:t>합니다</a:t>
            </a:r>
            <a:r>
              <a:rPr lang="en-US" altLang="ko-KR" sz="1050" b="1" dirty="0" smtClean="0"/>
              <a:t>.</a:t>
            </a:r>
          </a:p>
          <a:p>
            <a:pPr defTabSz="288000"/>
            <a:r>
              <a:rPr lang="ko-KR" altLang="en-US" sz="1050" b="1" dirty="0" smtClean="0"/>
              <a:t>멤버 함수만이 </a:t>
            </a:r>
            <a:r>
              <a:rPr lang="en-US" altLang="ko-KR" sz="1050" b="1" dirty="0" err="1" smtClean="0"/>
              <a:t>const</a:t>
            </a:r>
            <a:r>
              <a:rPr lang="ko-KR" altLang="en-US" sz="1050" b="1" dirty="0" smtClean="0"/>
              <a:t>를 붙일 수 있다</a:t>
            </a:r>
            <a:r>
              <a:rPr lang="en-US" altLang="ko-KR" sz="1050" b="1" dirty="0" smtClean="0"/>
              <a:t>. (friend </a:t>
            </a:r>
            <a:r>
              <a:rPr lang="ko-KR" altLang="en-US" sz="1050" b="1" dirty="0" smtClean="0"/>
              <a:t>함수 같은 경우 </a:t>
            </a:r>
            <a:r>
              <a:rPr lang="en-US" altLang="ko-KR" sz="1050" b="1" dirty="0" err="1" smtClean="0"/>
              <a:t>const</a:t>
            </a:r>
            <a:r>
              <a:rPr lang="ko-KR" altLang="en-US" sz="1050" b="1" dirty="0" smtClean="0"/>
              <a:t>를 붙일 수 없</a:t>
            </a:r>
            <a:r>
              <a:rPr lang="ko-KR" altLang="en-US" sz="1050" b="1" dirty="0"/>
              <a:t>음</a:t>
            </a:r>
            <a:r>
              <a:rPr lang="en-US" altLang="ko-KR" sz="1050" b="1" dirty="0" smtClean="0"/>
              <a:t>)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class A{</a:t>
            </a:r>
          </a:p>
          <a:p>
            <a:pPr defTabSz="288000"/>
            <a:r>
              <a:rPr lang="en-US" altLang="ko-KR" sz="1050" dirty="0" smtClean="0"/>
              <a:t>		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no;</a:t>
            </a:r>
          </a:p>
          <a:p>
            <a:pPr defTabSz="288000"/>
            <a:r>
              <a:rPr lang="en-US" altLang="ko-KR" sz="1050" dirty="0" smtClean="0"/>
              <a:t>	public:</a:t>
            </a:r>
          </a:p>
          <a:p>
            <a:pPr defTabSz="288000"/>
            <a:r>
              <a:rPr lang="en-US" altLang="ko-KR" sz="1050" dirty="0" smtClean="0"/>
              <a:t>		void sub(void) const</a:t>
            </a:r>
          </a:p>
          <a:p>
            <a:pPr defTabSz="288000"/>
            <a:r>
              <a:rPr lang="en-US" altLang="ko-KR" sz="1050" dirty="0" smtClean="0"/>
              <a:t>		{ </a:t>
            </a:r>
          </a:p>
          <a:p>
            <a:pPr defTabSz="288000"/>
            <a:r>
              <a:rPr lang="en-US" altLang="ko-KR" sz="1050" dirty="0" smtClean="0"/>
              <a:t>			// </a:t>
            </a:r>
            <a:r>
              <a:rPr lang="en-US" altLang="ko-KR" sz="1050" dirty="0" err="1" smtClean="0"/>
              <a:t>func</a:t>
            </a:r>
            <a:r>
              <a:rPr lang="en-US" altLang="ko-KR" sz="1050" dirty="0" smtClean="0"/>
              <a:t>(); // </a:t>
            </a:r>
            <a:r>
              <a:rPr lang="ko-KR" altLang="en-US" sz="1050" dirty="0" smtClean="0"/>
              <a:t>호출불가</a:t>
            </a:r>
          </a:p>
          <a:p>
            <a:pPr defTabSz="288000"/>
            <a:r>
              <a:rPr lang="ko-KR" altLang="en-US" sz="1050" dirty="0" smtClean="0"/>
              <a:t> 		</a:t>
            </a:r>
            <a:r>
              <a:rPr lang="en-US" altLang="ko-KR" sz="1050" dirty="0" smtClean="0"/>
              <a:t>}</a:t>
            </a:r>
          </a:p>
          <a:p>
            <a:pPr defTabSz="288000"/>
            <a:r>
              <a:rPr lang="en-US" altLang="ko-KR" sz="1050" dirty="0" smtClean="0"/>
              <a:t>		void </a:t>
            </a:r>
            <a:r>
              <a:rPr lang="en-US" altLang="ko-KR" sz="1050" dirty="0" err="1" smtClean="0"/>
              <a:t>func</a:t>
            </a:r>
            <a:r>
              <a:rPr lang="en-US" altLang="ko-KR" sz="1050" dirty="0" smtClean="0"/>
              <a:t>(void) { no = 10; } // </a:t>
            </a:r>
            <a:r>
              <a:rPr lang="ko-KR" altLang="en-US" sz="1050" dirty="0" smtClean="0"/>
              <a:t>멤버데이터의 값을 변경하는 코드를 포함할 수 있는 일반 멤버함수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class A{</a:t>
            </a:r>
          </a:p>
          <a:p>
            <a:pPr defTabSz="288000"/>
            <a:r>
              <a:rPr lang="en-US" altLang="ko-KR" sz="1050" dirty="0" smtClean="0"/>
              <a:t>		public:</a:t>
            </a:r>
          </a:p>
          <a:p>
            <a:pPr defTabSz="288000"/>
            <a:r>
              <a:rPr lang="en-US" altLang="ko-KR" sz="1050" dirty="0" smtClean="0"/>
              <a:t>		void sub(void) const </a:t>
            </a:r>
          </a:p>
          <a:p>
            <a:pPr defTabSz="288000"/>
            <a:r>
              <a:rPr lang="en-US" altLang="ko-KR" sz="1050" dirty="0" smtClean="0"/>
              <a:t>		{ </a:t>
            </a:r>
          </a:p>
          <a:p>
            <a:pPr defTabSz="288000"/>
            <a:r>
              <a:rPr lang="en-US" altLang="ko-KR" sz="1050" dirty="0" smtClean="0"/>
              <a:t>			… </a:t>
            </a:r>
          </a:p>
          <a:p>
            <a:pPr defTabSz="288000"/>
            <a:r>
              <a:rPr lang="en-US" altLang="ko-KR" sz="1050" dirty="0" smtClean="0"/>
              <a:t>		}</a:t>
            </a:r>
          </a:p>
          <a:p>
            <a:pPr defTabSz="288000"/>
            <a:r>
              <a:rPr lang="en-US" altLang="ko-KR" sz="1050" dirty="0" smtClean="0"/>
              <a:t>		void sub(void) </a:t>
            </a:r>
          </a:p>
          <a:p>
            <a:pPr defTabSz="288000"/>
            <a:r>
              <a:rPr lang="en-US" altLang="ko-KR" sz="1050" dirty="0" smtClean="0"/>
              <a:t>		{ </a:t>
            </a:r>
          </a:p>
          <a:p>
            <a:pPr defTabSz="288000"/>
            <a:r>
              <a:rPr lang="en-US" altLang="ko-KR" sz="1050" dirty="0" smtClean="0"/>
              <a:t>			no = 10; </a:t>
            </a:r>
          </a:p>
          <a:p>
            <a:pPr defTabSz="288000"/>
            <a:r>
              <a:rPr lang="en-US" altLang="ko-KR" sz="1050" dirty="0" smtClean="0"/>
              <a:t>		}</a:t>
            </a:r>
          </a:p>
          <a:p>
            <a:pPr defTabSz="288000"/>
            <a:r>
              <a:rPr lang="en-US" altLang="ko-KR" sz="1050" dirty="0" smtClean="0"/>
              <a:t>		void </a:t>
            </a:r>
            <a:r>
              <a:rPr lang="en-US" altLang="ko-KR" sz="1050" dirty="0" err="1" smtClean="0"/>
              <a:t>func</a:t>
            </a:r>
            <a:r>
              <a:rPr lang="en-US" altLang="ko-KR" sz="1050" dirty="0" smtClean="0"/>
              <a:t>(void) const // this type == const A *</a:t>
            </a:r>
          </a:p>
          <a:p>
            <a:pPr defTabSz="288000"/>
            <a:r>
              <a:rPr lang="en-US" altLang="ko-KR" sz="1050" dirty="0" smtClean="0"/>
              <a:t>		{</a:t>
            </a:r>
          </a:p>
          <a:p>
            <a:pPr defTabSz="288000"/>
            <a:r>
              <a:rPr lang="en-US" altLang="ko-KR" sz="1050" dirty="0" smtClean="0"/>
              <a:t>			sub(); // sub() const </a:t>
            </a:r>
            <a:r>
              <a:rPr lang="ko-KR" altLang="en-US" sz="1050" dirty="0" smtClean="0"/>
              <a:t>호출</a:t>
            </a:r>
          </a:p>
          <a:p>
            <a:pPr defTabSz="288000"/>
            <a:r>
              <a:rPr lang="ko-KR" altLang="en-US" sz="1050" dirty="0" smtClean="0"/>
              <a:t>			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((A *)this)</a:t>
            </a:r>
            <a:r>
              <a:rPr lang="en-US" altLang="ko-KR" sz="1050" dirty="0" smtClean="0">
                <a:solidFill>
                  <a:srgbClr val="FF0000"/>
                </a:solidFill>
              </a:rPr>
              <a:t>-&gt;</a:t>
            </a:r>
            <a:r>
              <a:rPr lang="en-US" altLang="ko-KR" sz="1050" dirty="0" smtClean="0"/>
              <a:t>sub(); //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const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성을 상쇄시키는 강제 형 변환</a:t>
            </a:r>
            <a:r>
              <a:rPr lang="ko-KR" altLang="en-US" sz="1050" b="1" dirty="0" smtClean="0"/>
              <a:t>으로 일반멤버함수 </a:t>
            </a:r>
            <a:r>
              <a:rPr lang="en-US" altLang="ko-KR" sz="1050" b="1" dirty="0" smtClean="0"/>
              <a:t>sub() </a:t>
            </a:r>
            <a:r>
              <a:rPr lang="ko-KR" altLang="en-US" sz="1050" b="1" dirty="0" smtClean="0"/>
              <a:t>호출</a:t>
            </a:r>
            <a:endParaRPr lang="en-US" altLang="ko-KR" sz="1050" b="1" dirty="0" smtClean="0"/>
          </a:p>
          <a:p>
            <a:pPr defTabSz="288000"/>
            <a:r>
              <a:rPr lang="en-US" altLang="ko-KR" sz="1050" dirty="0" smtClean="0"/>
              <a:t>			// </a:t>
            </a:r>
            <a:r>
              <a:rPr lang="en-US" altLang="ko-KR" sz="1050" b="1" dirty="0" err="1" smtClean="0"/>
              <a:t>const_cast</a:t>
            </a:r>
            <a:r>
              <a:rPr lang="en-US" altLang="ko-KR" sz="1050" b="1" dirty="0" smtClean="0"/>
              <a:t>&lt;A *&gt;</a:t>
            </a:r>
            <a:r>
              <a:rPr lang="en-US" altLang="ko-KR" sz="1050" dirty="0" smtClean="0"/>
              <a:t>(this)-&gt;sub();	// </a:t>
            </a:r>
            <a:r>
              <a:rPr lang="en-US" altLang="ko-KR" sz="1050" dirty="0" err="1" smtClean="0"/>
              <a:t>const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성을 부여하거나 뺄 때 사용</a:t>
            </a:r>
          </a:p>
          <a:p>
            <a:pPr defTabSz="288000"/>
            <a:r>
              <a:rPr lang="en-US" altLang="ko-KR" sz="1050" dirty="0" smtClean="0"/>
              <a:t>		}</a:t>
            </a:r>
          </a:p>
          <a:p>
            <a:pPr defTabSz="288000"/>
            <a:r>
              <a:rPr lang="en-US" altLang="ko-KR" sz="1050" dirty="0" smtClean="0"/>
              <a:t>	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⑦ 함수 이름에 </a:t>
            </a:r>
            <a:r>
              <a:rPr lang="en-US" altLang="ko-KR" sz="1050" dirty="0" smtClean="0"/>
              <a:t>‘const’</a:t>
            </a:r>
            <a:r>
              <a:rPr lang="ko-KR" altLang="en-US" sz="1050" dirty="0" smtClean="0"/>
              <a:t>를 포함한 </a:t>
            </a:r>
            <a:r>
              <a:rPr lang="en-US" altLang="ko-KR" sz="1050" dirty="0" smtClean="0"/>
              <a:t>const</a:t>
            </a:r>
            <a:r>
              <a:rPr lang="ko-KR" altLang="en-US" sz="1050" dirty="0" smtClean="0"/>
              <a:t> 멤버함수는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컴파일 시간에 멤버데이터의 변경을 검사</a:t>
            </a:r>
            <a:r>
              <a:rPr lang="en-US" altLang="ko-KR" sz="1050" dirty="0" smtClean="0"/>
              <a:t>(compile-error)</a:t>
            </a:r>
            <a:r>
              <a:rPr lang="ko-KR" altLang="en-US" sz="1050" dirty="0" smtClean="0"/>
              <a:t>할 수도 있게 하지만 </a:t>
            </a:r>
            <a:r>
              <a:rPr lang="en-US" altLang="ko-KR" sz="1050" dirty="0" smtClean="0"/>
              <a:t>const </a:t>
            </a:r>
            <a:r>
              <a:rPr lang="ko-KR" altLang="en-US" sz="1050" dirty="0" smtClean="0"/>
              <a:t>개체가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안전하게 호출할 수 있는 멤버함수임을 표시하기도 하고 코드의 </a:t>
            </a:r>
            <a:r>
              <a:rPr lang="ko-KR" altLang="en-US" sz="1050" dirty="0" err="1" smtClean="0"/>
              <a:t>가독성을</a:t>
            </a:r>
            <a:r>
              <a:rPr lang="ko-KR" altLang="en-US" sz="1050" dirty="0" smtClean="0"/>
              <a:t> 높이기 위한 적극적인 표현이기도 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⑧ </a:t>
            </a:r>
            <a:r>
              <a:rPr lang="ko-KR" altLang="en-US" sz="1050" b="1" dirty="0" err="1" smtClean="0"/>
              <a:t>생성자함수</a:t>
            </a:r>
            <a:r>
              <a:rPr lang="en-US" altLang="ko-KR" sz="1050" b="1" dirty="0" smtClean="0"/>
              <a:t>, </a:t>
            </a:r>
            <a:r>
              <a:rPr lang="ko-KR" altLang="en-US" sz="1050" b="1" dirty="0" err="1" smtClean="0"/>
              <a:t>소멸자함수</a:t>
            </a:r>
            <a:r>
              <a:rPr lang="en-US" altLang="ko-KR" sz="1050" b="1" dirty="0" smtClean="0"/>
              <a:t>, static</a:t>
            </a:r>
            <a:r>
              <a:rPr lang="ko-KR" altLang="en-US" sz="1050" b="1" dirty="0" smtClean="0"/>
              <a:t>멤버함수는 </a:t>
            </a:r>
            <a:r>
              <a:rPr lang="en-US" altLang="ko-KR" sz="1050" b="1" dirty="0" smtClean="0"/>
              <a:t>const</a:t>
            </a:r>
            <a:r>
              <a:rPr lang="ko-KR" altLang="en-US" sz="1050" b="1" dirty="0" smtClean="0"/>
              <a:t>멤버함수로 둘 수 없습니다</a:t>
            </a:r>
            <a:r>
              <a:rPr lang="en-US" altLang="ko-KR" sz="1050" b="1" dirty="0" smtClean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ko-KR" altLang="en-US" sz="1050" dirty="0" smtClean="0"/>
              <a:t>⑨ </a:t>
            </a:r>
            <a:r>
              <a:rPr lang="en-US" altLang="ko-KR" sz="1050" b="1" dirty="0" smtClean="0"/>
              <a:t>const</a:t>
            </a:r>
            <a:r>
              <a:rPr lang="ko-KR" altLang="en-US" sz="1050" dirty="0" smtClean="0"/>
              <a:t> 멤버함수에서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멤버데이터를 변경할 수 없지만 </a:t>
            </a:r>
            <a:r>
              <a:rPr lang="ko-KR" altLang="en-US" sz="1050" b="1" dirty="0" smtClean="0"/>
              <a:t>예외적으로 </a:t>
            </a:r>
            <a:r>
              <a:rPr lang="en-US" altLang="ko-KR" sz="1050" b="1" dirty="0" smtClean="0"/>
              <a:t>mutable</a:t>
            </a:r>
            <a:r>
              <a:rPr lang="ko-KR" altLang="en-US" sz="1050" b="1" dirty="0" smtClean="0"/>
              <a:t>로 선언된 멤버데이터는 변경</a:t>
            </a:r>
            <a:r>
              <a:rPr lang="ko-KR" altLang="en-US" sz="1050" dirty="0" smtClean="0"/>
              <a:t>할 수 있습니다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 </a:t>
            </a:r>
          </a:p>
          <a:p>
            <a:pPr defTabSz="288000"/>
            <a:r>
              <a:rPr lang="en-US" altLang="ko-KR" sz="1050" dirty="0" smtClean="0"/>
              <a:t>	class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A{</a:t>
            </a:r>
          </a:p>
          <a:p>
            <a:pPr defTabSz="288000"/>
            <a:r>
              <a:rPr lang="en-US" altLang="ko-KR" sz="1050" dirty="0" smtClean="0"/>
              <a:t>		mutable 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</a:t>
            </a:r>
            <a:r>
              <a:rPr lang="en-US" altLang="ko-KR" sz="1050" b="1" dirty="0" err="1" smtClean="0"/>
              <a:t>debugcnt</a:t>
            </a:r>
            <a:r>
              <a:rPr lang="en-US" altLang="ko-KR" sz="1050" dirty="0" smtClean="0"/>
              <a:t>;			// </a:t>
            </a:r>
            <a:r>
              <a:rPr lang="ko-KR" altLang="en-US" sz="1050" dirty="0" smtClean="0"/>
              <a:t>디버깅용 카운트 변수 같은</a:t>
            </a:r>
            <a:r>
              <a:rPr lang="en-US" altLang="ko-KR" sz="1050" dirty="0" smtClean="0"/>
              <a:t>..</a:t>
            </a:r>
          </a:p>
          <a:p>
            <a:pPr defTabSz="288000"/>
            <a:r>
              <a:rPr lang="en-US" altLang="ko-KR" sz="1050" dirty="0" smtClean="0"/>
              <a:t>		char </a:t>
            </a:r>
            <a:r>
              <a:rPr lang="en-US" altLang="ko-KR" sz="1050" dirty="0" err="1" smtClean="0"/>
              <a:t>ch</a:t>
            </a:r>
            <a:r>
              <a:rPr lang="en-US" altLang="ko-KR" sz="1050" dirty="0" smtClean="0"/>
              <a:t>;</a:t>
            </a:r>
          </a:p>
          <a:p>
            <a:pPr defTabSz="288000"/>
            <a:r>
              <a:rPr lang="en-US" altLang="ko-KR" sz="1050" dirty="0" smtClean="0"/>
              <a:t>	public:</a:t>
            </a:r>
          </a:p>
          <a:p>
            <a:pPr defTabSz="288000"/>
            <a:r>
              <a:rPr lang="en-US" altLang="ko-KR" sz="1050" dirty="0" smtClean="0"/>
              <a:t>		void sub(void) const</a:t>
            </a:r>
          </a:p>
          <a:p>
            <a:pPr defTabSz="288000"/>
            <a:r>
              <a:rPr lang="en-US" altLang="ko-KR" sz="1050" dirty="0" smtClean="0"/>
              <a:t>		{</a:t>
            </a:r>
          </a:p>
          <a:p>
            <a:pPr defTabSz="288000"/>
            <a:r>
              <a:rPr lang="en-US" altLang="ko-KR" sz="1050" dirty="0" smtClean="0"/>
              <a:t>			</a:t>
            </a:r>
            <a:r>
              <a:rPr lang="en-US" altLang="ko-KR" sz="1050" dirty="0" err="1" smtClean="0"/>
              <a:t>ch</a:t>
            </a:r>
            <a:r>
              <a:rPr lang="en-US" altLang="ko-KR" sz="1050" dirty="0" smtClean="0"/>
              <a:t> = ‘A’; // </a:t>
            </a:r>
            <a:r>
              <a:rPr lang="ko-KR" altLang="en-US" sz="1050" dirty="0" smtClean="0"/>
              <a:t>변경불가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		</a:t>
            </a:r>
            <a:r>
              <a:rPr lang="en-US" altLang="ko-KR" sz="1050" dirty="0" err="1" smtClean="0"/>
              <a:t>debugcnt</a:t>
            </a:r>
            <a:r>
              <a:rPr lang="en-US" altLang="ko-KR" sz="1050" dirty="0" smtClean="0"/>
              <a:t>++; // </a:t>
            </a:r>
            <a:r>
              <a:rPr lang="ko-KR" altLang="en-US" sz="1050" dirty="0" smtClean="0"/>
              <a:t>변경가능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	}</a:t>
            </a:r>
          </a:p>
          <a:p>
            <a:pPr defTabSz="288000"/>
            <a:r>
              <a:rPr lang="en-US" altLang="ko-KR" sz="1050" dirty="0" smtClean="0"/>
              <a:t>	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⑩</a:t>
            </a:r>
            <a:r>
              <a:rPr lang="en-US" altLang="ko-KR" sz="1050" dirty="0" smtClean="0"/>
              <a:t> const </a:t>
            </a:r>
            <a:r>
              <a:rPr lang="ko-KR" altLang="en-US" sz="1050" dirty="0" smtClean="0"/>
              <a:t>멤버함수에서 호출한 개체의 포인터 또는 </a:t>
            </a:r>
            <a:r>
              <a:rPr lang="ko-KR" altLang="en-US" sz="1050" dirty="0" err="1" smtClean="0"/>
              <a:t>참조형으로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리턴하는</a:t>
            </a:r>
            <a:r>
              <a:rPr lang="ko-KR" altLang="en-US" sz="1050" dirty="0" smtClean="0"/>
              <a:t> 경우와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멤버데이터의 포인터 또는 </a:t>
            </a:r>
            <a:r>
              <a:rPr lang="ko-KR" altLang="en-US" sz="1050" dirty="0" err="1" smtClean="0"/>
              <a:t>참조형으로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리턴하는</a:t>
            </a:r>
            <a:r>
              <a:rPr lang="ko-KR" altLang="en-US" sz="1050" dirty="0" smtClean="0"/>
              <a:t> 경우는 반드시 </a:t>
            </a:r>
            <a:r>
              <a:rPr lang="en-US" altLang="ko-KR" sz="1050" dirty="0" smtClean="0"/>
              <a:t>const</a:t>
            </a:r>
            <a:r>
              <a:rPr lang="ko-KR" altLang="en-US" sz="1050" dirty="0" smtClean="0"/>
              <a:t>형의 리턴 이어야 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class A{</a:t>
            </a:r>
          </a:p>
          <a:p>
            <a:pPr defTabSz="288000"/>
            <a:r>
              <a:rPr lang="en-US" altLang="ko-KR" sz="1050" dirty="0" smtClean="0"/>
              <a:t>		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no;</a:t>
            </a:r>
          </a:p>
          <a:p>
            <a:pPr defTabSz="288000"/>
            <a:r>
              <a:rPr lang="en-US" altLang="ko-KR" sz="1050" dirty="0" smtClean="0"/>
              <a:t>	public:</a:t>
            </a:r>
          </a:p>
          <a:p>
            <a:pPr defTabSz="288000"/>
            <a:r>
              <a:rPr lang="en-US" altLang="ko-KR" sz="1050" dirty="0" smtClean="0"/>
              <a:t>		</a:t>
            </a:r>
            <a:r>
              <a:rPr lang="en-US" altLang="ko-KR" sz="1050" b="1" dirty="0" smtClean="0"/>
              <a:t>const A *</a:t>
            </a:r>
            <a:r>
              <a:rPr lang="ko-KR" altLang="en-US" sz="1050" b="1" dirty="0" smtClean="0"/>
              <a:t> </a:t>
            </a:r>
            <a:r>
              <a:rPr lang="en-US" altLang="ko-KR" sz="1050" dirty="0" smtClean="0"/>
              <a:t>A::subP(void) const { return </a:t>
            </a:r>
            <a:r>
              <a:rPr lang="en-US" altLang="ko-KR" sz="1050" b="1" dirty="0" smtClean="0"/>
              <a:t>this</a:t>
            </a:r>
            <a:r>
              <a:rPr lang="en-US" altLang="ko-KR" sz="1050" dirty="0" smtClean="0"/>
              <a:t>; }		// </a:t>
            </a:r>
            <a:r>
              <a:rPr lang="ko-KR" altLang="en-US" sz="1050" dirty="0" smtClean="0"/>
              <a:t>클래스 주소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	</a:t>
            </a:r>
            <a:r>
              <a:rPr lang="en-US" altLang="ko-KR" sz="1050" b="1" dirty="0" smtClean="0"/>
              <a:t>const A &amp; </a:t>
            </a:r>
            <a:r>
              <a:rPr lang="en-US" altLang="ko-KR" sz="1050" dirty="0" smtClean="0"/>
              <a:t>A::subR(void) const { return </a:t>
            </a:r>
            <a:r>
              <a:rPr lang="en-US" altLang="ko-KR" sz="1050" b="1" dirty="0" smtClean="0"/>
              <a:t>*this</a:t>
            </a:r>
            <a:r>
              <a:rPr lang="en-US" altLang="ko-KR" sz="1050" dirty="0" smtClean="0"/>
              <a:t>; }		// </a:t>
            </a:r>
            <a:r>
              <a:rPr lang="ko-KR" altLang="en-US" sz="1050" dirty="0" smtClean="0"/>
              <a:t>클래스 값</a:t>
            </a:r>
            <a:r>
              <a:rPr lang="en-US" altLang="ko-KR" sz="1050" dirty="0" smtClean="0"/>
              <a:t>(?)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	</a:t>
            </a:r>
            <a:r>
              <a:rPr lang="en-US" altLang="ko-KR" sz="1050" b="1" dirty="0" smtClean="0"/>
              <a:t>const </a:t>
            </a:r>
            <a:r>
              <a:rPr lang="en-US" altLang="ko-KR" sz="1050" b="1" dirty="0" err="1" smtClean="0"/>
              <a:t>int</a:t>
            </a:r>
            <a:r>
              <a:rPr lang="en-US" altLang="ko-KR" sz="1050" b="1" dirty="0" smtClean="0"/>
              <a:t> *</a:t>
            </a:r>
            <a:r>
              <a:rPr lang="ko-KR" altLang="en-US" sz="1050" b="1" dirty="0" smtClean="0"/>
              <a:t> </a:t>
            </a:r>
            <a:r>
              <a:rPr lang="en-US" altLang="ko-KR" sz="1050" dirty="0" smtClean="0"/>
              <a:t>A::funcP(void) const { return </a:t>
            </a:r>
            <a:r>
              <a:rPr lang="en-US" altLang="ko-KR" sz="1050" b="1" dirty="0" smtClean="0"/>
              <a:t>&amp;no</a:t>
            </a:r>
            <a:r>
              <a:rPr lang="en-US" altLang="ko-KR" sz="1050" dirty="0" smtClean="0"/>
              <a:t>; }		// </a:t>
            </a:r>
            <a:r>
              <a:rPr lang="ko-KR" altLang="en-US" sz="1050" dirty="0" smtClean="0"/>
              <a:t>멤버 데이터의 주소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	</a:t>
            </a:r>
            <a:r>
              <a:rPr lang="en-US" altLang="ko-KR" sz="1050" b="1" dirty="0" smtClean="0"/>
              <a:t>const </a:t>
            </a:r>
            <a:r>
              <a:rPr lang="en-US" altLang="ko-KR" sz="1050" b="1" dirty="0" err="1" smtClean="0"/>
              <a:t>int</a:t>
            </a:r>
            <a:r>
              <a:rPr lang="en-US" altLang="ko-KR" sz="1050" b="1" dirty="0" smtClean="0"/>
              <a:t> &amp; </a:t>
            </a:r>
            <a:r>
              <a:rPr lang="en-US" altLang="ko-KR" sz="1050" dirty="0" smtClean="0"/>
              <a:t>A::funcR(void) const { return </a:t>
            </a:r>
            <a:r>
              <a:rPr lang="en-US" altLang="ko-KR" sz="1050" b="1" dirty="0" smtClean="0"/>
              <a:t>no</a:t>
            </a:r>
            <a:r>
              <a:rPr lang="en-US" altLang="ko-KR" sz="1050" dirty="0" smtClean="0"/>
              <a:t>; }		// </a:t>
            </a:r>
            <a:r>
              <a:rPr lang="ko-KR" altLang="en-US" sz="1050" dirty="0" smtClean="0"/>
              <a:t>멤버 데이터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b="1" dirty="0" smtClean="0"/>
              <a:t>※  const </a:t>
            </a:r>
            <a:r>
              <a:rPr lang="ko-KR" altLang="en-US" sz="1050" b="1" dirty="0" smtClean="0"/>
              <a:t>멤버함수에서 포인터멤버의 리턴 </a:t>
            </a:r>
            <a:endParaRPr lang="en-US" altLang="ko-KR" sz="1050" b="1" dirty="0" smtClean="0"/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class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A{</a:t>
            </a:r>
          </a:p>
          <a:p>
            <a:pPr defTabSz="288000"/>
            <a:r>
              <a:rPr lang="en-US" altLang="ko-KR" sz="1050" dirty="0" smtClean="0"/>
              <a:t>		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* p;</a:t>
            </a:r>
          </a:p>
          <a:p>
            <a:pPr defTabSz="288000"/>
            <a:r>
              <a:rPr lang="en-US" altLang="ko-KR" sz="1050" dirty="0" smtClean="0"/>
              <a:t>		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* </a:t>
            </a:r>
            <a:r>
              <a:rPr lang="en-US" altLang="ko-KR" sz="1050" dirty="0" err="1" smtClean="0"/>
              <a:t>GetP</a:t>
            </a:r>
            <a:r>
              <a:rPr lang="en-US" altLang="ko-KR" sz="1050" dirty="0" smtClean="0"/>
              <a:t>(void) const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{ return p; }</a:t>
            </a:r>
          </a:p>
          <a:p>
            <a:pPr defTabSz="288000"/>
            <a:r>
              <a:rPr lang="en-US" altLang="ko-KR" sz="1050" dirty="0" smtClean="0"/>
              <a:t>		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** </a:t>
            </a:r>
            <a:r>
              <a:rPr lang="en-US" altLang="ko-KR" sz="1050" dirty="0" err="1" smtClean="0"/>
              <a:t>GetPP</a:t>
            </a:r>
            <a:r>
              <a:rPr lang="en-US" altLang="ko-KR" sz="1050" dirty="0" smtClean="0"/>
              <a:t>(void) { return &amp;p; }</a:t>
            </a:r>
          </a:p>
          <a:p>
            <a:pPr defTabSz="288000"/>
            <a:r>
              <a:rPr lang="en-US" altLang="ko-KR" sz="1050" dirty="0" smtClean="0"/>
              <a:t>		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1050" dirty="0" smtClean="0">
                <a:solidFill>
                  <a:schemeClr val="bg1"/>
                </a:solidFill>
              </a:rPr>
              <a:t> * const * </a:t>
            </a:r>
            <a:r>
              <a:rPr lang="en-US" altLang="ko-KR" sz="1050" dirty="0" err="1" smtClean="0"/>
              <a:t>GetPP</a:t>
            </a:r>
            <a:r>
              <a:rPr lang="en-US" altLang="ko-KR" sz="1050" dirty="0" smtClean="0"/>
              <a:t>(void) const { return &amp;p; }</a:t>
            </a:r>
          </a:p>
          <a:p>
            <a:pPr defTabSz="288000"/>
            <a:r>
              <a:rPr lang="en-US" altLang="ko-KR" sz="1050" dirty="0" smtClean="0"/>
              <a:t>	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※  volatile </a:t>
            </a:r>
            <a:r>
              <a:rPr lang="ko-KR" altLang="en-US" sz="1050" dirty="0" smtClean="0"/>
              <a:t>멤버함수도 중복정의 가능할까요</a:t>
            </a:r>
            <a:r>
              <a:rPr lang="en-US" altLang="ko-KR" sz="1050" dirty="0" smtClean="0"/>
              <a:t>? : </a:t>
            </a:r>
            <a:r>
              <a:rPr lang="ko-KR" altLang="en-US" sz="1050" b="1" dirty="0" smtClean="0"/>
              <a:t>가능</a:t>
            </a:r>
            <a:r>
              <a:rPr lang="en-US" altLang="ko-KR" sz="1050" b="1" dirty="0" smtClean="0"/>
              <a:t>!! (volatile </a:t>
            </a:r>
            <a:r>
              <a:rPr lang="ko-KR" altLang="en-US" sz="1050" b="1" dirty="0" smtClean="0"/>
              <a:t>선언해주는 것도 </a:t>
            </a:r>
            <a:r>
              <a:rPr lang="en-US" altLang="ko-KR" sz="1050" b="1" dirty="0" err="1" smtClean="0"/>
              <a:t>const</a:t>
            </a:r>
            <a:r>
              <a:rPr lang="ko-KR" altLang="en-US" sz="1050" b="1" dirty="0" smtClean="0"/>
              <a:t>와 똑같음</a:t>
            </a:r>
            <a:r>
              <a:rPr lang="en-US" altLang="ko-KR" sz="1050" b="1" dirty="0" smtClean="0"/>
              <a:t>!! </a:t>
            </a:r>
            <a:r>
              <a:rPr lang="ko-KR" altLang="en-US" sz="1050" b="1" dirty="0" smtClean="0"/>
              <a:t>의미 생각하면서 짤 것</a:t>
            </a:r>
            <a:r>
              <a:rPr lang="en-US" altLang="ko-KR" sz="1050" b="1" dirty="0" smtClean="0"/>
              <a:t>!)</a:t>
            </a:r>
          </a:p>
          <a:p>
            <a:pPr defTabSz="288000"/>
            <a:r>
              <a:rPr lang="en-US" altLang="ko-KR" sz="1050" dirty="0" smtClean="0"/>
              <a:t>(</a:t>
            </a:r>
            <a:r>
              <a:rPr lang="ko-KR" altLang="en-US" sz="1050" dirty="0" smtClean="0"/>
              <a:t>컴파일러가 최적화하면서 오히려 전체적인 구조에 해가 될 수 있는 경우</a:t>
            </a:r>
            <a:r>
              <a:rPr lang="en-US" altLang="ko-KR" sz="1050" dirty="0" smtClean="0"/>
              <a:t>, volatile</a:t>
            </a:r>
            <a:r>
              <a:rPr lang="ko-KR" altLang="en-US" sz="1050" dirty="0" smtClean="0"/>
              <a:t>로 선언해줌으로써 그것을 막음</a:t>
            </a:r>
            <a:r>
              <a:rPr lang="en-US" altLang="ko-KR" sz="1050" dirty="0" smtClean="0"/>
              <a:t>!)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639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en-US" altLang="ko-KR" sz="1050" dirty="0" smtClean="0"/>
              <a:t>2.7 static </a:t>
            </a:r>
            <a:r>
              <a:rPr lang="ko-KR" altLang="en-US" sz="1050" dirty="0" smtClean="0"/>
              <a:t>멤버데이터 </a:t>
            </a:r>
            <a:r>
              <a:rPr lang="ko-KR" altLang="en-US" sz="1050" dirty="0"/>
              <a:t> </a:t>
            </a:r>
            <a:r>
              <a:rPr lang="en-US" altLang="ko-KR" sz="1050" dirty="0"/>
              <a:t>: </a:t>
            </a:r>
            <a:r>
              <a:rPr lang="ko-KR" altLang="en-US" sz="1050" dirty="0"/>
              <a:t>완벽한 </a:t>
            </a:r>
            <a:r>
              <a:rPr lang="en-US" altLang="ko-KR" sz="1050" dirty="0"/>
              <a:t>OOP</a:t>
            </a:r>
            <a:r>
              <a:rPr lang="ko-KR" altLang="en-US" sz="1050" dirty="0"/>
              <a:t>는 모든 변수가 전역이 아닌 지역으로 선언된다</a:t>
            </a:r>
            <a:r>
              <a:rPr lang="en-US" altLang="ko-KR" sz="1050" dirty="0" smtClean="0"/>
              <a:t>!!</a:t>
            </a:r>
          </a:p>
          <a:p>
            <a:pPr defTabSz="288000"/>
            <a:endParaRPr lang="en-US" altLang="ko-KR" sz="1050" dirty="0"/>
          </a:p>
          <a:p>
            <a:pPr marL="171450" indent="-171450" defTabSz="288000">
              <a:buFontTx/>
              <a:buChar char="-"/>
            </a:pPr>
            <a:r>
              <a:rPr lang="en-US" altLang="ko-KR" sz="1050" dirty="0" smtClean="0"/>
              <a:t>COM </a:t>
            </a:r>
            <a:r>
              <a:rPr lang="en-US" altLang="ko-KR" sz="1050" dirty="0"/>
              <a:t>: Component Object Model - </a:t>
            </a:r>
            <a:r>
              <a:rPr lang="ko-KR" altLang="en-US" sz="1050" dirty="0"/>
              <a:t>모듈화를 위해 각각 </a:t>
            </a:r>
            <a:r>
              <a:rPr lang="ko-KR" altLang="en-US" sz="1050" dirty="0" smtClean="0"/>
              <a:t>부분의 </a:t>
            </a:r>
            <a:r>
              <a:rPr lang="ko-KR" altLang="en-US" sz="1050" dirty="0"/>
              <a:t>접지 부분의 규격을 말함</a:t>
            </a:r>
            <a:r>
              <a:rPr lang="en-US" altLang="ko-KR" sz="1050" dirty="0" smtClean="0"/>
              <a:t>.</a:t>
            </a:r>
          </a:p>
          <a:p>
            <a:pPr marL="171450" indent="-171450" defTabSz="288000">
              <a:buFontTx/>
              <a:buChar char="-"/>
            </a:pPr>
            <a:r>
              <a:rPr lang="en-US" altLang="ko-KR" sz="1050" dirty="0" smtClean="0"/>
              <a:t>C++</a:t>
            </a:r>
            <a:r>
              <a:rPr lang="ko-KR" altLang="en-US" sz="1050" dirty="0" smtClean="0"/>
              <a:t>도 전역 의존적인 언어임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그런데 전역 변수를 지역변수처럼 넣고 싶어서 </a:t>
            </a:r>
            <a:r>
              <a:rPr lang="en-US" altLang="ko-KR" sz="1050" dirty="0" smtClean="0"/>
              <a:t>static </a:t>
            </a:r>
            <a:r>
              <a:rPr lang="ko-KR" altLang="en-US" sz="1050" dirty="0" smtClean="0"/>
              <a:t>개념을 만든 것</a:t>
            </a:r>
            <a:r>
              <a:rPr lang="en-US" altLang="ko-KR" sz="1050" dirty="0" smtClean="0"/>
              <a:t>! (class </a:t>
            </a:r>
            <a:r>
              <a:rPr lang="ko-KR" altLang="en-US" sz="1050" dirty="0" smtClean="0"/>
              <a:t>내에서의 소속감을 갖도록 </a:t>
            </a:r>
            <a:r>
              <a:rPr lang="ko-KR" altLang="en-US" sz="1050" dirty="0" err="1" smtClean="0"/>
              <a:t>ㅋ</a:t>
            </a:r>
            <a:r>
              <a:rPr lang="en-US" altLang="ko-KR" sz="1050" dirty="0" smtClean="0"/>
              <a:t>)</a:t>
            </a:r>
          </a:p>
          <a:p>
            <a:pPr marL="171450" indent="-171450" defTabSz="288000">
              <a:buFontTx/>
              <a:buChar char="-"/>
            </a:pPr>
            <a:r>
              <a:rPr lang="en-US" altLang="ko-KR" sz="1050" dirty="0" smtClean="0"/>
              <a:t>static</a:t>
            </a:r>
            <a:r>
              <a:rPr lang="ko-KR" altLang="en-US" sz="1050" dirty="0" smtClean="0"/>
              <a:t>멤버는 함수 밖에서 만들어지고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밖에서 초기화 되는 것이기 때문에 </a:t>
            </a:r>
            <a:r>
              <a:rPr lang="ko-KR" altLang="en-US" sz="1050" b="1" dirty="0" smtClean="0"/>
              <a:t>콜론 초기화가 불가</a:t>
            </a:r>
            <a:r>
              <a:rPr lang="en-US" altLang="ko-KR" sz="1050" b="1" dirty="0" smtClean="0"/>
              <a:t>!</a:t>
            </a:r>
          </a:p>
          <a:p>
            <a:pPr marL="171450" indent="-171450" defTabSz="288000">
              <a:buFontTx/>
              <a:buChar char="-"/>
            </a:pPr>
            <a:r>
              <a:rPr lang="ko-KR" altLang="en-US" sz="1050" b="1" dirty="0" smtClean="0"/>
              <a:t>단 하나만 만들어지지만</a:t>
            </a:r>
            <a:r>
              <a:rPr lang="en-US" altLang="ko-KR" sz="1050" b="1" dirty="0" smtClean="0"/>
              <a:t>, </a:t>
            </a:r>
            <a:r>
              <a:rPr lang="ko-KR" altLang="en-US" sz="1050" b="1" dirty="0" smtClean="0"/>
              <a:t>클래스 멤버끼리 공유가 가능</a:t>
            </a:r>
            <a:r>
              <a:rPr lang="en-US" altLang="ko-KR" sz="1050" b="1" dirty="0" smtClean="0"/>
              <a:t>!!</a:t>
            </a:r>
            <a:endParaRPr lang="ko-KR" altLang="en-US" sz="1050" b="1" dirty="0" smtClean="0"/>
          </a:p>
          <a:p>
            <a:pPr defTabSz="288000"/>
            <a:endParaRPr lang="ko-KR" altLang="en-US" sz="1050" dirty="0" smtClean="0"/>
          </a:p>
          <a:p>
            <a:pPr defTabSz="288000"/>
            <a:r>
              <a:rPr lang="ko-KR" altLang="en-US" sz="1050" dirty="0" smtClean="0"/>
              <a:t>① </a:t>
            </a:r>
            <a:r>
              <a:rPr lang="ko-KR" altLang="en-US" sz="1050" dirty="0" err="1" smtClean="0"/>
              <a:t>예약어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'static'</a:t>
            </a:r>
            <a:r>
              <a:rPr lang="ko-KR" altLang="en-US" sz="1050" dirty="0" smtClean="0"/>
              <a:t>으로 선언되는 멤버데이터입니다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class A{</a:t>
            </a:r>
          </a:p>
          <a:p>
            <a:pPr defTabSz="288000"/>
            <a:r>
              <a:rPr lang="en-US" altLang="ko-KR" sz="1050" dirty="0" smtClean="0"/>
              <a:t>	public:</a:t>
            </a:r>
          </a:p>
          <a:p>
            <a:pPr defTabSz="288000"/>
            <a:r>
              <a:rPr lang="en-US" altLang="ko-KR" sz="1050" dirty="0" smtClean="0"/>
              <a:t>		static 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sum;</a:t>
            </a:r>
          </a:p>
          <a:p>
            <a:pPr defTabSz="288000"/>
            <a:r>
              <a:rPr lang="en-US" altLang="ko-KR" sz="1050" dirty="0" smtClean="0"/>
              <a:t>	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② </a:t>
            </a:r>
            <a:r>
              <a:rPr lang="ko-KR" altLang="en-US" sz="1050" dirty="0" smtClean="0"/>
              <a:t>전역변수와 같은 역할로 클래스 안에서 선언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멤버데이터이므로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하고 </a:t>
            </a:r>
            <a:r>
              <a:rPr lang="ko-KR" altLang="en-US" sz="1050" b="1" dirty="0" smtClean="0"/>
              <a:t>외부에서 정의</a:t>
            </a:r>
            <a:r>
              <a:rPr lang="en-US" altLang="ko-KR" sz="1050" dirty="0" smtClean="0"/>
              <a:t>(</a:t>
            </a:r>
            <a:r>
              <a:rPr lang="ko-KR" altLang="en-US" sz="1050" b="1" dirty="0" smtClean="0"/>
              <a:t>전역변수의 </a:t>
            </a:r>
            <a:r>
              <a:rPr lang="ko-KR" altLang="en-US" sz="1050" b="1" dirty="0" err="1" smtClean="0"/>
              <a:t>스코프</a:t>
            </a:r>
            <a:r>
              <a:rPr lang="ko-KR" altLang="en-US" sz="1050" dirty="0" smtClean="0"/>
              <a:t> 때문에</a:t>
            </a:r>
            <a:r>
              <a:rPr lang="en-US" altLang="ko-KR" sz="1050" dirty="0" smtClean="0"/>
              <a:t>) </a:t>
            </a:r>
            <a:r>
              <a:rPr lang="ko-KR" altLang="en-US" sz="1050" dirty="0" smtClean="0"/>
              <a:t>및 </a:t>
            </a:r>
            <a:r>
              <a:rPr lang="ko-KR" altLang="en-US" sz="1050" b="1" dirty="0" smtClean="0"/>
              <a:t>초기화</a:t>
            </a:r>
            <a:r>
              <a:rPr lang="ko-KR" altLang="en-US" sz="1050" dirty="0" smtClean="0"/>
              <a:t>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A::sum = 0; // </a:t>
            </a:r>
            <a:r>
              <a:rPr lang="ko-KR" altLang="en-US" sz="1050" dirty="0" smtClean="0"/>
              <a:t>전역변수처럼 클래스 외부에서 정의 및 초기화 </a:t>
            </a:r>
            <a:r>
              <a:rPr lang="en-US" altLang="ko-KR" sz="1050" dirty="0" smtClean="0"/>
              <a:t>(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접근권한과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무관</a:t>
            </a:r>
            <a:r>
              <a:rPr lang="en-US" altLang="ko-KR" sz="1050" dirty="0" smtClean="0"/>
              <a:t>)</a:t>
            </a:r>
            <a:endParaRPr lang="ko-KR" altLang="en-US" sz="1050" dirty="0" smtClean="0"/>
          </a:p>
          <a:p>
            <a:pPr defTabSz="288000"/>
            <a:endParaRPr lang="ko-KR" altLang="en-US" sz="1050" dirty="0" smtClean="0"/>
          </a:p>
          <a:p>
            <a:pPr defTabSz="288000"/>
            <a:r>
              <a:rPr lang="ko-KR" altLang="en-US" sz="1050" dirty="0" smtClean="0"/>
              <a:t>③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개체가 만들어지기 전</a:t>
            </a:r>
            <a:r>
              <a:rPr lang="ko-KR" altLang="en-US" sz="1050" dirty="0" smtClean="0"/>
              <a:t>에 단 한 개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별도의 기억공간</a:t>
            </a:r>
            <a:r>
              <a:rPr lang="ko-KR" altLang="en-US" sz="1050" dirty="0" smtClean="0"/>
              <a:t>이 만들어지고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모든 개체가 공유</a:t>
            </a:r>
            <a:r>
              <a:rPr lang="ko-KR" altLang="en-US" sz="1050" dirty="0" smtClean="0"/>
              <a:t>합니다</a:t>
            </a:r>
            <a:r>
              <a:rPr lang="en-US" altLang="ko-KR" sz="1050" dirty="0" smtClean="0"/>
              <a:t>. 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④ </a:t>
            </a:r>
            <a:r>
              <a:rPr lang="ko-KR" altLang="en-US" sz="1050" b="1" dirty="0" err="1" smtClean="0">
                <a:solidFill>
                  <a:srgbClr val="FF0000"/>
                </a:solidFill>
              </a:rPr>
              <a:t>생성자함수에서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 값의 대입은 가능</a:t>
            </a:r>
            <a:r>
              <a:rPr lang="ko-KR" altLang="en-US" sz="1050" dirty="0" smtClean="0"/>
              <a:t>하지만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콜론초기화는 할 수 없</a:t>
            </a:r>
            <a:r>
              <a:rPr lang="ko-KR" altLang="en-US" sz="1050" dirty="0" smtClean="0"/>
              <a:t>습니다</a:t>
            </a:r>
            <a:r>
              <a:rPr lang="en-US" altLang="ko-KR" sz="1050" dirty="0" smtClean="0"/>
              <a:t>. (</a:t>
            </a:r>
            <a:r>
              <a:rPr lang="ko-KR" altLang="en-US" sz="1050" dirty="0" smtClean="0"/>
              <a:t>개체 크기에는 포함되지 않은 </a:t>
            </a:r>
            <a:r>
              <a:rPr lang="ko-KR" altLang="en-US" sz="1050" b="1" dirty="0" smtClean="0"/>
              <a:t>별도의 기억공간</a:t>
            </a:r>
            <a:r>
              <a:rPr lang="ko-KR" altLang="en-US" sz="1050" dirty="0" smtClean="0"/>
              <a:t>이므로</a:t>
            </a:r>
            <a:r>
              <a:rPr lang="en-US" altLang="ko-KR" sz="1050" dirty="0" smtClean="0"/>
              <a:t>)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⑤ </a:t>
            </a:r>
            <a:r>
              <a:rPr lang="ko-KR" altLang="en-US" sz="1050" dirty="0" smtClean="0"/>
              <a:t>일반 멤버데이터처럼 </a:t>
            </a:r>
            <a:r>
              <a:rPr lang="ko-KR" altLang="en-US" sz="1050" b="1" dirty="0" smtClean="0"/>
              <a:t>개체로 접근할 수 있</a:t>
            </a:r>
            <a:r>
              <a:rPr lang="ko-KR" altLang="en-US" sz="1050" dirty="0" smtClean="0"/>
              <a:t>지만 </a:t>
            </a:r>
            <a:r>
              <a:rPr lang="ko-KR" altLang="en-US" sz="1050" b="1" dirty="0" smtClean="0"/>
              <a:t>클래스 이름과 </a:t>
            </a:r>
            <a:r>
              <a:rPr lang="ko-KR" altLang="en-US" sz="1050" b="1" dirty="0" err="1" smtClean="0"/>
              <a:t>스코프</a:t>
            </a:r>
            <a:r>
              <a:rPr lang="en-US" altLang="ko-KR" sz="1050" b="1" dirty="0" smtClean="0"/>
              <a:t>(::) </a:t>
            </a:r>
            <a:r>
              <a:rPr lang="ko-KR" altLang="en-US" sz="1050" b="1" dirty="0" smtClean="0"/>
              <a:t>연산자를 이용한 접근 표현을 권장</a:t>
            </a:r>
            <a:r>
              <a:rPr lang="ko-KR" altLang="en-US" sz="1050" dirty="0" smtClean="0"/>
              <a:t>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A </a:t>
            </a:r>
            <a:r>
              <a:rPr lang="en-US" altLang="ko-KR" sz="1050" dirty="0" err="1" smtClean="0"/>
              <a:t>aa</a:t>
            </a:r>
            <a:r>
              <a:rPr lang="en-US" altLang="ko-KR" sz="1050" dirty="0" smtClean="0"/>
              <a:t>;</a:t>
            </a:r>
          </a:p>
          <a:p>
            <a:pPr defTabSz="288000"/>
            <a:r>
              <a:rPr lang="en-US" altLang="ko-KR" sz="1050" dirty="0" smtClean="0"/>
              <a:t>	aa.sum = 10;	// </a:t>
            </a:r>
            <a:r>
              <a:rPr lang="ko-KR" altLang="en-US" sz="1050" dirty="0" smtClean="0"/>
              <a:t>이렇게도 접근이 가능하지만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이 </a:t>
            </a:r>
            <a:r>
              <a:rPr lang="en-US" altLang="ko-KR" sz="1050" dirty="0" smtClean="0"/>
              <a:t>sum</a:t>
            </a:r>
            <a:r>
              <a:rPr lang="ko-KR" altLang="en-US" sz="1050" dirty="0" smtClean="0"/>
              <a:t>은 </a:t>
            </a:r>
            <a:r>
              <a:rPr lang="en-US" altLang="ko-KR" sz="1050" dirty="0" err="1" smtClean="0"/>
              <a:t>aa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만의 </a:t>
            </a:r>
            <a:r>
              <a:rPr lang="en-US" altLang="ko-KR" sz="1050" dirty="0" smtClean="0"/>
              <a:t>sum</a:t>
            </a:r>
            <a:r>
              <a:rPr lang="ko-KR" altLang="en-US" sz="1050" dirty="0" smtClean="0"/>
              <a:t>이 아니다</a:t>
            </a:r>
            <a:r>
              <a:rPr lang="en-US" altLang="ko-KR" sz="1050" dirty="0" smtClean="0"/>
              <a:t>!! A::sum</a:t>
            </a:r>
            <a:r>
              <a:rPr lang="ko-KR" altLang="en-US" sz="1050" dirty="0" smtClean="0"/>
              <a:t>이라고 표현하는 것이 더욱 권장됨</a:t>
            </a:r>
            <a:r>
              <a:rPr lang="en-US" altLang="ko-KR" sz="1050" dirty="0" smtClean="0"/>
              <a:t>!!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cout</a:t>
            </a:r>
            <a:r>
              <a:rPr lang="en-US" altLang="ko-KR" sz="1050" dirty="0" smtClean="0"/>
              <a:t> &lt;&lt; </a:t>
            </a:r>
            <a:r>
              <a:rPr lang="en-US" altLang="ko-KR" sz="1050" b="1" dirty="0" smtClean="0"/>
              <a:t>A::sum</a:t>
            </a:r>
            <a:r>
              <a:rPr lang="en-US" altLang="ko-KR" sz="1050" dirty="0" smtClean="0"/>
              <a:t>  &lt;&lt; </a:t>
            </a:r>
            <a:r>
              <a:rPr lang="en-US" altLang="ko-KR" sz="1050" dirty="0" err="1" smtClean="0"/>
              <a:t>endl</a:t>
            </a:r>
            <a:r>
              <a:rPr lang="en-US" altLang="ko-KR" sz="1050" dirty="0" smtClean="0"/>
              <a:t>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⑥ static </a:t>
            </a:r>
            <a:r>
              <a:rPr lang="ko-KR" altLang="en-US" sz="1050" dirty="0" smtClean="0"/>
              <a:t>배열 멤버데이터 선언 시 요소 개수는 생략 가능하지만 정의 시 상수로 명시해야 합니다</a:t>
            </a:r>
            <a:r>
              <a:rPr lang="en-US" altLang="ko-KR" sz="1050" dirty="0" smtClean="0"/>
              <a:t>. (</a:t>
            </a:r>
            <a:r>
              <a:rPr lang="ko-KR" altLang="en-US" sz="1050" dirty="0" smtClean="0"/>
              <a:t>단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초기화 시 생략가능</a:t>
            </a:r>
            <a:r>
              <a:rPr lang="en-US" altLang="ko-KR" sz="1050" dirty="0" smtClean="0"/>
              <a:t>)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class A{</a:t>
            </a:r>
          </a:p>
          <a:p>
            <a:pPr defTabSz="288000"/>
            <a:r>
              <a:rPr lang="en-US" altLang="ko-KR" sz="1050" dirty="0" smtClean="0"/>
              <a:t>		static</a:t>
            </a:r>
            <a:r>
              <a:rPr lang="ko-KR" altLang="en-US" sz="1050" dirty="0" smtClean="0"/>
              <a:t> 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array[ ]; // static </a:t>
            </a:r>
            <a:r>
              <a:rPr lang="ko-KR" altLang="en-US" sz="1050" dirty="0" smtClean="0"/>
              <a:t>배열 멤버 데이터 선언 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요소 개수는 </a:t>
            </a:r>
            <a:r>
              <a:rPr lang="ko-KR" altLang="en-US" sz="1050" b="1" dirty="0" smtClean="0"/>
              <a:t>생략 가능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 </a:t>
            </a:r>
            <a:endParaRPr lang="en-US" altLang="ko-KR" sz="1050" dirty="0" smtClean="0"/>
          </a:p>
          <a:p>
            <a:pPr defTabSz="288000"/>
            <a:r>
              <a:rPr lang="en-US" altLang="ko-KR" sz="1050" dirty="0"/>
              <a:t>	</a:t>
            </a:r>
            <a:r>
              <a:rPr lang="en-US" altLang="ko-KR" sz="1050" dirty="0" smtClean="0"/>
              <a:t>				    // </a:t>
            </a:r>
            <a:r>
              <a:rPr lang="ko-KR" altLang="en-US" sz="1050" dirty="0" smtClean="0"/>
              <a:t>그냥 </a:t>
            </a:r>
            <a:r>
              <a:rPr lang="en-US" altLang="ko-KR" sz="1050" dirty="0" smtClean="0"/>
              <a:t>“</a:t>
            </a:r>
            <a:r>
              <a:rPr lang="ko-KR" altLang="en-US" sz="1050" dirty="0" smtClean="0"/>
              <a:t>나 배열이야</a:t>
            </a:r>
            <a:r>
              <a:rPr lang="en-US" altLang="ko-KR" sz="1050" dirty="0" smtClean="0"/>
              <a:t>~” </a:t>
            </a:r>
            <a:r>
              <a:rPr lang="ko-KR" altLang="en-US" sz="1050" dirty="0" smtClean="0"/>
              <a:t>라고 알려줘도 되므로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개수를 써줘도 되지만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안 써줘도 무방</a:t>
            </a:r>
            <a:r>
              <a:rPr lang="en-US" altLang="ko-KR" sz="1050" dirty="0" smtClean="0"/>
              <a:t>!! (</a:t>
            </a:r>
            <a:r>
              <a:rPr lang="ko-KR" altLang="en-US" sz="1050" dirty="0" smtClean="0"/>
              <a:t>전역에는 꼭 써야 해</a:t>
            </a:r>
            <a:r>
              <a:rPr lang="en-US" altLang="ko-KR" sz="1050" dirty="0" smtClean="0"/>
              <a:t>!!)</a:t>
            </a:r>
            <a:endParaRPr lang="ko-KR" altLang="en-US" sz="1050" dirty="0" smtClean="0"/>
          </a:p>
          <a:p>
            <a:pPr defTabSz="288000"/>
            <a:r>
              <a:rPr lang="ko-KR" altLang="en-US" sz="1050" dirty="0" smtClean="0"/>
              <a:t>	</a:t>
            </a:r>
            <a:r>
              <a:rPr lang="en-US" altLang="ko-KR" sz="1050" dirty="0" smtClean="0"/>
              <a:t>};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A::array[</a:t>
            </a:r>
            <a:r>
              <a:rPr lang="en-US" altLang="ko-KR" sz="1050" b="1" dirty="0" smtClean="0"/>
              <a:t>10</a:t>
            </a:r>
            <a:r>
              <a:rPr lang="en-US" altLang="ko-KR" sz="1050" dirty="0" smtClean="0"/>
              <a:t>]; // </a:t>
            </a:r>
            <a:r>
              <a:rPr lang="en-US" altLang="ko-KR" sz="1050" b="1" dirty="0" smtClean="0"/>
              <a:t>static </a:t>
            </a:r>
            <a:r>
              <a:rPr lang="ko-KR" altLang="en-US" sz="1050" b="1" dirty="0" smtClean="0"/>
              <a:t>배열 멤버 데이터 정의</a:t>
            </a:r>
            <a:endParaRPr lang="en-US" altLang="ko-KR" sz="1050" b="1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639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ko-KR" altLang="en-US" sz="1050" dirty="0" smtClean="0"/>
              <a:t>⑦ 클래스 구현코드를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헤더파일</a:t>
            </a:r>
            <a:r>
              <a:rPr lang="en-US" altLang="ko-KR" sz="1050" dirty="0" smtClean="0"/>
              <a:t>(.H)</a:t>
            </a:r>
            <a:r>
              <a:rPr lang="ko-KR" altLang="en-US" sz="1050" dirty="0" smtClean="0"/>
              <a:t>과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소스파일</a:t>
            </a:r>
            <a:r>
              <a:rPr lang="en-US" altLang="ko-KR" sz="1050" dirty="0" smtClean="0"/>
              <a:t>(.CPP)</a:t>
            </a:r>
            <a:r>
              <a:rPr lang="ko-KR" altLang="en-US" sz="1050" dirty="0" smtClean="0"/>
              <a:t>로 나누어 작성할 경우 </a:t>
            </a:r>
            <a:r>
              <a:rPr lang="en-US" altLang="ko-KR" sz="1050" dirty="0" smtClean="0"/>
              <a:t>static </a:t>
            </a:r>
            <a:r>
              <a:rPr lang="ko-KR" altLang="en-US" sz="1050" dirty="0" smtClean="0"/>
              <a:t>멤버데이터는 소스파일에 정의해야 중복정의 오류를 피할 수 있습니다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ko-KR" alt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1000108"/>
            <a:ext cx="3429024" cy="2516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288000"/>
            <a:r>
              <a:rPr lang="en-US" altLang="ko-KR" sz="1050" dirty="0" smtClean="0"/>
              <a:t>// </a:t>
            </a:r>
            <a:r>
              <a:rPr lang="en-US" altLang="ko-KR" sz="1050" b="1" dirty="0" smtClean="0"/>
              <a:t>A.H</a:t>
            </a:r>
            <a:r>
              <a:rPr lang="en-US" altLang="ko-KR" sz="1050" dirty="0" smtClean="0"/>
              <a:t> ///////////////////////////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class A{</a:t>
            </a:r>
          </a:p>
          <a:p>
            <a:pPr defTabSz="288000"/>
            <a:r>
              <a:rPr lang="en-US" altLang="ko-KR" sz="1050" dirty="0" smtClean="0"/>
              <a:t>	int no;</a:t>
            </a:r>
          </a:p>
          <a:p>
            <a:pPr defTabSz="288000"/>
            <a:r>
              <a:rPr lang="en-US" altLang="ko-KR" sz="1050" b="1" dirty="0" smtClean="0"/>
              <a:t>	static int sum;</a:t>
            </a:r>
          </a:p>
          <a:p>
            <a:pPr defTabSz="288000"/>
            <a:r>
              <a:rPr lang="en-US" altLang="ko-KR" sz="1050" dirty="0" smtClean="0"/>
              <a:t>public:</a:t>
            </a:r>
          </a:p>
          <a:p>
            <a:pPr defTabSz="288000"/>
            <a:r>
              <a:rPr lang="en-US" altLang="ko-KR" sz="1050" dirty="0" smtClean="0"/>
              <a:t>	void sub(void);</a:t>
            </a:r>
          </a:p>
          <a:p>
            <a:pPr defTabSz="288000"/>
            <a:r>
              <a:rPr lang="en-US" altLang="ko-KR" sz="1050" dirty="0" smtClean="0"/>
              <a:t>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// int A::sum = 0; //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duplication error</a:t>
            </a:r>
          </a:p>
          <a:p>
            <a:pPr defTabSz="288000"/>
            <a:r>
              <a:rPr lang="en-US" altLang="ko-KR" sz="1050" dirty="0" smtClean="0"/>
              <a:t>			     // </a:t>
            </a:r>
            <a:r>
              <a:rPr lang="ko-KR" altLang="en-US" sz="1050" dirty="0" smtClean="0"/>
              <a:t>헤더에 이렇게 선언을 해주면</a:t>
            </a:r>
            <a:r>
              <a:rPr lang="en-US" altLang="ko-KR" sz="1050" dirty="0" smtClean="0"/>
              <a:t>, A.CPP</a:t>
            </a:r>
            <a:r>
              <a:rPr lang="ko-KR" altLang="en-US" sz="1050" dirty="0" smtClean="0"/>
              <a:t>에도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Main,CPP</a:t>
            </a:r>
            <a:r>
              <a:rPr lang="ko-KR" altLang="en-US" sz="1050" dirty="0" smtClean="0"/>
              <a:t>에도 둘 다 만들어지므로 중복 에러</a:t>
            </a:r>
            <a:r>
              <a:rPr lang="en-US" altLang="ko-KR" sz="1050" dirty="0" smtClean="0"/>
              <a:t>!!</a:t>
            </a:r>
          </a:p>
          <a:p>
            <a:pPr defTabSz="288000"/>
            <a:r>
              <a:rPr lang="en-US" altLang="ko-KR" sz="1050" dirty="0" smtClean="0"/>
              <a:t>///////////////////////////////////</a:t>
            </a:r>
            <a:endParaRPr lang="ko-KR" altLang="en-US" sz="1050" dirty="0" smtClean="0"/>
          </a:p>
          <a:p>
            <a:pPr defTabSz="288000"/>
            <a:endParaRPr lang="ko-KR" alt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3910707"/>
            <a:ext cx="3429024" cy="2354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288000"/>
            <a:r>
              <a:rPr lang="en-US" altLang="ko-KR" sz="1050" dirty="0" smtClean="0"/>
              <a:t>// A.CPP /////////////////////////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b="1" dirty="0" smtClean="0"/>
              <a:t>#include “A.H”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b="1" dirty="0" smtClean="0"/>
              <a:t>int A::sum = 0; </a:t>
            </a:r>
            <a:r>
              <a:rPr lang="en-US" altLang="ko-KR" sz="1050" dirty="0" smtClean="0"/>
              <a:t>//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static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 멤버데이터 정의 위치</a:t>
            </a:r>
            <a:endParaRPr lang="en-US" altLang="ko-KR" sz="1050" b="1" dirty="0" smtClean="0">
              <a:solidFill>
                <a:srgbClr val="FF0000"/>
              </a:solidFill>
            </a:endParaRPr>
          </a:p>
          <a:p>
            <a:pPr defTabSz="288000"/>
            <a:r>
              <a:rPr lang="en-US" altLang="ko-KR" sz="1050" dirty="0" smtClean="0"/>
              <a:t>			   // main.cpp</a:t>
            </a:r>
            <a:r>
              <a:rPr lang="ko-KR" altLang="en-US" sz="1050" dirty="0" smtClean="0"/>
              <a:t>에는 메인 함수 위주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그러니까 짝을 이루는 </a:t>
            </a:r>
            <a:r>
              <a:rPr lang="en-US" altLang="ko-KR" sz="1050" dirty="0" smtClean="0"/>
              <a:t>A.CPP</a:t>
            </a:r>
            <a:r>
              <a:rPr lang="ko-KR" altLang="en-US" sz="1050" dirty="0" smtClean="0"/>
              <a:t>의 전역에 선언해주자</a:t>
            </a:r>
            <a:r>
              <a:rPr lang="en-US" altLang="ko-KR" sz="1050" dirty="0" smtClean="0"/>
              <a:t>!!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void A::sub(void)</a:t>
            </a:r>
          </a:p>
          <a:p>
            <a:pPr defTabSz="288000"/>
            <a:r>
              <a:rPr lang="en-US" altLang="ko-KR" sz="1050" dirty="0" smtClean="0"/>
              <a:t>{</a:t>
            </a:r>
          </a:p>
          <a:p>
            <a:pPr defTabSz="288000"/>
            <a:r>
              <a:rPr lang="en-US" altLang="ko-KR" sz="1050" dirty="0" smtClean="0"/>
              <a:t>	…</a:t>
            </a:r>
          </a:p>
          <a:p>
            <a:pPr defTabSz="288000"/>
            <a:r>
              <a:rPr lang="en-US" altLang="ko-KR" sz="1050" dirty="0" smtClean="0"/>
              <a:t>}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///////////////////////////////////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19546" y="3917955"/>
            <a:ext cx="342902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288000"/>
            <a:r>
              <a:rPr lang="en-US" altLang="ko-KR" sz="1050" dirty="0" smtClean="0"/>
              <a:t>// Main.CPP //////////////////////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b="1" dirty="0" smtClean="0"/>
              <a:t>#include “A.H”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void main(void)</a:t>
            </a:r>
          </a:p>
          <a:p>
            <a:pPr defTabSz="288000"/>
            <a:r>
              <a:rPr lang="en-US" altLang="ko-KR" sz="1050" dirty="0" smtClean="0"/>
              <a:t>{</a:t>
            </a:r>
          </a:p>
          <a:p>
            <a:pPr defTabSz="288000"/>
            <a:r>
              <a:rPr lang="en-US" altLang="ko-KR" sz="1050" dirty="0" smtClean="0"/>
              <a:t>	A aa;</a:t>
            </a:r>
          </a:p>
          <a:p>
            <a:pPr defTabSz="288000"/>
            <a:r>
              <a:rPr lang="en-US" altLang="ko-KR" sz="1050" dirty="0" smtClean="0"/>
              <a:t>	aa.sub();</a:t>
            </a:r>
          </a:p>
          <a:p>
            <a:pPr defTabSz="288000"/>
            <a:r>
              <a:rPr lang="en-US" altLang="ko-KR" sz="1050" dirty="0" smtClean="0"/>
              <a:t>}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///////////////////////////////////</a:t>
            </a:r>
          </a:p>
          <a:p>
            <a:pPr defTabSz="288000"/>
            <a:endParaRPr lang="ko-KR" altLang="en-US" sz="105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6070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en-US" altLang="ko-KR" sz="1050" dirty="0" smtClean="0"/>
              <a:t>2.8 </a:t>
            </a:r>
            <a:r>
              <a:rPr lang="en-US" altLang="ko-KR" sz="1050" b="1" dirty="0" smtClean="0"/>
              <a:t>static </a:t>
            </a:r>
            <a:r>
              <a:rPr lang="ko-KR" altLang="en-US" sz="1050" b="1" dirty="0" smtClean="0"/>
              <a:t>멤버함수 </a:t>
            </a:r>
            <a:r>
              <a:rPr lang="en-US" altLang="ko-KR" sz="1050" dirty="0" smtClean="0"/>
              <a:t>: Object(</a:t>
            </a:r>
            <a:r>
              <a:rPr lang="ko-KR" altLang="en-US" sz="1050" dirty="0" smtClean="0"/>
              <a:t>개체</a:t>
            </a:r>
            <a:r>
              <a:rPr lang="en-US" altLang="ko-KR" sz="1050" dirty="0" smtClean="0"/>
              <a:t>) </a:t>
            </a:r>
            <a:r>
              <a:rPr lang="ko-KR" altLang="en-US" sz="1050" dirty="0" smtClean="0"/>
              <a:t>생성되지 않고 그 </a:t>
            </a:r>
            <a:r>
              <a:rPr lang="ko-KR" altLang="en-US" sz="1050" b="1" dirty="0" smtClean="0"/>
              <a:t>이전</a:t>
            </a:r>
            <a:r>
              <a:rPr lang="ko-KR" altLang="en-US" sz="1050" dirty="0" smtClean="0"/>
              <a:t>에 클래스로 접근 가능</a:t>
            </a:r>
            <a:r>
              <a:rPr lang="en-US" altLang="ko-KR" sz="1050" dirty="0" smtClean="0"/>
              <a:t>!!!</a:t>
            </a:r>
          </a:p>
          <a:p>
            <a:pPr defTabSz="288000"/>
            <a:r>
              <a:rPr lang="en-US" altLang="ko-KR" sz="1050" dirty="0"/>
              <a:t>	</a:t>
            </a:r>
            <a:r>
              <a:rPr lang="en-US" altLang="ko-KR" sz="1050" dirty="0" smtClean="0"/>
              <a:t>			(Object</a:t>
            </a:r>
            <a:r>
              <a:rPr lang="ko-KR" altLang="en-US" sz="1050" dirty="0"/>
              <a:t> </a:t>
            </a:r>
            <a:r>
              <a:rPr lang="ko-KR" altLang="en-US" sz="1050" dirty="0" smtClean="0"/>
              <a:t>만들어진 후 가장 처음으로 접근하는 놈은 바로 </a:t>
            </a:r>
            <a:r>
              <a:rPr lang="en-US" altLang="ko-KR" sz="1050" dirty="0" smtClean="0"/>
              <a:t>“</a:t>
            </a:r>
            <a:r>
              <a:rPr lang="ko-KR" altLang="en-US" sz="1050" b="1" dirty="0" err="1" smtClean="0"/>
              <a:t>생성자</a:t>
            </a:r>
            <a:r>
              <a:rPr lang="en-US" altLang="ko-KR" sz="1050" dirty="0" smtClean="0"/>
              <a:t>”!!)</a:t>
            </a:r>
            <a:endParaRPr lang="ko-KR" altLang="en-US" sz="1050" dirty="0" smtClean="0"/>
          </a:p>
          <a:p>
            <a:pPr defTabSz="288000"/>
            <a:endParaRPr lang="ko-KR" altLang="en-US" sz="1050" dirty="0" smtClean="0"/>
          </a:p>
          <a:p>
            <a:pPr defTabSz="288000"/>
            <a:r>
              <a:rPr lang="ko-KR" altLang="en-US" sz="1050" dirty="0" smtClean="0"/>
              <a:t>① </a:t>
            </a:r>
            <a:r>
              <a:rPr lang="ko-KR" altLang="en-US" sz="1050" dirty="0" err="1" smtClean="0"/>
              <a:t>예약어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'static'</a:t>
            </a:r>
            <a:r>
              <a:rPr lang="ko-KR" altLang="en-US" sz="1050" dirty="0" smtClean="0"/>
              <a:t>으로 선언되는 멤버함수입니다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class A{</a:t>
            </a:r>
          </a:p>
          <a:p>
            <a:pPr defTabSz="288000"/>
            <a:r>
              <a:rPr lang="en-US" altLang="ko-KR" sz="1050" dirty="0" smtClean="0"/>
              <a:t>	public:</a:t>
            </a:r>
          </a:p>
          <a:p>
            <a:pPr defTabSz="288000"/>
            <a:r>
              <a:rPr lang="en-US" altLang="ko-KR" sz="1050" dirty="0" smtClean="0"/>
              <a:t>		static void sub(void);	</a:t>
            </a:r>
          </a:p>
          <a:p>
            <a:pPr defTabSz="288000"/>
            <a:r>
              <a:rPr lang="en-US" altLang="ko-KR" sz="1050" dirty="0" smtClean="0"/>
              <a:t>	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② </a:t>
            </a:r>
            <a:r>
              <a:rPr lang="ko-KR" altLang="en-US" sz="1050" b="1" dirty="0" smtClean="0"/>
              <a:t>멤버함수</a:t>
            </a:r>
            <a:r>
              <a:rPr lang="ko-KR" altLang="en-US" sz="1050" dirty="0" smtClean="0"/>
              <a:t>이지만 </a:t>
            </a:r>
            <a:r>
              <a:rPr lang="ko-KR" altLang="en-US" sz="1050" b="1" dirty="0" smtClean="0"/>
              <a:t>전역함수처럼</a:t>
            </a:r>
            <a:r>
              <a:rPr lang="ko-KR" altLang="en-US" sz="1050" dirty="0" smtClean="0"/>
              <a:t> </a:t>
            </a:r>
            <a:r>
              <a:rPr lang="ko-KR" altLang="en-US" sz="1050" b="1" dirty="0" smtClean="0"/>
              <a:t>개체 없이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도</a:t>
            </a:r>
            <a:r>
              <a:rPr lang="en-US" altLang="ko-KR" sz="1050" b="1" dirty="0" smtClean="0"/>
              <a:t> </a:t>
            </a:r>
            <a:r>
              <a:rPr lang="ko-KR" altLang="en-US" sz="1050" b="1" dirty="0" smtClean="0"/>
              <a:t>호출이 가능한 멤버함수</a:t>
            </a:r>
            <a:r>
              <a:rPr lang="ko-KR" altLang="en-US" sz="1050" dirty="0" smtClean="0"/>
              <a:t>입니다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en-US" altLang="ko-KR" sz="1050" b="1" dirty="0" smtClean="0"/>
              <a:t>A::</a:t>
            </a:r>
            <a:r>
              <a:rPr lang="en-US" altLang="ko-KR" sz="1050" dirty="0" smtClean="0"/>
              <a:t>sub(); // </a:t>
            </a:r>
            <a:r>
              <a:rPr lang="ko-KR" altLang="en-US" sz="1050" dirty="0" smtClean="0"/>
              <a:t>개체 없이 클래스 이름으로 호출</a:t>
            </a:r>
          </a:p>
          <a:p>
            <a:pPr defTabSz="288000"/>
            <a:r>
              <a:rPr lang="ko-KR" altLang="en-US" sz="1050" dirty="0" smtClean="0"/>
              <a:t>	</a:t>
            </a:r>
            <a:r>
              <a:rPr lang="en-US" altLang="ko-KR" sz="1050" dirty="0" smtClean="0"/>
              <a:t>A </a:t>
            </a:r>
            <a:r>
              <a:rPr lang="en-US" altLang="ko-KR" sz="1050" dirty="0" err="1" smtClean="0"/>
              <a:t>aa</a:t>
            </a:r>
            <a:r>
              <a:rPr lang="en-US" altLang="ko-KR" sz="1050" dirty="0" smtClean="0"/>
              <a:t>;</a:t>
            </a:r>
          </a:p>
          <a:p>
            <a:pPr defTabSz="288000"/>
            <a:r>
              <a:rPr lang="en-US" altLang="ko-KR" sz="1050" dirty="0" smtClean="0"/>
              <a:t>	aa.sub(); // </a:t>
            </a:r>
            <a:r>
              <a:rPr lang="ko-KR" altLang="en-US" sz="1050" dirty="0" smtClean="0"/>
              <a:t>개체를 이용한 호출</a:t>
            </a:r>
          </a:p>
          <a:p>
            <a:pPr defTabSz="288000"/>
            <a:r>
              <a:rPr lang="ko-KR" altLang="en-US" sz="1050" dirty="0" smtClean="0"/>
              <a:t>	</a:t>
            </a:r>
          </a:p>
          <a:p>
            <a:pPr defTabSz="288000"/>
            <a:r>
              <a:rPr lang="ko-KR" altLang="en-US" sz="1050" dirty="0" smtClean="0"/>
              <a:t>③ 멤버함수이긴 하지만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개체가 만들어지기 전에 호출될 수 있는 함수</a:t>
            </a:r>
            <a:r>
              <a:rPr lang="ko-KR" altLang="en-US" sz="1050" dirty="0" smtClean="0"/>
              <a:t>라서 </a:t>
            </a:r>
            <a:r>
              <a:rPr lang="en-US" altLang="ko-KR" sz="1050" b="1" dirty="0" smtClean="0"/>
              <a:t>__</a:t>
            </a:r>
            <a:r>
              <a:rPr lang="en-US" altLang="ko-KR" sz="1050" b="1" dirty="0" err="1" smtClean="0"/>
              <a:t>thiscall</a:t>
            </a:r>
            <a:r>
              <a:rPr lang="en-US" altLang="ko-KR" sz="1050" b="1" dirty="0" smtClean="0"/>
              <a:t> </a:t>
            </a:r>
            <a:r>
              <a:rPr lang="ko-KR" altLang="en-US" sz="1050" b="1" dirty="0" smtClean="0"/>
              <a:t>호출규약을 사용하지 않</a:t>
            </a:r>
            <a:r>
              <a:rPr lang="ko-KR" altLang="en-US" sz="1050" dirty="0" smtClean="0"/>
              <a:t>습니다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때문에 </a:t>
            </a:r>
            <a:r>
              <a:rPr lang="ko-KR" altLang="en-US" sz="1050" dirty="0" err="1" smtClean="0"/>
              <a:t>예약어</a:t>
            </a:r>
            <a:r>
              <a:rPr lang="ko-KR" altLang="en-US" sz="1050" dirty="0" smtClean="0"/>
              <a:t>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'this</a:t>
            </a:r>
            <a:r>
              <a:rPr lang="en-US" altLang="ko-KR" sz="1050" dirty="0" smtClean="0"/>
              <a:t>'</a:t>
            </a:r>
            <a:r>
              <a:rPr lang="ko-KR" altLang="en-US" sz="1050" dirty="0" smtClean="0"/>
              <a:t>를 사용할 수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없습니다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④ static </a:t>
            </a:r>
            <a:r>
              <a:rPr lang="ko-KR" altLang="en-US" sz="1050" dirty="0" smtClean="0"/>
              <a:t>멤버데이터의 접근과 다른 </a:t>
            </a:r>
            <a:r>
              <a:rPr lang="en-US" altLang="ko-KR" sz="1050" dirty="0" smtClean="0"/>
              <a:t>static </a:t>
            </a:r>
            <a:r>
              <a:rPr lang="ko-KR" altLang="en-US" sz="1050" dirty="0" smtClean="0"/>
              <a:t>멤버함수의 호출은 가능하지만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일반 멤버데이터의 접근과 일반 멤버함수의 호출은 불가</a:t>
            </a:r>
            <a:r>
              <a:rPr lang="ko-KR" altLang="en-US" sz="1050" dirty="0" smtClean="0"/>
              <a:t>합니다</a:t>
            </a:r>
            <a:r>
              <a:rPr lang="en-US" altLang="ko-KR" sz="1050" dirty="0" smtClean="0"/>
              <a:t>. </a:t>
            </a:r>
          </a:p>
          <a:p>
            <a:pPr defTabSz="288000"/>
            <a:r>
              <a:rPr lang="en-US" altLang="ko-KR" sz="1050" dirty="0"/>
              <a:t> </a:t>
            </a:r>
            <a:r>
              <a:rPr lang="en-US" altLang="ko-KR" sz="1050" dirty="0" smtClean="0"/>
              <a:t>- static </a:t>
            </a:r>
            <a:r>
              <a:rPr lang="ko-KR" altLang="en-US" sz="1050" dirty="0" smtClean="0"/>
              <a:t>멤버 함수는 개체</a:t>
            </a:r>
            <a:r>
              <a:rPr lang="en-US" altLang="ko-KR" sz="1050" dirty="0" smtClean="0"/>
              <a:t>(Object)</a:t>
            </a:r>
            <a:r>
              <a:rPr lang="ko-KR" altLang="en-US" sz="1050" dirty="0" smtClean="0"/>
              <a:t>가 만들어지기 전에 접근할 수 있으므로</a:t>
            </a:r>
            <a:r>
              <a:rPr lang="en-US" altLang="ko-KR" sz="1050" dirty="0" smtClean="0"/>
              <a:t>, </a:t>
            </a:r>
            <a:r>
              <a:rPr lang="en-US" altLang="ko-KR" sz="1050" b="1" dirty="0" smtClean="0"/>
              <a:t>static </a:t>
            </a:r>
            <a:r>
              <a:rPr lang="ko-KR" altLang="en-US" sz="1050" b="1" dirty="0" smtClean="0"/>
              <a:t>멤버 데이터가 아닌 다른 일반 멤버 데이터에 접근 불가</a:t>
            </a:r>
            <a:r>
              <a:rPr lang="en-US" altLang="ko-KR" sz="1050" dirty="0" smtClean="0"/>
              <a:t>!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⑤ </a:t>
            </a:r>
            <a:r>
              <a:rPr lang="ko-KR" altLang="en-US" sz="1050" dirty="0" smtClean="0"/>
              <a:t>개체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생성 전에 클래스 안으로 진입을 위해 </a:t>
            </a:r>
            <a:r>
              <a:rPr lang="en-US" altLang="ko-KR" sz="1050" dirty="0" smtClean="0"/>
              <a:t>static</a:t>
            </a:r>
            <a:r>
              <a:rPr lang="ko-KR" altLang="en-US" sz="1050" dirty="0" smtClean="0"/>
              <a:t>멤버함수를 사용하기도 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class</a:t>
            </a:r>
            <a:r>
              <a:rPr lang="ko-KR" altLang="en-US" sz="1050" dirty="0" smtClean="0"/>
              <a:t> </a:t>
            </a:r>
            <a:r>
              <a:rPr lang="en-US" altLang="ko-KR" sz="1050" dirty="0" err="1" smtClean="0"/>
              <a:t>CMainFrame</a:t>
            </a:r>
            <a:r>
              <a:rPr lang="en-US" altLang="ko-KR" sz="1050" dirty="0" smtClean="0"/>
              <a:t>{</a:t>
            </a:r>
          </a:p>
          <a:p>
            <a:pPr defTabSz="288000"/>
            <a:r>
              <a:rPr lang="en-US" altLang="ko-KR" sz="1050" dirty="0" smtClean="0"/>
              <a:t>		</a:t>
            </a:r>
            <a:r>
              <a:rPr lang="en-US" altLang="ko-KR" sz="1050" dirty="0" err="1" smtClean="0"/>
              <a:t>CMainFrame</a:t>
            </a:r>
            <a:r>
              <a:rPr lang="en-US" altLang="ko-KR" sz="1050" dirty="0" smtClean="0"/>
              <a:t>();</a:t>
            </a:r>
          </a:p>
          <a:p>
            <a:pPr defTabSz="288000"/>
            <a:r>
              <a:rPr lang="en-US" altLang="ko-KR" sz="1050" dirty="0" smtClean="0"/>
              <a:t>	public:</a:t>
            </a:r>
          </a:p>
          <a:p>
            <a:pPr defTabSz="288000"/>
            <a:r>
              <a:rPr lang="en-US" altLang="ko-KR" sz="1050" dirty="0" smtClean="0"/>
              <a:t>		static </a:t>
            </a:r>
            <a:r>
              <a:rPr lang="en-US" altLang="ko-KR" sz="1050" dirty="0" err="1" smtClean="0"/>
              <a:t>CMainFrame</a:t>
            </a:r>
            <a:r>
              <a:rPr lang="en-US" altLang="ko-KR" sz="1050" dirty="0" smtClean="0"/>
              <a:t> * </a:t>
            </a:r>
            <a:r>
              <a:rPr lang="en-US" altLang="ko-KR" sz="1050" dirty="0" err="1" smtClean="0"/>
              <a:t>CreateObject</a:t>
            </a:r>
            <a:r>
              <a:rPr lang="en-US" altLang="ko-KR" sz="1050" dirty="0" smtClean="0"/>
              <a:t>(void)</a:t>
            </a:r>
          </a:p>
          <a:p>
            <a:pPr defTabSz="288000"/>
            <a:r>
              <a:rPr lang="en-US" altLang="ko-KR" sz="1050" dirty="0" smtClean="0"/>
              <a:t>		{</a:t>
            </a:r>
          </a:p>
          <a:p>
            <a:pPr defTabSz="288000"/>
            <a:r>
              <a:rPr lang="en-US" altLang="ko-KR" sz="1050" dirty="0" smtClean="0"/>
              <a:t>			return new </a:t>
            </a:r>
            <a:r>
              <a:rPr lang="en-US" altLang="ko-KR" sz="1050" dirty="0" err="1" smtClean="0"/>
              <a:t>CMainFrame</a:t>
            </a:r>
            <a:r>
              <a:rPr lang="en-US" altLang="ko-KR" sz="1050" dirty="0" smtClean="0"/>
              <a:t>;</a:t>
            </a:r>
          </a:p>
          <a:p>
            <a:pPr defTabSz="288000"/>
            <a:r>
              <a:rPr lang="en-US" altLang="ko-KR" sz="1050" dirty="0" smtClean="0"/>
              <a:t>		}</a:t>
            </a:r>
          </a:p>
          <a:p>
            <a:pPr defTabSz="288000"/>
            <a:r>
              <a:rPr lang="en-US" altLang="ko-KR" sz="1050" dirty="0" smtClean="0"/>
              <a:t>	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⑥ const</a:t>
            </a:r>
            <a:r>
              <a:rPr lang="ko-KR" altLang="en-US" sz="1050" dirty="0" smtClean="0"/>
              <a:t>멤버함수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virtual</a:t>
            </a:r>
            <a:r>
              <a:rPr lang="ko-KR" altLang="en-US" sz="1050" dirty="0" smtClean="0"/>
              <a:t>멤버함수로 둘 수 없습니다</a:t>
            </a:r>
            <a:r>
              <a:rPr lang="en-US" altLang="ko-KR" sz="1050" dirty="0" smtClean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en-US" altLang="ko-KR" sz="1050" dirty="0" smtClean="0"/>
              <a:t>2.9 friend </a:t>
            </a:r>
            <a:r>
              <a:rPr lang="ko-KR" altLang="en-US" sz="1050" dirty="0" smtClean="0"/>
              <a:t>함수 </a:t>
            </a:r>
            <a:r>
              <a:rPr lang="en-US" altLang="ko-KR" sz="1050" dirty="0" smtClean="0"/>
              <a:t>: </a:t>
            </a:r>
            <a:r>
              <a:rPr lang="ko-KR" altLang="en-US" sz="1050" b="1" dirty="0" smtClean="0"/>
              <a:t>멤버함수가 아님에도 불구하고 </a:t>
            </a:r>
            <a:r>
              <a:rPr lang="en-US" altLang="ko-KR" sz="1050" b="1" dirty="0" smtClean="0"/>
              <a:t>private </a:t>
            </a:r>
            <a:r>
              <a:rPr lang="ko-KR" altLang="en-US" sz="1050" b="1" dirty="0" smtClean="0"/>
              <a:t>권한까지도 접근이 허용</a:t>
            </a:r>
            <a:r>
              <a:rPr lang="en-US" altLang="ko-KR" sz="1050" b="1" dirty="0" smtClean="0"/>
              <a:t>!</a:t>
            </a:r>
          </a:p>
          <a:p>
            <a:pPr defTabSz="288000"/>
            <a:r>
              <a:rPr lang="en-US" altLang="ko-KR" sz="1050" b="1" dirty="0"/>
              <a:t>	</a:t>
            </a:r>
            <a:r>
              <a:rPr lang="en-US" altLang="ko-KR" sz="1050" b="1" dirty="0" smtClean="0"/>
              <a:t>			</a:t>
            </a:r>
            <a:r>
              <a:rPr lang="ko-KR" altLang="en-US" sz="1050" b="1" dirty="0" smtClean="0"/>
              <a:t>그리고 어차피 멤버 함수가 아니기 때문에 </a:t>
            </a:r>
            <a:r>
              <a:rPr lang="en-US" altLang="ko-KR" sz="1050" b="1" dirty="0" smtClean="0"/>
              <a:t>private, protected, public </a:t>
            </a:r>
            <a:r>
              <a:rPr lang="ko-KR" altLang="en-US" sz="1050" b="1" dirty="0" smtClean="0"/>
              <a:t>어디에다가 써도 똑같음</a:t>
            </a:r>
            <a:r>
              <a:rPr lang="en-US" altLang="ko-KR" sz="1050" b="1" dirty="0" smtClean="0"/>
              <a:t>!</a:t>
            </a:r>
            <a:endParaRPr lang="ko-KR" altLang="en-US" sz="1050" b="1" dirty="0" smtClean="0"/>
          </a:p>
          <a:p>
            <a:pPr defTabSz="288000"/>
            <a:endParaRPr lang="ko-KR" altLang="en-US" sz="1050" dirty="0" smtClean="0"/>
          </a:p>
          <a:p>
            <a:pPr defTabSz="288000"/>
            <a:r>
              <a:rPr lang="ko-KR" altLang="en-US" sz="1050" dirty="0" smtClean="0"/>
              <a:t>① 클래스 안에서 </a:t>
            </a:r>
            <a:r>
              <a:rPr lang="ko-KR" altLang="en-US" sz="1050" dirty="0" err="1" smtClean="0"/>
              <a:t>예약어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'friend'</a:t>
            </a:r>
            <a:r>
              <a:rPr lang="ko-KR" altLang="en-US" sz="1050" dirty="0" smtClean="0"/>
              <a:t>로 선언되는 함수입니다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class A{</a:t>
            </a:r>
          </a:p>
          <a:p>
            <a:pPr defTabSz="288000"/>
            <a:r>
              <a:rPr lang="en-US" altLang="ko-KR" sz="1050" dirty="0" smtClean="0"/>
              <a:t>		friend void </a:t>
            </a:r>
            <a:r>
              <a:rPr lang="en-US" altLang="ko-KR" sz="1050" dirty="0" err="1" smtClean="0"/>
              <a:t>gsub</a:t>
            </a:r>
            <a:r>
              <a:rPr lang="en-US" altLang="ko-KR" sz="1050" dirty="0" smtClean="0"/>
              <a:t>(void); // </a:t>
            </a:r>
            <a:r>
              <a:rPr lang="ko-KR" altLang="en-US" sz="1050" dirty="0" smtClean="0"/>
              <a:t>전역함수 </a:t>
            </a:r>
          </a:p>
          <a:p>
            <a:pPr defTabSz="288000"/>
            <a:r>
              <a:rPr lang="ko-KR" altLang="en-US" sz="1050" dirty="0" smtClean="0"/>
              <a:t>		</a:t>
            </a:r>
            <a:r>
              <a:rPr lang="en-US" altLang="ko-KR" sz="1050" dirty="0" smtClean="0"/>
              <a:t>friend B::</a:t>
            </a:r>
            <a:r>
              <a:rPr lang="en-US" altLang="ko-KR" sz="1050" dirty="0" err="1" smtClean="0"/>
              <a:t>bsub</a:t>
            </a:r>
            <a:r>
              <a:rPr lang="en-US" altLang="ko-KR" sz="1050" dirty="0" smtClean="0"/>
              <a:t>(void); // </a:t>
            </a:r>
            <a:r>
              <a:rPr lang="ko-KR" altLang="en-US" sz="1050" dirty="0" smtClean="0"/>
              <a:t>클래스 </a:t>
            </a:r>
            <a:r>
              <a:rPr lang="en-US" altLang="ko-KR" sz="1050" dirty="0" smtClean="0"/>
              <a:t>B</a:t>
            </a:r>
            <a:r>
              <a:rPr lang="ko-KR" altLang="en-US" sz="1050" dirty="0" smtClean="0"/>
              <a:t>의 멤버함수</a:t>
            </a:r>
          </a:p>
          <a:p>
            <a:pPr defTabSz="288000"/>
            <a:r>
              <a:rPr lang="ko-KR" altLang="en-US" sz="1050" dirty="0" smtClean="0"/>
              <a:t>	</a:t>
            </a:r>
            <a:r>
              <a:rPr lang="en-US" altLang="ko-KR" sz="1050" dirty="0" smtClean="0"/>
              <a:t>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② </a:t>
            </a:r>
            <a:r>
              <a:rPr lang="ko-KR" altLang="en-US" sz="1050" dirty="0" smtClean="0"/>
              <a:t>클래스 안에서 선언하지만 멤버함수는 아닙니다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③ </a:t>
            </a:r>
            <a:r>
              <a:rPr lang="ko-KR" altLang="en-US" sz="1050" dirty="0" smtClean="0"/>
              <a:t>멤버함수가 아님에도 불구하고 클래스의 </a:t>
            </a:r>
            <a:r>
              <a:rPr lang="en-US" altLang="ko-KR" sz="1050" dirty="0" smtClean="0"/>
              <a:t>private </a:t>
            </a:r>
            <a:r>
              <a:rPr lang="ko-KR" altLang="en-US" sz="1050" dirty="0" smtClean="0"/>
              <a:t>멤버까지 접근할 수 있습니다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하지만 클래스 외부에서 </a:t>
            </a:r>
            <a:r>
              <a:rPr lang="en-US" altLang="ko-KR" sz="1050" dirty="0" smtClean="0"/>
              <a:t>private </a:t>
            </a:r>
            <a:r>
              <a:rPr lang="ko-KR" altLang="en-US" sz="1050" dirty="0" smtClean="0"/>
              <a:t>멤버를 접근하기 위한 용도로의 사용은 재고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再考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할 만한 문제입니다</a:t>
            </a:r>
            <a:r>
              <a:rPr lang="en-US" altLang="ko-KR" sz="1050" dirty="0" smtClean="0"/>
              <a:t>.(private</a:t>
            </a:r>
            <a:r>
              <a:rPr lang="ko-KR" altLang="en-US" sz="1050" dirty="0" smtClean="0"/>
              <a:t>권한의 정보은닉 개념에 상반</a:t>
            </a:r>
            <a:r>
              <a:rPr lang="en-US" altLang="ko-KR" sz="1050" dirty="0" smtClean="0"/>
              <a:t>)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※ </a:t>
            </a:r>
            <a:r>
              <a:rPr lang="ko-KR" altLang="en-US" sz="1050" dirty="0" smtClean="0"/>
              <a:t>친구란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뭘까요</a:t>
            </a:r>
            <a:r>
              <a:rPr lang="en-US" altLang="ko-KR" sz="1050" dirty="0" smtClean="0"/>
              <a:t>? friend </a:t>
            </a:r>
            <a:r>
              <a:rPr lang="ko-KR" altLang="en-US" sz="1050" dirty="0" smtClean="0"/>
              <a:t>함수는요</a:t>
            </a:r>
            <a:r>
              <a:rPr lang="en-US" altLang="ko-KR" sz="1050" dirty="0" smtClean="0"/>
              <a:t>? 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④ </a:t>
            </a:r>
            <a:r>
              <a:rPr lang="ko-KR" altLang="en-US" sz="1050" dirty="0" smtClean="0"/>
              <a:t>클래스와 관련된 함수라서 클래스 안에 </a:t>
            </a:r>
            <a:r>
              <a:rPr lang="ko-KR" altLang="en-US" sz="1050" dirty="0" err="1" smtClean="0"/>
              <a:t>선언부를</a:t>
            </a:r>
            <a:r>
              <a:rPr lang="ko-KR" altLang="en-US" sz="1050" dirty="0" smtClean="0"/>
              <a:t> 두지만 멤버함수가 되어서는 안 되는 함수라서 </a:t>
            </a:r>
            <a:r>
              <a:rPr lang="en-US" altLang="ko-KR" sz="1050" dirty="0" smtClean="0"/>
              <a:t>friend</a:t>
            </a:r>
            <a:r>
              <a:rPr lang="ko-KR" altLang="en-US" sz="1050" dirty="0" smtClean="0"/>
              <a:t>로 선언합니다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⑤ </a:t>
            </a:r>
            <a:r>
              <a:rPr lang="ko-KR" altLang="en-US" sz="1050" dirty="0" err="1" smtClean="0"/>
              <a:t>예약어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'friend'</a:t>
            </a:r>
            <a:r>
              <a:rPr lang="ko-KR" altLang="en-US" sz="1050" dirty="0" smtClean="0"/>
              <a:t>로 선언되는 클래스를 </a:t>
            </a:r>
            <a:r>
              <a:rPr lang="en-US" altLang="ko-KR" sz="1050" dirty="0" smtClean="0"/>
              <a:t>friend </a:t>
            </a:r>
            <a:r>
              <a:rPr lang="ko-KR" altLang="en-US" sz="1050" dirty="0" smtClean="0"/>
              <a:t>클래스라 하며 </a:t>
            </a:r>
            <a:r>
              <a:rPr lang="en-US" altLang="ko-KR" sz="1050" dirty="0" smtClean="0"/>
              <a:t>friend </a:t>
            </a:r>
            <a:r>
              <a:rPr lang="ko-KR" altLang="en-US" sz="1050" dirty="0" smtClean="0"/>
              <a:t>클래스의 모든 멤버함수는 </a:t>
            </a:r>
            <a:r>
              <a:rPr lang="en-US" altLang="ko-KR" sz="1050" dirty="0" smtClean="0"/>
              <a:t>friend</a:t>
            </a:r>
            <a:r>
              <a:rPr lang="ko-KR" altLang="en-US" sz="1050" dirty="0" smtClean="0"/>
              <a:t>함수가 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class A{</a:t>
            </a:r>
          </a:p>
          <a:p>
            <a:pPr defTabSz="288000"/>
            <a:r>
              <a:rPr lang="en-US" altLang="ko-KR" sz="1050" dirty="0" smtClean="0"/>
              <a:t>		friend class B; // </a:t>
            </a:r>
            <a:r>
              <a:rPr lang="en-US" altLang="ko-KR" sz="1050" b="1" dirty="0" smtClean="0"/>
              <a:t>friend </a:t>
            </a:r>
            <a:r>
              <a:rPr lang="ko-KR" altLang="en-US" sz="1050" b="1" dirty="0" smtClean="0"/>
              <a:t>클래스</a:t>
            </a:r>
            <a:r>
              <a:rPr lang="en-US" altLang="ko-KR" sz="1050" b="1" dirty="0" smtClean="0"/>
              <a:t>	: B</a:t>
            </a:r>
            <a:r>
              <a:rPr lang="ko-KR" altLang="en-US" sz="1050" b="1" dirty="0" smtClean="0"/>
              <a:t>클래스의 모든 함수</a:t>
            </a:r>
            <a:r>
              <a:rPr lang="en-US" altLang="ko-KR" sz="1050" b="1" dirty="0" smtClean="0"/>
              <a:t>, </a:t>
            </a:r>
            <a:r>
              <a:rPr lang="ko-KR" altLang="en-US" sz="1050" b="1" dirty="0" smtClean="0"/>
              <a:t>변수에 접근이 가능 </a:t>
            </a:r>
            <a:r>
              <a:rPr lang="en-US" altLang="ko-KR" sz="1050" b="1" dirty="0" smtClean="0"/>
              <a:t>(</a:t>
            </a:r>
            <a:r>
              <a:rPr lang="ko-KR" altLang="en-US" sz="1050" b="1" dirty="0" smtClean="0"/>
              <a:t>특별한 경우 아님 별로 사용 안 됨</a:t>
            </a:r>
            <a:r>
              <a:rPr lang="en-US" altLang="ko-KR" sz="1050" b="1" dirty="0" smtClean="0"/>
              <a:t>..)</a:t>
            </a:r>
            <a:endParaRPr lang="ko-KR" altLang="en-US" sz="1050" b="1" dirty="0" smtClean="0"/>
          </a:p>
          <a:p>
            <a:pPr defTabSz="288000"/>
            <a:r>
              <a:rPr lang="ko-KR" altLang="en-US" sz="1050" dirty="0" smtClean="0"/>
              <a:t>	</a:t>
            </a:r>
            <a:r>
              <a:rPr lang="en-US" altLang="ko-KR" sz="1050" dirty="0" smtClean="0"/>
              <a:t>};</a:t>
            </a:r>
          </a:p>
          <a:p>
            <a:pPr defTabSz="288000"/>
            <a:r>
              <a:rPr lang="en-US" altLang="ko-KR" sz="1050" dirty="0" smtClean="0"/>
              <a:t>	</a:t>
            </a:r>
          </a:p>
          <a:p>
            <a:pPr defTabSz="288000"/>
            <a:r>
              <a:rPr lang="en-US" altLang="ko-KR" sz="1050" dirty="0" smtClean="0"/>
              <a:t>	class B{</a:t>
            </a:r>
          </a:p>
          <a:p>
            <a:pPr defTabSz="288000"/>
            <a:r>
              <a:rPr lang="en-US" altLang="ko-KR" sz="1050" dirty="0" smtClean="0"/>
              <a:t>	public:</a:t>
            </a:r>
          </a:p>
          <a:p>
            <a:pPr defTabSz="288000"/>
            <a:r>
              <a:rPr lang="en-US" altLang="ko-KR" sz="1050" dirty="0" smtClean="0"/>
              <a:t>		void </a:t>
            </a:r>
            <a:r>
              <a:rPr lang="en-US" altLang="ko-KR" sz="1050" dirty="0" err="1" smtClean="0"/>
              <a:t>bsub</a:t>
            </a:r>
            <a:r>
              <a:rPr lang="en-US" altLang="ko-KR" sz="1050" dirty="0" smtClean="0"/>
              <a:t>(A &amp; </a:t>
            </a:r>
            <a:r>
              <a:rPr lang="en-US" altLang="ko-KR" sz="1050" dirty="0" err="1" smtClean="0"/>
              <a:t>ra</a:t>
            </a:r>
            <a:r>
              <a:rPr lang="en-US" altLang="ko-KR" sz="1050" dirty="0" smtClean="0"/>
              <a:t>);</a:t>
            </a:r>
          </a:p>
          <a:p>
            <a:pPr defTabSz="288000"/>
            <a:r>
              <a:rPr lang="en-US" altLang="ko-KR" sz="1050" dirty="0" smtClean="0"/>
              <a:t>		void </a:t>
            </a:r>
            <a:r>
              <a:rPr lang="en-US" altLang="ko-KR" sz="1050" dirty="0" err="1" smtClean="0"/>
              <a:t>bfunc</a:t>
            </a:r>
            <a:r>
              <a:rPr lang="en-US" altLang="ko-KR" sz="1050" dirty="0" smtClean="0"/>
              <a:t>(A * </a:t>
            </a:r>
            <a:r>
              <a:rPr lang="en-US" altLang="ko-KR" sz="1050" dirty="0" err="1" smtClean="0"/>
              <a:t>ap</a:t>
            </a:r>
            <a:r>
              <a:rPr lang="en-US" altLang="ko-KR" sz="1050" dirty="0" smtClean="0"/>
              <a:t>);</a:t>
            </a:r>
          </a:p>
          <a:p>
            <a:pPr defTabSz="288000"/>
            <a:r>
              <a:rPr lang="en-US" altLang="ko-KR" sz="1050" dirty="0" smtClean="0"/>
              <a:t>	};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193884"/>
            <a:ext cx="8715372" cy="6470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>
              <a:lnSpc>
                <a:spcPct val="90000"/>
              </a:lnSpc>
            </a:pPr>
            <a:r>
              <a:rPr lang="en-US" altLang="ko-KR" sz="1050" dirty="0" smtClean="0"/>
              <a:t>2.10 </a:t>
            </a:r>
            <a:r>
              <a:rPr lang="ko-KR" altLang="en-US" sz="1050" dirty="0" smtClean="0"/>
              <a:t>연산자 중복정의</a:t>
            </a:r>
            <a:r>
              <a:rPr lang="en-US" altLang="ko-KR" sz="1050" dirty="0" smtClean="0"/>
              <a:t>(operator overloading)</a:t>
            </a:r>
          </a:p>
          <a:p>
            <a:pPr defTabSz="288000">
              <a:lnSpc>
                <a:spcPct val="90000"/>
              </a:lnSpc>
            </a:pPr>
            <a:r>
              <a:rPr lang="en-US" altLang="ko-KR" sz="1050" dirty="0"/>
              <a:t>	</a:t>
            </a:r>
            <a:r>
              <a:rPr lang="en-US" altLang="ko-KR" sz="900" dirty="0" smtClean="0"/>
              <a:t>- C</a:t>
            </a:r>
            <a:r>
              <a:rPr lang="ko-KR" altLang="en-US" sz="900" dirty="0" smtClean="0"/>
              <a:t>언어에 연산자가 매우 많지만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정수형 등에 매우 관대하다는 편향성이 있음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일례로 배열 자체를 연산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비교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대입 등을 해주는 연산자 없잖아</a:t>
            </a:r>
            <a:r>
              <a:rPr lang="en-US" altLang="ko-KR" sz="900" dirty="0" smtClean="0"/>
              <a:t>? </a:t>
            </a:r>
            <a:r>
              <a:rPr lang="ko-KR" altLang="en-US" sz="900" dirty="0" smtClean="0"/>
              <a:t>문자열을 </a:t>
            </a:r>
            <a:r>
              <a:rPr lang="en-US" altLang="ko-KR" sz="900" dirty="0" smtClean="0"/>
              <a:t>+</a:t>
            </a:r>
            <a:r>
              <a:rPr lang="ko-KR" altLang="en-US" sz="900" dirty="0" smtClean="0"/>
              <a:t>를 통해서 붙여줄 수도 없었고</a:t>
            </a:r>
            <a:r>
              <a:rPr lang="en-US" altLang="ko-KR" sz="900" dirty="0" smtClean="0"/>
              <a:t>…</a:t>
            </a:r>
            <a:endParaRPr lang="en-US" altLang="ko-KR" sz="1050" dirty="0" smtClean="0"/>
          </a:p>
          <a:p>
            <a:pPr defTabSz="288000">
              <a:lnSpc>
                <a:spcPct val="90000"/>
              </a:lnSpc>
            </a:pPr>
            <a:endParaRPr lang="en-US" altLang="ko-KR" sz="1050" dirty="0" smtClean="0"/>
          </a:p>
          <a:p>
            <a:pPr defTabSz="288000">
              <a:lnSpc>
                <a:spcPct val="90000"/>
              </a:lnSpc>
            </a:pPr>
            <a:r>
              <a:rPr lang="en-US" altLang="ko-KR" sz="1050" dirty="0" smtClean="0"/>
              <a:t>① </a:t>
            </a:r>
            <a:r>
              <a:rPr lang="ko-KR" altLang="en-US" sz="1050" dirty="0" smtClean="0"/>
              <a:t>기존 연산자의 기능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상수와 변수 연산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을 개체까지도 연산이 가능하도록 연산자의 기능을 </a:t>
            </a:r>
            <a:r>
              <a:rPr lang="ko-KR" altLang="en-US" sz="1050" b="1" dirty="0" smtClean="0"/>
              <a:t>확장</a:t>
            </a:r>
            <a:r>
              <a:rPr lang="ko-KR" altLang="en-US" sz="1050" dirty="0" smtClean="0"/>
              <a:t>시키는 것입니다</a:t>
            </a:r>
            <a:r>
              <a:rPr lang="en-US" altLang="ko-KR" sz="1050" dirty="0" smtClean="0"/>
              <a:t>. – Object</a:t>
            </a:r>
            <a:r>
              <a:rPr lang="ko-KR" altLang="en-US" sz="1050" dirty="0" smtClean="0"/>
              <a:t>까지도 그 대상이 되도록</a:t>
            </a:r>
            <a:r>
              <a:rPr lang="en-US" altLang="ko-KR" sz="1050" dirty="0" smtClean="0"/>
              <a:t>… </a:t>
            </a:r>
            <a:r>
              <a:rPr lang="ko-KR" altLang="en-US" sz="1050" dirty="0" smtClean="0"/>
              <a:t>등</a:t>
            </a:r>
            <a:endParaRPr lang="en-US" altLang="ko-KR" sz="1050" dirty="0" smtClean="0"/>
          </a:p>
          <a:p>
            <a:pPr defTabSz="288000">
              <a:lnSpc>
                <a:spcPct val="90000"/>
              </a:lnSpc>
            </a:pPr>
            <a:endParaRPr lang="en-US" altLang="ko-KR" sz="1050" dirty="0" smtClean="0"/>
          </a:p>
          <a:p>
            <a:pPr defTabSz="288000">
              <a:lnSpc>
                <a:spcPct val="90000"/>
              </a:lnSpc>
            </a:pPr>
            <a:r>
              <a:rPr lang="en-US" altLang="ko-KR" sz="1050" dirty="0" smtClean="0"/>
              <a:t>② </a:t>
            </a:r>
            <a:r>
              <a:rPr lang="ko-KR" altLang="en-US" sz="1050" b="1" dirty="0" smtClean="0"/>
              <a:t>연산자 함수</a:t>
            </a:r>
            <a:r>
              <a:rPr lang="en-US" altLang="ko-KR" sz="1050" b="1" dirty="0" smtClean="0"/>
              <a:t>(operator function)</a:t>
            </a:r>
            <a:r>
              <a:rPr lang="ko-KR" altLang="en-US" sz="1050" b="1" dirty="0" smtClean="0"/>
              <a:t>를 만들어 연산자의 기능확장을 구현</a:t>
            </a:r>
            <a:r>
              <a:rPr lang="ko-KR" altLang="en-US" sz="1050" dirty="0" smtClean="0"/>
              <a:t>합니다</a:t>
            </a:r>
            <a:r>
              <a:rPr lang="en-US" altLang="ko-KR" sz="1050" dirty="0" smtClean="0"/>
              <a:t>. – </a:t>
            </a:r>
            <a:r>
              <a:rPr lang="ko-KR" altLang="en-US" sz="1050" dirty="0" smtClean="0"/>
              <a:t>그러한 문법을 제공하는 것이지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기능을 </a:t>
            </a:r>
            <a:r>
              <a:rPr lang="ko-KR" altLang="en-US" sz="1050" dirty="0" smtClean="0"/>
              <a:t>다 제공하는 것은 아님 </a:t>
            </a:r>
            <a:r>
              <a:rPr lang="ko-KR" altLang="en-US" sz="1050" dirty="0" err="1" smtClean="0"/>
              <a:t>ㅋ</a:t>
            </a:r>
            <a:r>
              <a:rPr lang="ko-KR" altLang="en-US" sz="1050" dirty="0" smtClean="0"/>
              <a:t> 우리의 손에 달림</a:t>
            </a:r>
            <a:r>
              <a:rPr lang="en-US" altLang="ko-KR" sz="1050" dirty="0" smtClean="0"/>
              <a:t>…</a:t>
            </a:r>
          </a:p>
          <a:p>
            <a:pPr defTabSz="288000">
              <a:lnSpc>
                <a:spcPct val="90000"/>
              </a:lnSpc>
            </a:pPr>
            <a:endParaRPr lang="en-US" altLang="ko-KR" sz="1050" dirty="0" smtClean="0"/>
          </a:p>
          <a:p>
            <a:pPr defTabSz="288000">
              <a:lnSpc>
                <a:spcPct val="90000"/>
              </a:lnSpc>
            </a:pPr>
            <a:r>
              <a:rPr lang="en-US" altLang="ko-KR" sz="1050" dirty="0" smtClean="0"/>
              <a:t>③ </a:t>
            </a:r>
            <a:r>
              <a:rPr lang="ko-KR" altLang="en-US" sz="1050" dirty="0" smtClean="0"/>
              <a:t>연산자 함수는 </a:t>
            </a:r>
            <a:r>
              <a:rPr lang="ko-KR" altLang="en-US" sz="1050" dirty="0" err="1" smtClean="0"/>
              <a:t>예약어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‘operator’</a:t>
            </a:r>
            <a:r>
              <a:rPr lang="ko-KR" altLang="en-US" sz="1050" dirty="0" smtClean="0"/>
              <a:t>와 연산자</a:t>
            </a:r>
            <a:r>
              <a:rPr lang="en-US" altLang="ko-KR" sz="1050" dirty="0" smtClean="0"/>
              <a:t>(OP)</a:t>
            </a:r>
            <a:r>
              <a:rPr lang="ko-KR" altLang="en-US" sz="1050" dirty="0" smtClean="0"/>
              <a:t>를 결합한 이름의 함수로 </a:t>
            </a:r>
            <a:r>
              <a:rPr lang="ko-KR" altLang="en-US" sz="1050" b="1" dirty="0" smtClean="0"/>
              <a:t>멤버함수</a:t>
            </a:r>
            <a:r>
              <a:rPr lang="ko-KR" altLang="en-US" sz="1050" dirty="0" smtClean="0"/>
              <a:t> 또는</a:t>
            </a:r>
            <a:r>
              <a:rPr lang="en-US" altLang="ko-KR" sz="1050" dirty="0" smtClean="0"/>
              <a:t>(OR)</a:t>
            </a:r>
            <a:r>
              <a:rPr lang="ko-KR" altLang="en-US" sz="1050" dirty="0" smtClean="0"/>
              <a:t> </a:t>
            </a:r>
            <a:r>
              <a:rPr lang="ko-KR" altLang="en-US" sz="1050" b="1" dirty="0" smtClean="0"/>
              <a:t>전역함수</a:t>
            </a:r>
            <a:r>
              <a:rPr lang="ko-KR" altLang="en-US" sz="1050" dirty="0" smtClean="0"/>
              <a:t>로 둘 수 있습니다</a:t>
            </a:r>
            <a:r>
              <a:rPr lang="en-US" altLang="ko-KR" sz="1050" dirty="0" smtClean="0"/>
              <a:t>. (</a:t>
            </a:r>
            <a:r>
              <a:rPr lang="ko-KR" altLang="en-US" sz="1050" dirty="0" smtClean="0"/>
              <a:t>멤버함수 우선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해결이 안되면 전역함수를 같이 쓸 수 있음</a:t>
            </a:r>
            <a:r>
              <a:rPr lang="en-US" altLang="ko-KR" sz="1050" dirty="0" smtClean="0"/>
              <a:t>)</a:t>
            </a:r>
          </a:p>
          <a:p>
            <a:pPr defTabSz="288000">
              <a:lnSpc>
                <a:spcPct val="90000"/>
              </a:lnSpc>
            </a:pPr>
            <a:endParaRPr lang="en-US" altLang="ko-KR" sz="1050" dirty="0" smtClean="0"/>
          </a:p>
          <a:p>
            <a:pPr defTabSz="288000">
              <a:lnSpc>
                <a:spcPct val="90000"/>
              </a:lnSpc>
            </a:pPr>
            <a:r>
              <a:rPr lang="ko-KR" altLang="en-US" sz="1050" dirty="0" smtClean="0"/>
              <a:t>형식</a:t>
            </a:r>
            <a:r>
              <a:rPr lang="en-US" altLang="ko-KR" sz="1050" dirty="0" smtClean="0"/>
              <a:t>]</a:t>
            </a:r>
          </a:p>
          <a:p>
            <a:pPr defTabSz="288000">
              <a:lnSpc>
                <a:spcPct val="90000"/>
              </a:lnSpc>
            </a:pPr>
            <a:r>
              <a:rPr lang="en-US" altLang="ko-KR" sz="1050" dirty="0" smtClean="0"/>
              <a:t>	return</a:t>
            </a:r>
            <a:r>
              <a:rPr lang="ko-KR" altLang="en-US" sz="1050" dirty="0" smtClean="0"/>
              <a:t>형 </a:t>
            </a:r>
            <a:r>
              <a:rPr lang="ko-KR" altLang="en-US" sz="1050" dirty="0" err="1" smtClean="0"/>
              <a:t>클래스명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:: operator OP(</a:t>
            </a:r>
            <a:r>
              <a:rPr lang="ko-KR" altLang="en-US" sz="1050" dirty="0" smtClean="0"/>
              <a:t>인수</a:t>
            </a:r>
            <a:r>
              <a:rPr lang="en-US" altLang="ko-KR" sz="1050" dirty="0" smtClean="0"/>
              <a:t>, ...) // </a:t>
            </a:r>
            <a:r>
              <a:rPr lang="ko-KR" altLang="en-US" sz="1050" dirty="0" smtClean="0"/>
              <a:t>멤버함수</a:t>
            </a:r>
            <a:endParaRPr lang="en-US" altLang="ko-KR" sz="1050" dirty="0" smtClean="0"/>
          </a:p>
          <a:p>
            <a:pPr defTabSz="288000">
              <a:lnSpc>
                <a:spcPct val="90000"/>
              </a:lnSpc>
            </a:pPr>
            <a:r>
              <a:rPr lang="ko-KR" altLang="en-US" sz="1050" dirty="0" smtClean="0"/>
              <a:t>	</a:t>
            </a:r>
            <a:r>
              <a:rPr lang="en-US" altLang="ko-KR" sz="1050" dirty="0" smtClean="0"/>
              <a:t>{</a:t>
            </a:r>
          </a:p>
          <a:p>
            <a:pPr defTabSz="288000">
              <a:lnSpc>
                <a:spcPct val="90000"/>
              </a:lnSpc>
            </a:pPr>
            <a:r>
              <a:rPr lang="en-US" altLang="ko-KR" sz="1050" dirty="0" smtClean="0"/>
              <a:t>	}</a:t>
            </a:r>
          </a:p>
          <a:p>
            <a:pPr defTabSz="288000">
              <a:lnSpc>
                <a:spcPct val="90000"/>
              </a:lnSpc>
            </a:pPr>
            <a:r>
              <a:rPr lang="en-US" altLang="ko-KR" sz="1050" dirty="0" smtClean="0"/>
              <a:t>	return</a:t>
            </a:r>
            <a:r>
              <a:rPr lang="ko-KR" altLang="en-US" sz="1050" dirty="0" smtClean="0"/>
              <a:t>형 </a:t>
            </a:r>
            <a:r>
              <a:rPr lang="en-US" altLang="ko-KR" sz="1050" dirty="0" smtClean="0"/>
              <a:t>operator OP(</a:t>
            </a:r>
            <a:r>
              <a:rPr lang="ko-KR" altLang="en-US" sz="1050" dirty="0" smtClean="0"/>
              <a:t>인수</a:t>
            </a:r>
            <a:r>
              <a:rPr lang="en-US" altLang="ko-KR" sz="1050" dirty="0" smtClean="0"/>
              <a:t>, ...) // </a:t>
            </a:r>
            <a:r>
              <a:rPr lang="ko-KR" altLang="en-US" sz="1050" dirty="0" smtClean="0"/>
              <a:t>전역함수</a:t>
            </a:r>
            <a:endParaRPr lang="en-US" altLang="ko-KR" sz="1050" dirty="0" smtClean="0"/>
          </a:p>
          <a:p>
            <a:pPr defTabSz="288000">
              <a:lnSpc>
                <a:spcPct val="90000"/>
              </a:lnSpc>
            </a:pPr>
            <a:r>
              <a:rPr lang="ko-KR" altLang="en-US" sz="1050" dirty="0" smtClean="0"/>
              <a:t>	</a:t>
            </a:r>
            <a:r>
              <a:rPr lang="en-US" altLang="ko-KR" sz="1050" dirty="0" smtClean="0"/>
              <a:t>{</a:t>
            </a:r>
          </a:p>
          <a:p>
            <a:pPr defTabSz="288000">
              <a:lnSpc>
                <a:spcPct val="90000"/>
              </a:lnSpc>
            </a:pPr>
            <a:r>
              <a:rPr lang="en-US" altLang="ko-KR" sz="1050" dirty="0" smtClean="0"/>
              <a:t>	}</a:t>
            </a:r>
          </a:p>
          <a:p>
            <a:pPr defTabSz="288000">
              <a:lnSpc>
                <a:spcPct val="90000"/>
              </a:lnSpc>
            </a:pPr>
            <a:endParaRPr lang="en-US" altLang="ko-KR" sz="1050" dirty="0" smtClean="0"/>
          </a:p>
          <a:p>
            <a:pPr defTabSz="288000">
              <a:lnSpc>
                <a:spcPct val="90000"/>
              </a:lnSpc>
            </a:pPr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>
              <a:lnSpc>
                <a:spcPct val="90000"/>
              </a:lnSpc>
            </a:pPr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A::operator +(A bb) // </a:t>
            </a:r>
            <a:r>
              <a:rPr lang="ko-KR" altLang="en-US" sz="1050" dirty="0" smtClean="0"/>
              <a:t>멤버함수</a:t>
            </a:r>
            <a:r>
              <a:rPr lang="en-US" altLang="ko-KR" sz="1050" dirty="0" smtClean="0"/>
              <a:t>	-	A</a:t>
            </a:r>
            <a:r>
              <a:rPr lang="ko-KR" altLang="en-US" sz="1050" dirty="0" smtClean="0"/>
              <a:t>클래스로부터 만들어진 </a:t>
            </a:r>
            <a:r>
              <a:rPr lang="en-US" altLang="ko-KR" sz="1050" dirty="0" smtClean="0"/>
              <a:t>Object</a:t>
            </a:r>
            <a:r>
              <a:rPr lang="ko-KR" altLang="en-US" sz="1050" dirty="0" smtClean="0"/>
              <a:t>들을 연산해주기 위해 만들었음</a:t>
            </a:r>
            <a:endParaRPr lang="en-US" altLang="ko-KR" sz="1050" dirty="0" smtClean="0"/>
          </a:p>
          <a:p>
            <a:pPr defTabSz="288000">
              <a:lnSpc>
                <a:spcPct val="90000"/>
              </a:lnSpc>
            </a:pPr>
            <a:r>
              <a:rPr lang="en-US" altLang="ko-KR" sz="1050" dirty="0"/>
              <a:t>	</a:t>
            </a:r>
            <a:r>
              <a:rPr lang="en-US" altLang="ko-KR" sz="1050" dirty="0" smtClean="0"/>
              <a:t>									(</a:t>
            </a:r>
            <a:r>
              <a:rPr lang="ko-KR" altLang="en-US" sz="1050" dirty="0" smtClean="0"/>
              <a:t>호출한 </a:t>
            </a:r>
            <a:r>
              <a:rPr lang="en-US" altLang="ko-KR" sz="1050" dirty="0" smtClean="0"/>
              <a:t>Object</a:t>
            </a:r>
            <a:r>
              <a:rPr lang="ko-KR" altLang="en-US" sz="1050" dirty="0" smtClean="0"/>
              <a:t>에 호출당한 </a:t>
            </a:r>
            <a:r>
              <a:rPr lang="en-US" altLang="ko-KR" sz="1050" dirty="0" smtClean="0"/>
              <a:t>Object</a:t>
            </a:r>
            <a:r>
              <a:rPr lang="ko-KR" altLang="en-US" sz="1050" dirty="0" smtClean="0"/>
              <a:t>를 더할 것임</a:t>
            </a:r>
            <a:r>
              <a:rPr lang="en-US" altLang="ko-KR" sz="1050" dirty="0" smtClean="0"/>
              <a:t>)</a:t>
            </a:r>
          </a:p>
          <a:p>
            <a:pPr defTabSz="288000">
              <a:lnSpc>
                <a:spcPct val="90000"/>
              </a:lnSpc>
            </a:pPr>
            <a:r>
              <a:rPr lang="en-US" altLang="ko-KR" sz="1050" dirty="0" smtClean="0"/>
              <a:t>	{</a:t>
            </a:r>
          </a:p>
          <a:p>
            <a:pPr defTabSz="288000">
              <a:lnSpc>
                <a:spcPct val="90000"/>
              </a:lnSpc>
            </a:pPr>
            <a:r>
              <a:rPr lang="en-US" altLang="ko-KR" sz="1050" dirty="0" smtClean="0"/>
              <a:t>		… // </a:t>
            </a:r>
            <a:r>
              <a:rPr lang="ko-KR" altLang="en-US" sz="1050" dirty="0" smtClean="0"/>
              <a:t>확장기능 구현</a:t>
            </a:r>
          </a:p>
          <a:p>
            <a:pPr defTabSz="288000">
              <a:lnSpc>
                <a:spcPct val="90000"/>
              </a:lnSpc>
            </a:pPr>
            <a:r>
              <a:rPr lang="en-US" altLang="ko-KR" sz="1050" dirty="0" smtClean="0"/>
              <a:t>	}</a:t>
            </a:r>
          </a:p>
          <a:p>
            <a:pPr defTabSz="288000">
              <a:lnSpc>
                <a:spcPct val="90000"/>
              </a:lnSpc>
            </a:pPr>
            <a:endParaRPr lang="en-US" altLang="ko-KR" sz="1050" dirty="0" smtClean="0"/>
          </a:p>
          <a:p>
            <a:pPr defTabSz="288000">
              <a:lnSpc>
                <a:spcPct val="90000"/>
              </a:lnSpc>
            </a:pPr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operator +(A </a:t>
            </a:r>
            <a:r>
              <a:rPr lang="en-US" altLang="ko-KR" sz="1050" dirty="0" err="1" smtClean="0"/>
              <a:t>aa</a:t>
            </a:r>
            <a:r>
              <a:rPr lang="en-US" altLang="ko-KR" sz="1050" dirty="0" smtClean="0"/>
              <a:t>, A bb) // </a:t>
            </a:r>
            <a:r>
              <a:rPr lang="ko-KR" altLang="en-US" sz="1050" dirty="0" smtClean="0"/>
              <a:t>전역함수</a:t>
            </a:r>
            <a:r>
              <a:rPr lang="en-US" altLang="ko-KR" sz="1050" dirty="0" smtClean="0"/>
              <a:t>	-	</a:t>
            </a:r>
            <a:r>
              <a:rPr lang="ko-KR" altLang="en-US" sz="1050" dirty="0" smtClean="0"/>
              <a:t>호출당한 두 </a:t>
            </a:r>
            <a:r>
              <a:rPr lang="en-US" altLang="ko-KR" sz="1050" dirty="0" smtClean="0"/>
              <a:t>Object</a:t>
            </a:r>
            <a:r>
              <a:rPr lang="ko-KR" altLang="en-US" sz="1050" dirty="0" smtClean="0"/>
              <a:t>를 더할 것임</a:t>
            </a:r>
            <a:endParaRPr lang="en-US" altLang="ko-KR" sz="1050" dirty="0" smtClean="0"/>
          </a:p>
          <a:p>
            <a:pPr defTabSz="288000">
              <a:lnSpc>
                <a:spcPct val="90000"/>
              </a:lnSpc>
            </a:pPr>
            <a:r>
              <a:rPr lang="en-US" altLang="ko-KR" sz="1050" dirty="0" smtClean="0"/>
              <a:t>	{</a:t>
            </a:r>
          </a:p>
          <a:p>
            <a:pPr defTabSz="288000">
              <a:lnSpc>
                <a:spcPct val="90000"/>
              </a:lnSpc>
            </a:pPr>
            <a:r>
              <a:rPr lang="en-US" altLang="ko-KR" sz="1050" dirty="0" smtClean="0"/>
              <a:t>		… // </a:t>
            </a:r>
            <a:r>
              <a:rPr lang="ko-KR" altLang="en-US" sz="1050" dirty="0" smtClean="0"/>
              <a:t>확장기능 구현</a:t>
            </a:r>
          </a:p>
          <a:p>
            <a:pPr defTabSz="288000">
              <a:lnSpc>
                <a:spcPct val="90000"/>
              </a:lnSpc>
            </a:pPr>
            <a:r>
              <a:rPr lang="ko-KR" altLang="en-US" sz="1050" dirty="0" smtClean="0"/>
              <a:t>	</a:t>
            </a:r>
            <a:r>
              <a:rPr lang="en-US" altLang="ko-KR" sz="1050" dirty="0" smtClean="0"/>
              <a:t>}</a:t>
            </a:r>
          </a:p>
          <a:p>
            <a:pPr defTabSz="288000">
              <a:lnSpc>
                <a:spcPct val="90000"/>
              </a:lnSpc>
            </a:pPr>
            <a:endParaRPr lang="en-US" altLang="ko-KR" sz="1050" dirty="0" smtClean="0"/>
          </a:p>
          <a:p>
            <a:pPr defTabSz="288000">
              <a:lnSpc>
                <a:spcPct val="90000"/>
              </a:lnSpc>
            </a:pPr>
            <a:r>
              <a:rPr lang="ko-KR" altLang="en-US" sz="1050" dirty="0" smtClean="0"/>
              <a:t>④ 연산자 중복정의 시 주의할 점과 규칙</a:t>
            </a:r>
          </a:p>
          <a:p>
            <a:pPr defTabSz="288000">
              <a:lnSpc>
                <a:spcPct val="90000"/>
              </a:lnSpc>
            </a:pPr>
            <a:endParaRPr lang="ko-KR" altLang="en-US" sz="1050" dirty="0" smtClean="0"/>
          </a:p>
          <a:p>
            <a:pPr defTabSz="288000">
              <a:lnSpc>
                <a:spcPct val="90000"/>
              </a:lnSpc>
              <a:buFontTx/>
              <a:buChar char="-"/>
            </a:pPr>
            <a:r>
              <a:rPr lang="ko-KR" altLang="en-US" sz="1050" dirty="0" smtClean="0"/>
              <a:t> 새로운 기호를 연산자로 만들어 사용할 수 없습니다</a:t>
            </a:r>
            <a:r>
              <a:rPr lang="en-US" altLang="ko-KR" sz="1050" dirty="0" smtClean="0"/>
              <a:t>.</a:t>
            </a:r>
          </a:p>
          <a:p>
            <a:pPr defTabSz="288000">
              <a:lnSpc>
                <a:spcPct val="90000"/>
              </a:lnSpc>
              <a:buFontTx/>
              <a:buChar char="-"/>
            </a:pPr>
            <a:endParaRPr lang="en-US" altLang="ko-KR" sz="1050" dirty="0" smtClean="0"/>
          </a:p>
          <a:p>
            <a:pPr defTabSz="288000">
              <a:lnSpc>
                <a:spcPct val="90000"/>
              </a:lnSpc>
              <a:buFontTx/>
              <a:buChar char="-"/>
            </a:pPr>
            <a:r>
              <a:rPr lang="ko-KR" altLang="en-US" sz="1050" dirty="0" smtClean="0"/>
              <a:t> 연산자의 고유한 특성</a:t>
            </a:r>
            <a:r>
              <a:rPr lang="en-US" altLang="ko-KR" sz="1050" dirty="0" smtClean="0"/>
              <a:t>(</a:t>
            </a:r>
            <a:r>
              <a:rPr lang="ko-KR" altLang="en-US" sz="1050" dirty="0" err="1" smtClean="0"/>
              <a:t>결합성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우선순위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피연산자의</a:t>
            </a:r>
            <a:r>
              <a:rPr lang="ko-KR" altLang="en-US" sz="1050" dirty="0" smtClean="0"/>
              <a:t> 개수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은 변경시킬 수 없습니다</a:t>
            </a:r>
            <a:r>
              <a:rPr lang="en-US" altLang="ko-KR" sz="1050" dirty="0" smtClean="0"/>
              <a:t>.</a:t>
            </a:r>
          </a:p>
          <a:p>
            <a:pPr defTabSz="288000">
              <a:lnSpc>
                <a:spcPct val="90000"/>
              </a:lnSpc>
              <a:buFontTx/>
              <a:buChar char="-"/>
            </a:pPr>
            <a:endParaRPr lang="en-US" altLang="ko-KR" sz="1050" dirty="0" smtClean="0"/>
          </a:p>
          <a:p>
            <a:pPr defTabSz="288000">
              <a:lnSpc>
                <a:spcPct val="90000"/>
              </a:lnSpc>
              <a:buFontTx/>
              <a:buChar char="-"/>
            </a:pP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피연산자의</a:t>
            </a:r>
            <a:r>
              <a:rPr lang="ko-KR" altLang="en-US" sz="1050" dirty="0" smtClean="0"/>
              <a:t> 개수에 따라 인수의 개수가 정해지기 때문에 </a:t>
            </a:r>
            <a:r>
              <a:rPr lang="ko-KR" altLang="en-US" sz="1050" b="1" dirty="0" smtClean="0"/>
              <a:t>디폴트 </a:t>
            </a:r>
            <a:r>
              <a:rPr lang="ko-KR" altLang="en-US" sz="1050" b="1" dirty="0" err="1" smtClean="0"/>
              <a:t>파라미터를</a:t>
            </a:r>
            <a:r>
              <a:rPr lang="ko-KR" altLang="en-US" sz="1050" b="1" dirty="0" smtClean="0"/>
              <a:t> 사용할 수 없</a:t>
            </a:r>
            <a:r>
              <a:rPr lang="ko-KR" altLang="en-US" sz="1050" dirty="0" smtClean="0"/>
              <a:t>습니다</a:t>
            </a:r>
            <a:r>
              <a:rPr lang="en-US" altLang="ko-KR" sz="1050" dirty="0" smtClean="0"/>
              <a:t>.</a:t>
            </a:r>
          </a:p>
          <a:p>
            <a:pPr defTabSz="288000">
              <a:lnSpc>
                <a:spcPct val="90000"/>
              </a:lnSpc>
              <a:buFontTx/>
              <a:buChar char="-"/>
            </a:pPr>
            <a:endParaRPr lang="en-US" altLang="ko-KR" sz="1050" dirty="0" smtClean="0"/>
          </a:p>
          <a:p>
            <a:pPr defTabSz="288000">
              <a:lnSpc>
                <a:spcPct val="90000"/>
              </a:lnSpc>
              <a:buFontTx/>
              <a:buChar char="-"/>
            </a:pPr>
            <a:r>
              <a:rPr lang="ko-KR" altLang="en-US" sz="1050" dirty="0" smtClean="0"/>
              <a:t> 기존 연산자 중 </a:t>
            </a:r>
            <a:r>
              <a:rPr lang="en-US" altLang="ko-KR" sz="1050" dirty="0" smtClean="0"/>
              <a:t>.,  .*,  ::,  ?:,  </a:t>
            </a:r>
            <a:r>
              <a:rPr lang="en-US" altLang="ko-KR" sz="1050" dirty="0" err="1" smtClean="0"/>
              <a:t>sizeof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연산자는 중복 정의할 수 </a:t>
            </a:r>
            <a:r>
              <a:rPr lang="ko-KR" altLang="en-US" sz="1050" b="1" dirty="0" smtClean="0"/>
              <a:t>없</a:t>
            </a:r>
            <a:r>
              <a:rPr lang="ko-KR" altLang="en-US" sz="1050" dirty="0" smtClean="0"/>
              <a:t>습니다</a:t>
            </a:r>
            <a:r>
              <a:rPr lang="en-US" altLang="ko-KR" sz="1050" dirty="0" smtClean="0"/>
              <a:t>.</a:t>
            </a:r>
          </a:p>
          <a:p>
            <a:pPr defTabSz="288000">
              <a:lnSpc>
                <a:spcPct val="90000"/>
              </a:lnSpc>
              <a:buFontTx/>
              <a:buChar char="-"/>
            </a:pPr>
            <a:endParaRPr lang="en-US" altLang="ko-KR" sz="1050" dirty="0" smtClean="0"/>
          </a:p>
          <a:p>
            <a:pPr defTabSz="288000">
              <a:lnSpc>
                <a:spcPct val="90000"/>
              </a:lnSpc>
              <a:buFontTx/>
              <a:buChar char="-"/>
            </a:pPr>
            <a:r>
              <a:rPr lang="en-US" altLang="ko-KR" sz="1050" dirty="0" smtClean="0"/>
              <a:t> !,  ~,  =,  ( )  </a:t>
            </a:r>
            <a:r>
              <a:rPr lang="en-US" altLang="ko-KR" sz="700" dirty="0" smtClean="0"/>
              <a:t>(</a:t>
            </a:r>
            <a:r>
              <a:rPr lang="ko-KR" altLang="en-US" sz="700" dirty="0" smtClean="0"/>
              <a:t>함수 호출 연산자</a:t>
            </a:r>
            <a:r>
              <a:rPr lang="en-US" altLang="ko-KR" sz="700" dirty="0" smtClean="0"/>
              <a:t>)</a:t>
            </a:r>
            <a:r>
              <a:rPr lang="en-US" altLang="ko-KR" sz="1050" dirty="0" smtClean="0"/>
              <a:t>,  [ ],  *,  -&gt;,  cast(</a:t>
            </a:r>
            <a:r>
              <a:rPr lang="ko-KR" altLang="en-US" sz="1050" dirty="0" err="1" smtClean="0"/>
              <a:t>형변환</a:t>
            </a:r>
            <a:r>
              <a:rPr lang="en-US" altLang="ko-KR" sz="1050" dirty="0" smtClean="0"/>
              <a:t>) </a:t>
            </a:r>
            <a:r>
              <a:rPr lang="ko-KR" altLang="en-US" sz="1050" dirty="0" smtClean="0"/>
              <a:t>연산자 </a:t>
            </a:r>
            <a:r>
              <a:rPr lang="en-US" altLang="ko-KR" sz="700" dirty="0" smtClean="0"/>
              <a:t>(return </a:t>
            </a:r>
            <a:r>
              <a:rPr lang="ko-KR" altLang="en-US" sz="700" dirty="0" smtClean="0"/>
              <a:t>타입 명시하지 않음</a:t>
            </a:r>
            <a:r>
              <a:rPr lang="en-US" altLang="ko-KR" sz="700" dirty="0" smtClean="0"/>
              <a:t>)</a:t>
            </a:r>
            <a:r>
              <a:rPr lang="ko-KR" altLang="en-US" sz="1050" dirty="0" smtClean="0"/>
              <a:t>는 </a:t>
            </a:r>
            <a:r>
              <a:rPr lang="ko-KR" altLang="en-US" sz="1050" b="1" dirty="0" smtClean="0"/>
              <a:t>멤버함수로만 연산자 함수 중복이 허락</a:t>
            </a:r>
            <a:r>
              <a:rPr lang="ko-KR" altLang="en-US" sz="1050" dirty="0" smtClean="0"/>
              <a:t>됩니다</a:t>
            </a:r>
            <a:r>
              <a:rPr lang="en-US" altLang="ko-KR" sz="1050" dirty="0" smtClean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en-US" altLang="ko-KR" sz="1050" dirty="0" smtClean="0"/>
              <a:t>⑤ </a:t>
            </a:r>
            <a:r>
              <a:rPr lang="ko-KR" altLang="en-US" sz="1050" dirty="0" smtClean="0"/>
              <a:t>연산자의 </a:t>
            </a:r>
            <a:r>
              <a:rPr lang="ko-KR" altLang="en-US" sz="1050" dirty="0" err="1" smtClean="0"/>
              <a:t>피연산자</a:t>
            </a:r>
            <a:r>
              <a:rPr lang="ko-KR" altLang="en-US" sz="1050" dirty="0" smtClean="0"/>
              <a:t> 개수에 따라 연산자 함수의 </a:t>
            </a:r>
            <a:r>
              <a:rPr lang="ko-KR" altLang="en-US" sz="1050" dirty="0" err="1" smtClean="0"/>
              <a:t>파라미터</a:t>
            </a:r>
            <a:r>
              <a:rPr lang="ko-KR" altLang="en-US" sz="1050" dirty="0" smtClean="0"/>
              <a:t> 개수가 정해집니다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// </a:t>
            </a:r>
            <a:r>
              <a:rPr lang="ko-KR" altLang="en-US" sz="1050" dirty="0" err="1" smtClean="0"/>
              <a:t>단항</a:t>
            </a:r>
            <a:r>
              <a:rPr lang="ko-KR" altLang="en-US" sz="1050" dirty="0" smtClean="0"/>
              <a:t> 연산자 </a:t>
            </a:r>
            <a:r>
              <a:rPr lang="en-US" altLang="ko-KR" sz="1050" dirty="0" smtClean="0"/>
              <a:t>( ++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) : ++ </a:t>
            </a:r>
            <a:r>
              <a:rPr lang="ko-KR" altLang="en-US" sz="1050" dirty="0" err="1" smtClean="0"/>
              <a:t>피연산자</a:t>
            </a:r>
            <a:endParaRPr lang="en-US" altLang="ko-KR" sz="1050" dirty="0" smtClean="0"/>
          </a:p>
          <a:p>
            <a:pPr defTabSz="288000"/>
            <a:endParaRPr lang="ko-KR" altLang="en-US" sz="1050" dirty="0" smtClean="0"/>
          </a:p>
          <a:p>
            <a:pPr defTabSz="288000"/>
            <a:r>
              <a:rPr lang="ko-KR" altLang="en-US" sz="1050" dirty="0" smtClean="0"/>
              <a:t>	</a:t>
            </a:r>
            <a:r>
              <a:rPr lang="en-US" altLang="ko-KR" sz="1050" dirty="0" smtClean="0"/>
              <a:t>return</a:t>
            </a:r>
            <a:r>
              <a:rPr lang="ko-KR" altLang="en-US" sz="1050" dirty="0" smtClean="0"/>
              <a:t>형 </a:t>
            </a:r>
            <a:r>
              <a:rPr lang="ko-KR" altLang="en-US" sz="1050" dirty="0" err="1" smtClean="0"/>
              <a:t>클래스명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:: operator ++(void) // </a:t>
            </a:r>
            <a:r>
              <a:rPr lang="ko-KR" altLang="en-US" sz="1050" dirty="0" smtClean="0"/>
              <a:t>멤버함수</a:t>
            </a:r>
            <a:r>
              <a:rPr lang="en-US" altLang="ko-KR" sz="1050" dirty="0" smtClean="0"/>
              <a:t>	</a:t>
            </a:r>
            <a:r>
              <a:rPr lang="en-US" altLang="ko-KR" sz="1050" dirty="0" smtClean="0">
                <a:sym typeface="Wingdings" pitchFamily="2" charset="2"/>
              </a:rPr>
              <a:t>	</a:t>
            </a:r>
            <a:r>
              <a:rPr lang="ko-KR" altLang="en-US" sz="1050" dirty="0" err="1" smtClean="0"/>
              <a:t>피연산자</a:t>
            </a:r>
            <a:r>
              <a:rPr lang="en-US" altLang="ko-KR" sz="1050" dirty="0" smtClean="0"/>
              <a:t>.operator ++();</a:t>
            </a:r>
          </a:p>
          <a:p>
            <a:pPr defTabSz="288000"/>
            <a:r>
              <a:rPr lang="en-US" altLang="ko-KR" sz="1050" dirty="0" smtClean="0"/>
              <a:t>	{ </a:t>
            </a:r>
          </a:p>
          <a:p>
            <a:pPr defTabSz="288000"/>
            <a:r>
              <a:rPr lang="en-US" altLang="ko-KR" sz="1050" dirty="0" smtClean="0"/>
              <a:t>		… </a:t>
            </a:r>
          </a:p>
          <a:p>
            <a:pPr defTabSz="288000"/>
            <a:r>
              <a:rPr lang="en-US" altLang="ko-KR" sz="1050" dirty="0" smtClean="0"/>
              <a:t>	}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return</a:t>
            </a:r>
            <a:r>
              <a:rPr lang="ko-KR" altLang="en-US" sz="1050" dirty="0" smtClean="0"/>
              <a:t>형 </a:t>
            </a:r>
            <a:r>
              <a:rPr lang="en-US" altLang="ko-KR" sz="1050" dirty="0" smtClean="0"/>
              <a:t>operator ++(</a:t>
            </a:r>
            <a:r>
              <a:rPr lang="en-US" altLang="ko-KR" sz="1050" dirty="0" err="1" smtClean="0"/>
              <a:t>param</a:t>
            </a:r>
            <a:r>
              <a:rPr lang="en-US" altLang="ko-KR" sz="1050" dirty="0" smtClean="0"/>
              <a:t>) // </a:t>
            </a:r>
            <a:r>
              <a:rPr lang="ko-KR" altLang="en-US" sz="1050" dirty="0" smtClean="0"/>
              <a:t>전역함수</a:t>
            </a:r>
            <a:r>
              <a:rPr lang="en-US" altLang="ko-KR" sz="1050" dirty="0" smtClean="0"/>
              <a:t>	</a:t>
            </a:r>
            <a:r>
              <a:rPr lang="en-US" altLang="ko-KR" sz="1050" dirty="0" smtClean="0">
                <a:sym typeface="Wingdings" pitchFamily="2" charset="2"/>
              </a:rPr>
              <a:t>	</a:t>
            </a:r>
            <a:r>
              <a:rPr lang="en-US" altLang="ko-KR" sz="1050" dirty="0" smtClean="0"/>
              <a:t>operator ++(</a:t>
            </a:r>
            <a:r>
              <a:rPr lang="ko-KR" altLang="en-US" sz="1050" dirty="0" err="1" smtClean="0"/>
              <a:t>피연산자</a:t>
            </a:r>
            <a:r>
              <a:rPr lang="en-US" altLang="ko-KR" sz="1050" dirty="0" smtClean="0"/>
              <a:t>);</a:t>
            </a:r>
          </a:p>
          <a:p>
            <a:pPr defTabSz="288000"/>
            <a:r>
              <a:rPr lang="en-US" altLang="ko-KR" sz="1050" dirty="0" smtClean="0"/>
              <a:t>	{ </a:t>
            </a:r>
          </a:p>
          <a:p>
            <a:pPr defTabSz="288000"/>
            <a:r>
              <a:rPr lang="en-US" altLang="ko-KR" sz="1050" dirty="0" smtClean="0"/>
              <a:t>		… </a:t>
            </a:r>
          </a:p>
          <a:p>
            <a:pPr defTabSz="288000"/>
            <a:r>
              <a:rPr lang="en-US" altLang="ko-KR" sz="1050" dirty="0" smtClean="0"/>
              <a:t>	}</a:t>
            </a:r>
          </a:p>
          <a:p>
            <a:pPr defTabSz="288000"/>
            <a:r>
              <a:rPr lang="en-US" altLang="ko-KR" sz="1050" dirty="0" smtClean="0"/>
              <a:t>	</a:t>
            </a:r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// 2</a:t>
            </a:r>
            <a:r>
              <a:rPr lang="ko-KR" altLang="en-US" sz="1050" dirty="0" smtClean="0"/>
              <a:t>항 연산자 </a:t>
            </a:r>
            <a:r>
              <a:rPr lang="en-US" altLang="ko-KR" sz="1050" dirty="0" smtClean="0"/>
              <a:t>( + ) : </a:t>
            </a:r>
            <a:r>
              <a:rPr lang="ko-KR" altLang="en-US" sz="1050" dirty="0" err="1" smtClean="0"/>
              <a:t>피연산자</a:t>
            </a:r>
            <a:r>
              <a:rPr lang="en-US" altLang="ko-KR" sz="1050" dirty="0" smtClean="0"/>
              <a:t>1 + </a:t>
            </a:r>
            <a:r>
              <a:rPr lang="ko-KR" altLang="en-US" sz="1050" dirty="0" err="1" smtClean="0"/>
              <a:t>피연산자</a:t>
            </a:r>
            <a:r>
              <a:rPr lang="en-US" altLang="ko-KR" sz="1050" dirty="0" smtClean="0"/>
              <a:t>2</a:t>
            </a:r>
          </a:p>
          <a:p>
            <a:pPr defTabSz="288000"/>
            <a:endParaRPr lang="ko-KR" altLang="en-US" sz="1050" dirty="0" smtClean="0"/>
          </a:p>
          <a:p>
            <a:pPr defTabSz="288000"/>
            <a:r>
              <a:rPr lang="ko-KR" altLang="en-US" sz="1050" dirty="0" smtClean="0"/>
              <a:t>	</a:t>
            </a:r>
            <a:r>
              <a:rPr lang="en-US" altLang="ko-KR" sz="1050" dirty="0" smtClean="0"/>
              <a:t>return</a:t>
            </a:r>
            <a:r>
              <a:rPr lang="ko-KR" altLang="en-US" sz="1050" dirty="0" smtClean="0"/>
              <a:t>형 </a:t>
            </a:r>
            <a:r>
              <a:rPr lang="ko-KR" altLang="en-US" sz="1050" dirty="0" err="1" smtClean="0"/>
              <a:t>클래스명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:: operator +(</a:t>
            </a:r>
            <a:r>
              <a:rPr lang="en-US" altLang="ko-KR" sz="1050" dirty="0" err="1" smtClean="0"/>
              <a:t>param</a:t>
            </a:r>
            <a:r>
              <a:rPr lang="en-US" altLang="ko-KR" sz="1050" dirty="0" smtClean="0"/>
              <a:t>) // </a:t>
            </a:r>
            <a:r>
              <a:rPr lang="ko-KR" altLang="en-US" sz="1050" dirty="0" smtClean="0"/>
              <a:t>멤버함수</a:t>
            </a:r>
            <a:r>
              <a:rPr lang="en-US" altLang="ko-KR" sz="1050" dirty="0" smtClean="0"/>
              <a:t>	</a:t>
            </a:r>
            <a:r>
              <a:rPr lang="en-US" altLang="ko-KR" sz="1050" dirty="0" smtClean="0">
                <a:sym typeface="Wingdings" pitchFamily="2" charset="2"/>
              </a:rPr>
              <a:t>	</a:t>
            </a:r>
            <a:r>
              <a:rPr lang="ko-KR" altLang="en-US" sz="1050" dirty="0" err="1" smtClean="0"/>
              <a:t>피연산자</a:t>
            </a:r>
            <a:r>
              <a:rPr lang="en-US" altLang="ko-KR" sz="1050" dirty="0" smtClean="0"/>
              <a:t>1.operator +(</a:t>
            </a:r>
            <a:r>
              <a:rPr lang="ko-KR" altLang="en-US" sz="1050" dirty="0" err="1" smtClean="0"/>
              <a:t>피연산자</a:t>
            </a:r>
            <a:r>
              <a:rPr lang="en-US" altLang="ko-KR" sz="1050" dirty="0" smtClean="0"/>
              <a:t>2);</a:t>
            </a:r>
          </a:p>
          <a:p>
            <a:pPr defTabSz="288000"/>
            <a:r>
              <a:rPr lang="en-US" altLang="ko-KR" sz="1050" dirty="0" smtClean="0"/>
              <a:t>	{ </a:t>
            </a:r>
          </a:p>
          <a:p>
            <a:pPr defTabSz="288000"/>
            <a:r>
              <a:rPr lang="en-US" altLang="ko-KR" sz="1050" dirty="0" smtClean="0"/>
              <a:t>		… </a:t>
            </a:r>
          </a:p>
          <a:p>
            <a:pPr defTabSz="288000"/>
            <a:r>
              <a:rPr lang="en-US" altLang="ko-KR" sz="1050" dirty="0" smtClean="0"/>
              <a:t>	}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return</a:t>
            </a:r>
            <a:r>
              <a:rPr lang="ko-KR" altLang="en-US" sz="1050" dirty="0" smtClean="0"/>
              <a:t>형 </a:t>
            </a:r>
            <a:r>
              <a:rPr lang="en-US" altLang="ko-KR" sz="1050" dirty="0" smtClean="0"/>
              <a:t>operator +(param1, param2) // </a:t>
            </a:r>
            <a:r>
              <a:rPr lang="ko-KR" altLang="en-US" sz="1050" dirty="0" smtClean="0"/>
              <a:t>전역함수</a:t>
            </a:r>
            <a:r>
              <a:rPr lang="en-US" altLang="ko-KR" sz="1050" dirty="0" smtClean="0"/>
              <a:t>	</a:t>
            </a:r>
            <a:r>
              <a:rPr lang="en-US" altLang="ko-KR" sz="1050" dirty="0" smtClean="0">
                <a:sym typeface="Wingdings" pitchFamily="2" charset="2"/>
              </a:rPr>
              <a:t>	</a:t>
            </a:r>
            <a:r>
              <a:rPr lang="en-US" altLang="ko-KR" sz="1050" dirty="0" smtClean="0"/>
              <a:t>operator +(</a:t>
            </a:r>
            <a:r>
              <a:rPr lang="ko-KR" altLang="en-US" sz="1050" dirty="0" err="1" smtClean="0"/>
              <a:t>피연산자</a:t>
            </a:r>
            <a:r>
              <a:rPr lang="en-US" altLang="ko-KR" sz="1050" dirty="0" smtClean="0"/>
              <a:t>1, </a:t>
            </a:r>
            <a:r>
              <a:rPr lang="ko-KR" altLang="en-US" sz="1050" dirty="0" err="1" smtClean="0"/>
              <a:t>피연산자</a:t>
            </a:r>
            <a:r>
              <a:rPr lang="en-US" altLang="ko-KR" sz="1050" dirty="0" smtClean="0"/>
              <a:t>2);</a:t>
            </a:r>
          </a:p>
          <a:p>
            <a:pPr defTabSz="288000"/>
            <a:r>
              <a:rPr lang="en-US" altLang="ko-KR" sz="1050" dirty="0" smtClean="0"/>
              <a:t>	{ </a:t>
            </a:r>
          </a:p>
          <a:p>
            <a:pPr defTabSz="288000"/>
            <a:r>
              <a:rPr lang="en-US" altLang="ko-KR" sz="1050" dirty="0" smtClean="0"/>
              <a:t>		… </a:t>
            </a:r>
          </a:p>
          <a:p>
            <a:pPr defTabSz="288000"/>
            <a:r>
              <a:rPr lang="en-US" altLang="ko-KR" sz="1050" dirty="0" smtClean="0"/>
              <a:t>	}</a:t>
            </a:r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※ 2</a:t>
            </a:r>
            <a:r>
              <a:rPr lang="ko-KR" altLang="en-US" sz="1050" dirty="0" smtClean="0"/>
              <a:t>항 연산자 함수의 중복정의</a:t>
            </a:r>
            <a:r>
              <a:rPr lang="en-US" altLang="ko-KR" sz="1050" dirty="0" smtClean="0"/>
              <a:t>(+, - , *, +=, -=, &lt;&lt;, &gt;&gt;)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※ </a:t>
            </a:r>
            <a:r>
              <a:rPr lang="ko-KR" altLang="en-US" sz="1050" dirty="0" err="1" smtClean="0"/>
              <a:t>단항</a:t>
            </a:r>
            <a:r>
              <a:rPr lang="ko-KR" altLang="en-US" sz="1050" dirty="0" smtClean="0"/>
              <a:t> 연산자 함수의 중복정의</a:t>
            </a:r>
            <a:r>
              <a:rPr lang="en-US" altLang="ko-KR" sz="1050" dirty="0" smtClean="0"/>
              <a:t>(++, --, ~)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※ </a:t>
            </a:r>
            <a:r>
              <a:rPr lang="en-US" altLang="ko-KR" sz="1050" dirty="0" err="1" smtClean="0"/>
              <a:t>CPoint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클래스 모델링</a:t>
            </a:r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MPoint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 참고</a:t>
            </a:r>
            <a:endParaRPr lang="en-US" altLang="ko-KR" sz="105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5424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en-US" altLang="ko-KR" sz="1050" dirty="0" smtClean="0"/>
              <a:t>2.1 </a:t>
            </a:r>
            <a:r>
              <a:rPr lang="ko-KR" altLang="en-US" sz="1050" dirty="0" smtClean="0"/>
              <a:t>클래스</a:t>
            </a:r>
            <a:r>
              <a:rPr lang="en-US" altLang="ko-KR" sz="1050" dirty="0" smtClean="0"/>
              <a:t>(class)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① </a:t>
            </a:r>
            <a:r>
              <a:rPr lang="ko-KR" altLang="en-US" sz="1050" dirty="0" smtClean="0"/>
              <a:t>클래스는 개체</a:t>
            </a:r>
            <a:r>
              <a:rPr lang="en-US" altLang="ko-KR" sz="1050" dirty="0" smtClean="0"/>
              <a:t>(object)</a:t>
            </a:r>
            <a:r>
              <a:rPr lang="ko-KR" altLang="en-US" sz="1050" dirty="0" smtClean="0"/>
              <a:t>를 만드는 틀로써 </a:t>
            </a:r>
            <a:r>
              <a:rPr lang="ko-KR" altLang="en-US" sz="1050" b="1" dirty="0" err="1" smtClean="0"/>
              <a:t>예약어</a:t>
            </a:r>
            <a:r>
              <a:rPr lang="ko-KR" altLang="en-US" sz="1050" b="1" dirty="0" smtClean="0"/>
              <a:t> </a:t>
            </a:r>
            <a:r>
              <a:rPr lang="en-US" altLang="ko-KR" sz="1050" b="1" dirty="0" smtClean="0"/>
              <a:t>'class'</a:t>
            </a:r>
            <a:r>
              <a:rPr lang="ko-KR" altLang="en-US" sz="1050" dirty="0" smtClean="0"/>
              <a:t>를 사용하여 형틀을 정의합니다</a:t>
            </a:r>
            <a:r>
              <a:rPr lang="en-US" altLang="ko-KR" sz="1050" dirty="0" smtClean="0"/>
              <a:t>. 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형식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class </a:t>
            </a:r>
            <a:r>
              <a:rPr lang="ko-KR" altLang="en-US" sz="1050" dirty="0" err="1" smtClean="0"/>
              <a:t>클래스명</a:t>
            </a:r>
            <a:r>
              <a:rPr lang="en-US" altLang="ko-KR" sz="1050" dirty="0" smtClean="0"/>
              <a:t>{</a:t>
            </a:r>
          </a:p>
          <a:p>
            <a:pPr defTabSz="288000"/>
            <a:r>
              <a:rPr lang="en-US" altLang="ko-KR" sz="1050" dirty="0" smtClean="0"/>
              <a:t>	[</a:t>
            </a:r>
            <a:r>
              <a:rPr lang="ko-KR" altLang="en-US" sz="1050" dirty="0" err="1" smtClean="0"/>
              <a:t>접근지정자</a:t>
            </a:r>
            <a:r>
              <a:rPr lang="en-US" altLang="ko-KR" sz="1050" dirty="0" smtClean="0"/>
              <a:t>:] // default </a:t>
            </a:r>
            <a:r>
              <a:rPr lang="ko-KR" altLang="en-US" sz="1050" dirty="0" smtClean="0"/>
              <a:t>접근 권한</a:t>
            </a:r>
            <a:r>
              <a:rPr lang="en-US" altLang="ko-KR" sz="1050" dirty="0" smtClean="0"/>
              <a:t>: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private</a:t>
            </a:r>
          </a:p>
          <a:p>
            <a:pPr defTabSz="288000"/>
            <a:r>
              <a:rPr lang="en-US" altLang="ko-KR" sz="1050" dirty="0" smtClean="0"/>
              <a:t>		</a:t>
            </a:r>
            <a:r>
              <a:rPr lang="ko-KR" altLang="en-US" sz="1050" dirty="0" smtClean="0"/>
              <a:t>멤버</a:t>
            </a:r>
            <a:r>
              <a:rPr lang="en-US" altLang="ko-KR" sz="1050" dirty="0" smtClean="0"/>
              <a:t>1;</a:t>
            </a:r>
          </a:p>
          <a:p>
            <a:pPr defTabSz="288000"/>
            <a:r>
              <a:rPr lang="en-US" altLang="ko-KR" sz="1050" dirty="0" smtClean="0"/>
              <a:t>		...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ko-KR" altLang="en-US" sz="1050" dirty="0" err="1" smtClean="0"/>
              <a:t>접근지정자</a:t>
            </a:r>
            <a:r>
              <a:rPr lang="en-US" altLang="ko-KR" sz="1050" dirty="0" smtClean="0"/>
              <a:t>:</a:t>
            </a:r>
          </a:p>
          <a:p>
            <a:pPr defTabSz="288000"/>
            <a:r>
              <a:rPr lang="en-US" altLang="ko-KR" sz="1050" dirty="0" smtClean="0"/>
              <a:t>		</a:t>
            </a:r>
            <a:r>
              <a:rPr lang="ko-KR" altLang="en-US" sz="1050" dirty="0" smtClean="0"/>
              <a:t>멤버</a:t>
            </a:r>
            <a:r>
              <a:rPr lang="en-US" altLang="ko-KR" sz="1050" dirty="0" smtClean="0"/>
              <a:t>2;</a:t>
            </a:r>
          </a:p>
          <a:p>
            <a:pPr defTabSz="288000"/>
            <a:r>
              <a:rPr lang="en-US" altLang="ko-KR" sz="1050" dirty="0" smtClean="0"/>
              <a:t>		...</a:t>
            </a:r>
          </a:p>
          <a:p>
            <a:pPr defTabSz="288000"/>
            <a:r>
              <a:rPr lang="en-US" altLang="ko-KR" sz="1050" dirty="0" smtClean="0"/>
              <a:t>	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② </a:t>
            </a:r>
            <a:r>
              <a:rPr lang="ko-KR" altLang="en-US" sz="1050" dirty="0" smtClean="0"/>
              <a:t>클래스 안에서 선언되는 변수를 </a:t>
            </a:r>
            <a:r>
              <a:rPr lang="ko-KR" altLang="en-US" sz="1050" u="sng" dirty="0" smtClean="0"/>
              <a:t>멤버데이터</a:t>
            </a:r>
            <a:r>
              <a:rPr lang="en-US" altLang="ko-KR" sz="1050" u="sng" dirty="0" smtClean="0"/>
              <a:t>(member data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라 하고 함수를 </a:t>
            </a:r>
            <a:r>
              <a:rPr lang="ko-KR" altLang="en-US" sz="1050" u="sng" dirty="0" smtClean="0"/>
              <a:t>멤버함수</a:t>
            </a:r>
            <a:r>
              <a:rPr lang="en-US" altLang="ko-KR" sz="1050" u="sng" dirty="0" smtClean="0"/>
              <a:t>(member function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라 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class A{</a:t>
            </a:r>
          </a:p>
          <a:p>
            <a:pPr defTabSz="288000"/>
            <a:r>
              <a:rPr lang="en-US" altLang="ko-KR" sz="1050" dirty="0" smtClean="0"/>
              <a:t>		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no; // member data</a:t>
            </a:r>
          </a:p>
          <a:p>
            <a:pPr defTabSz="288000"/>
            <a:r>
              <a:rPr lang="en-US" altLang="ko-KR" sz="1050" dirty="0" smtClean="0"/>
              <a:t>	public:</a:t>
            </a:r>
          </a:p>
          <a:p>
            <a:pPr defTabSz="288000"/>
            <a:r>
              <a:rPr lang="en-US" altLang="ko-KR" sz="1050" dirty="0" smtClean="0"/>
              <a:t>		void sub(void); // member function		</a:t>
            </a:r>
          </a:p>
          <a:p>
            <a:pPr defTabSz="288000"/>
            <a:r>
              <a:rPr lang="en-US" altLang="ko-KR" sz="1050" dirty="0" smtClean="0"/>
              <a:t>	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③ </a:t>
            </a:r>
            <a:r>
              <a:rPr lang="ko-KR" altLang="en-US" sz="1050" b="1" dirty="0" smtClean="0"/>
              <a:t>클래스 형틀을 정의했다고 해서 기억공간이 확보되거나 멤버함수를 호출할 수 있는 것은 아닙</a:t>
            </a:r>
            <a:r>
              <a:rPr lang="ko-KR" altLang="en-US" sz="1050" dirty="0" smtClean="0"/>
              <a:t>니다</a:t>
            </a:r>
            <a:r>
              <a:rPr lang="en-US" altLang="ko-KR" sz="1050" dirty="0" smtClean="0"/>
              <a:t>.</a:t>
            </a:r>
            <a:r>
              <a:rPr lang="ko-KR" altLang="en-US" sz="1050" dirty="0" smtClean="0"/>
              <a:t>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개체가 만들어져야 비로소 기억공간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멤버데이터들의 크기 만큼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)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이 확보되고 개체에 의해 멤버함수를 호출할 수 있게 됩</a:t>
            </a:r>
            <a:r>
              <a:rPr lang="ko-KR" altLang="en-US" sz="1050" dirty="0" smtClean="0"/>
              <a:t>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멤버들은 개체</a:t>
            </a:r>
            <a:r>
              <a:rPr lang="en-US" altLang="ko-KR" sz="1050" dirty="0" smtClean="0"/>
              <a:t>(Object)</a:t>
            </a:r>
            <a:r>
              <a:rPr lang="ko-KR" altLang="en-US" sz="1050" dirty="0" smtClean="0"/>
              <a:t>만이 주체가 되어 호출</a:t>
            </a:r>
            <a:r>
              <a:rPr lang="en-US" altLang="ko-KR" sz="1050" dirty="0" smtClean="0"/>
              <a:t>!</a:t>
            </a:r>
          </a:p>
          <a:p>
            <a:pPr defTabSz="288000"/>
            <a:r>
              <a:rPr lang="en-US" altLang="ko-KR" sz="1050" dirty="0" smtClean="0"/>
              <a:t>		</a:t>
            </a:r>
          </a:p>
          <a:p>
            <a:pPr defTabSz="288000"/>
            <a:r>
              <a:rPr lang="en-US" altLang="ko-KR" sz="1050" dirty="0" smtClean="0"/>
              <a:t>④ </a:t>
            </a:r>
            <a:r>
              <a:rPr lang="ko-KR" altLang="en-US" sz="1050" dirty="0" smtClean="0"/>
              <a:t>클래스는 개체</a:t>
            </a:r>
            <a:r>
              <a:rPr lang="en-US" altLang="ko-KR" sz="1050" dirty="0" smtClean="0"/>
              <a:t>(object)</a:t>
            </a:r>
            <a:r>
              <a:rPr lang="ko-KR" altLang="en-US" sz="1050" dirty="0" smtClean="0"/>
              <a:t>를 만드는 자료형틀이고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클래스 이름은 개체를 선언하는 </a:t>
            </a:r>
            <a:r>
              <a:rPr lang="ko-KR" altLang="en-US" sz="1050" dirty="0" err="1" smtClean="0"/>
              <a:t>자료형</a:t>
            </a:r>
            <a:r>
              <a:rPr lang="en-US" altLang="ko-KR" sz="1050" dirty="0" smtClean="0"/>
              <a:t>(data type)</a:t>
            </a:r>
            <a:r>
              <a:rPr lang="ko-KR" altLang="en-US" sz="1050" dirty="0" smtClean="0"/>
              <a:t>입니다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A </a:t>
            </a:r>
            <a:r>
              <a:rPr lang="en-US" altLang="ko-KR" sz="1050" dirty="0" err="1" smtClean="0"/>
              <a:t>aa</a:t>
            </a:r>
            <a:r>
              <a:rPr lang="en-US" altLang="ko-KR" sz="1050" dirty="0" smtClean="0"/>
              <a:t>;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cout</a:t>
            </a:r>
            <a:r>
              <a:rPr lang="en-US" altLang="ko-KR" sz="1050" dirty="0" smtClean="0"/>
              <a:t> &lt;&lt; </a:t>
            </a:r>
            <a:r>
              <a:rPr lang="en-US" altLang="ko-KR" sz="1050" dirty="0" err="1" smtClean="0"/>
              <a:t>sizeof</a:t>
            </a:r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aa</a:t>
            </a:r>
            <a:r>
              <a:rPr lang="en-US" altLang="ko-KR" sz="1050" dirty="0" smtClean="0"/>
              <a:t>) &lt;&lt; </a:t>
            </a:r>
            <a:r>
              <a:rPr lang="en-US" altLang="ko-KR" sz="1050" dirty="0" err="1" smtClean="0"/>
              <a:t>endl</a:t>
            </a:r>
            <a:r>
              <a:rPr lang="en-US" altLang="ko-KR" sz="1050" dirty="0" smtClean="0"/>
              <a:t>;</a:t>
            </a:r>
          </a:p>
          <a:p>
            <a:pPr defTabSz="288000"/>
            <a:r>
              <a:rPr lang="en-US" altLang="ko-KR" sz="1050" dirty="0" smtClean="0"/>
              <a:t>	aa.sub();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en-US" altLang="ko-KR" sz="1050" dirty="0" smtClean="0"/>
              <a:t>2.11 default </a:t>
            </a:r>
            <a:r>
              <a:rPr lang="ko-KR" altLang="en-US" sz="1050" dirty="0" smtClean="0"/>
              <a:t>대입 연산자함수와 대입 연산자함수의 중복</a:t>
            </a:r>
          </a:p>
          <a:p>
            <a:pPr defTabSz="288000"/>
            <a:endParaRPr lang="ko-KR" altLang="en-US" sz="1050" dirty="0" smtClean="0"/>
          </a:p>
          <a:p>
            <a:pPr defTabSz="288000"/>
            <a:r>
              <a:rPr lang="ko-KR" altLang="en-US" sz="1050" dirty="0" smtClean="0"/>
              <a:t>① 클래스 안에 대입 연산자함수를 정의하지 않으면 컴파일러에 의해 제공되는 대입 연산자함수를 </a:t>
            </a:r>
            <a:r>
              <a:rPr lang="en-US" altLang="ko-KR" sz="1050" dirty="0" smtClean="0"/>
              <a:t>default </a:t>
            </a:r>
            <a:r>
              <a:rPr lang="ko-KR" altLang="en-US" sz="1050" dirty="0" smtClean="0"/>
              <a:t>대입 연산자함수라 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class A{</a:t>
            </a:r>
          </a:p>
          <a:p>
            <a:pPr defTabSz="288000"/>
            <a:r>
              <a:rPr lang="en-US" altLang="ko-KR" sz="1050" dirty="0" smtClean="0"/>
              <a:t>		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no;</a:t>
            </a:r>
          </a:p>
          <a:p>
            <a:pPr defTabSz="288000"/>
            <a:r>
              <a:rPr lang="en-US" altLang="ko-KR" sz="1050" dirty="0" smtClean="0"/>
              <a:t>		char </a:t>
            </a:r>
            <a:r>
              <a:rPr lang="en-US" altLang="ko-KR" sz="1050" dirty="0" err="1" smtClean="0"/>
              <a:t>ch</a:t>
            </a:r>
            <a:r>
              <a:rPr lang="en-US" altLang="ko-KR" sz="1050" dirty="0" smtClean="0"/>
              <a:t>;</a:t>
            </a:r>
          </a:p>
          <a:p>
            <a:pPr defTabSz="288000"/>
            <a:r>
              <a:rPr lang="en-US" altLang="ko-KR" sz="1050" dirty="0" smtClean="0"/>
              <a:t>	public:</a:t>
            </a:r>
          </a:p>
          <a:p>
            <a:pPr defTabSz="288000"/>
            <a:r>
              <a:rPr lang="en-US" altLang="ko-KR" sz="1050" dirty="0" smtClean="0"/>
              <a:t>		// A operator =(A &amp; </a:t>
            </a:r>
            <a:r>
              <a:rPr lang="en-US" altLang="ko-KR" sz="1050" dirty="0" err="1" smtClean="0"/>
              <a:t>ra</a:t>
            </a:r>
            <a:r>
              <a:rPr lang="en-US" altLang="ko-KR" sz="1050" dirty="0" smtClean="0"/>
              <a:t>); // default </a:t>
            </a:r>
            <a:r>
              <a:rPr lang="ko-KR" altLang="en-US" sz="1050" dirty="0" smtClean="0"/>
              <a:t>대입연산자 함수</a:t>
            </a:r>
          </a:p>
          <a:p>
            <a:pPr defTabSz="288000"/>
            <a:r>
              <a:rPr lang="ko-KR" altLang="en-US" sz="1050" dirty="0" smtClean="0"/>
              <a:t>	</a:t>
            </a:r>
            <a:r>
              <a:rPr lang="en-US" altLang="ko-KR" sz="1050" dirty="0" smtClean="0"/>
              <a:t>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② default </a:t>
            </a:r>
            <a:r>
              <a:rPr lang="ko-KR" altLang="en-US" sz="1050" dirty="0" smtClean="0"/>
              <a:t>대입 연산자함수는 멤버데이터를 일대일로 대입하는 형태로 만들어집니다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A </a:t>
            </a:r>
            <a:r>
              <a:rPr lang="en-US" altLang="ko-KR" sz="1050" dirty="0" err="1" smtClean="0"/>
              <a:t>A</a:t>
            </a:r>
            <a:r>
              <a:rPr lang="en-US" altLang="ko-KR" sz="1050" dirty="0" smtClean="0"/>
              <a:t>::operator =(A &amp; </a:t>
            </a:r>
            <a:r>
              <a:rPr lang="en-US" altLang="ko-KR" sz="1050" dirty="0" err="1" smtClean="0"/>
              <a:t>ra</a:t>
            </a:r>
            <a:r>
              <a:rPr lang="en-US" altLang="ko-KR" sz="1050" dirty="0" smtClean="0"/>
              <a:t>)</a:t>
            </a:r>
          </a:p>
          <a:p>
            <a:pPr defTabSz="288000"/>
            <a:r>
              <a:rPr lang="en-US" altLang="ko-KR" sz="1050" dirty="0" smtClean="0"/>
              <a:t>	{</a:t>
            </a:r>
          </a:p>
          <a:p>
            <a:pPr defTabSz="288000"/>
            <a:r>
              <a:rPr lang="en-US" altLang="ko-KR" sz="1050" dirty="0" smtClean="0"/>
              <a:t>		no = </a:t>
            </a:r>
            <a:r>
              <a:rPr lang="en-US" altLang="ko-KR" sz="1050" dirty="0" err="1" smtClean="0"/>
              <a:t>ra.no</a:t>
            </a:r>
            <a:r>
              <a:rPr lang="en-US" altLang="ko-KR" sz="1050" dirty="0" smtClean="0"/>
              <a:t>;  //</a:t>
            </a:r>
          </a:p>
          <a:p>
            <a:pPr defTabSz="288000"/>
            <a:r>
              <a:rPr lang="en-US" altLang="ko-KR" sz="1050" dirty="0" smtClean="0"/>
              <a:t>		</a:t>
            </a:r>
            <a:r>
              <a:rPr lang="en-US" altLang="ko-KR" sz="1050" dirty="0" err="1" smtClean="0"/>
              <a:t>ch</a:t>
            </a:r>
            <a:r>
              <a:rPr lang="en-US" altLang="ko-KR" sz="1050" dirty="0" smtClean="0"/>
              <a:t> = ra.ch; //</a:t>
            </a:r>
          </a:p>
          <a:p>
            <a:pPr defTabSz="288000"/>
            <a:r>
              <a:rPr lang="en-US" altLang="ko-KR" sz="1050" dirty="0" smtClean="0"/>
              <a:t>	}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③ </a:t>
            </a:r>
            <a:r>
              <a:rPr lang="ko-KR" altLang="en-US" sz="1050" dirty="0" smtClean="0"/>
              <a:t>포인터 멤버데이터에 동적 메모리를 할당하는 클래스의 경우 </a:t>
            </a:r>
            <a:r>
              <a:rPr lang="en-US" altLang="ko-KR" sz="1050" dirty="0" smtClean="0"/>
              <a:t>default </a:t>
            </a:r>
            <a:r>
              <a:rPr lang="ko-KR" altLang="en-US" sz="1050" dirty="0" smtClean="0"/>
              <a:t>대입 연산자함수는 메모리가 공유되는 문제를 유발시킬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수 있는데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이런 경우 사용자의 대입연산자함수 </a:t>
            </a:r>
            <a:r>
              <a:rPr lang="ko-KR" altLang="en-US" sz="1050" b="1" dirty="0" smtClean="0"/>
              <a:t>중복정의가 필요</a:t>
            </a:r>
            <a:r>
              <a:rPr lang="ko-KR" altLang="en-US" sz="1050" dirty="0" smtClean="0"/>
              <a:t>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class A{</a:t>
            </a:r>
          </a:p>
          <a:p>
            <a:pPr defTabSz="288000"/>
            <a:r>
              <a:rPr lang="en-US" altLang="ko-KR" sz="1050" dirty="0" smtClean="0"/>
              <a:t>		char * </a:t>
            </a:r>
            <a:r>
              <a:rPr lang="en-US" altLang="ko-KR" sz="1050" dirty="0" err="1" smtClean="0"/>
              <a:t>str</a:t>
            </a:r>
            <a:r>
              <a:rPr lang="en-US" altLang="ko-KR" sz="1050" dirty="0" smtClean="0"/>
              <a:t>;</a:t>
            </a:r>
          </a:p>
          <a:p>
            <a:pPr defTabSz="288000"/>
            <a:r>
              <a:rPr lang="en-US" altLang="ko-KR" sz="1050" dirty="0" smtClean="0"/>
              <a:t>		A(const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char * s) </a:t>
            </a:r>
          </a:p>
          <a:p>
            <a:pPr defTabSz="288000"/>
            <a:r>
              <a:rPr lang="en-US" altLang="ko-KR" sz="1050" dirty="0" smtClean="0"/>
              <a:t>		{ </a:t>
            </a:r>
          </a:p>
          <a:p>
            <a:pPr defTabSz="288000"/>
            <a:r>
              <a:rPr lang="en-US" altLang="ko-KR" sz="1050" dirty="0" smtClean="0"/>
              <a:t>			</a:t>
            </a:r>
            <a:r>
              <a:rPr lang="en-US" altLang="ko-KR" sz="1050" dirty="0" err="1" smtClean="0"/>
              <a:t>str</a:t>
            </a:r>
            <a:r>
              <a:rPr lang="en-US" altLang="ko-KR" sz="1050" dirty="0" smtClean="0"/>
              <a:t> = new char[::</a:t>
            </a:r>
            <a:r>
              <a:rPr lang="en-US" altLang="ko-KR" sz="1050" dirty="0" err="1" smtClean="0"/>
              <a:t>strlen</a:t>
            </a:r>
            <a:r>
              <a:rPr lang="en-US" altLang="ko-KR" sz="1050" dirty="0" smtClean="0"/>
              <a:t>(s) + 1]; // </a:t>
            </a:r>
            <a:r>
              <a:rPr lang="ko-KR" altLang="en-US" sz="1050" dirty="0" err="1" smtClean="0"/>
              <a:t>동적메모리</a:t>
            </a:r>
            <a:r>
              <a:rPr lang="ko-KR" altLang="en-US" sz="1050" dirty="0" smtClean="0"/>
              <a:t> 할당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		…</a:t>
            </a:r>
          </a:p>
          <a:p>
            <a:pPr defTabSz="288000"/>
            <a:r>
              <a:rPr lang="en-US" altLang="ko-KR" sz="1050" dirty="0" smtClean="0"/>
              <a:t>		}</a:t>
            </a:r>
            <a:endParaRPr lang="ko-KR" altLang="en-US" sz="1050" dirty="0" smtClean="0"/>
          </a:p>
          <a:p>
            <a:pPr defTabSz="288000"/>
            <a:r>
              <a:rPr lang="ko-KR" altLang="en-US" sz="1050" dirty="0" smtClean="0"/>
              <a:t>		</a:t>
            </a:r>
            <a:r>
              <a:rPr lang="en-US" altLang="ko-KR" sz="1050" dirty="0" smtClean="0"/>
              <a:t>~A() { delete [] </a:t>
            </a:r>
            <a:r>
              <a:rPr lang="en-US" altLang="ko-KR" sz="1050" dirty="0" err="1" smtClean="0"/>
              <a:t>str</a:t>
            </a:r>
            <a:r>
              <a:rPr lang="en-US" altLang="ko-KR" sz="1050" dirty="0" smtClean="0"/>
              <a:t>; } // </a:t>
            </a:r>
            <a:r>
              <a:rPr lang="ko-KR" altLang="en-US" sz="1050" dirty="0" err="1" smtClean="0"/>
              <a:t>동적메모리</a:t>
            </a:r>
            <a:r>
              <a:rPr lang="ko-KR" altLang="en-US" sz="1050" dirty="0" smtClean="0"/>
              <a:t> 반환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	…</a:t>
            </a:r>
          </a:p>
          <a:p>
            <a:pPr defTabSz="288000"/>
            <a:r>
              <a:rPr lang="en-US" altLang="ko-KR" sz="1050" dirty="0" smtClean="0"/>
              <a:t>		A operator =(A &amp; </a:t>
            </a:r>
            <a:r>
              <a:rPr lang="en-US" altLang="ko-KR" sz="1050" dirty="0" err="1" smtClean="0"/>
              <a:t>ra</a:t>
            </a:r>
            <a:r>
              <a:rPr lang="en-US" altLang="ko-KR" sz="1050" dirty="0" smtClean="0"/>
              <a:t>) // default </a:t>
            </a:r>
            <a:r>
              <a:rPr lang="ko-KR" altLang="en-US" sz="1050" dirty="0" smtClean="0"/>
              <a:t>대입연산자 함수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	{ </a:t>
            </a:r>
          </a:p>
          <a:p>
            <a:pPr defTabSz="288000"/>
            <a:r>
              <a:rPr lang="en-US" altLang="ko-KR" sz="1050" dirty="0" smtClean="0"/>
              <a:t>			</a:t>
            </a:r>
            <a:r>
              <a:rPr lang="en-US" altLang="ko-KR" sz="1050" dirty="0" err="1" smtClean="0"/>
              <a:t>str</a:t>
            </a:r>
            <a:r>
              <a:rPr lang="en-US" altLang="ko-KR" sz="1050" dirty="0" smtClean="0"/>
              <a:t> = ra.str;  </a:t>
            </a:r>
          </a:p>
          <a:p>
            <a:pPr defTabSz="288000"/>
            <a:r>
              <a:rPr lang="en-US" altLang="ko-KR" sz="1050" dirty="0" smtClean="0"/>
              <a:t>			return </a:t>
            </a:r>
            <a:r>
              <a:rPr lang="en-US" altLang="ko-KR" sz="1050" dirty="0" err="1" smtClean="0"/>
              <a:t>ra</a:t>
            </a:r>
            <a:r>
              <a:rPr lang="en-US" altLang="ko-KR" sz="1050" dirty="0" smtClean="0"/>
              <a:t>; </a:t>
            </a:r>
          </a:p>
          <a:p>
            <a:pPr defTabSz="288000"/>
            <a:r>
              <a:rPr lang="en-US" altLang="ko-KR" sz="1050" dirty="0" smtClean="0"/>
              <a:t>		}</a:t>
            </a:r>
            <a:endParaRPr lang="ko-KR" altLang="en-US" sz="1050" dirty="0" smtClean="0"/>
          </a:p>
          <a:p>
            <a:pPr defTabSz="288000"/>
            <a:r>
              <a:rPr lang="ko-KR" altLang="en-US" sz="1050" dirty="0" smtClean="0"/>
              <a:t>	</a:t>
            </a:r>
            <a:r>
              <a:rPr lang="en-US" altLang="ko-KR" sz="1050" dirty="0" smtClean="0"/>
              <a:t>};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ko-KR" altLang="en-US" sz="1050" dirty="0" smtClean="0"/>
              <a:t>④ 대입 연산자함수 중복 정의 시 고려할 사항</a:t>
            </a:r>
          </a:p>
          <a:p>
            <a:pPr defTabSz="288000"/>
            <a:endParaRPr lang="ko-KR" altLang="en-US" sz="1050" dirty="0" smtClean="0"/>
          </a:p>
          <a:p>
            <a:pPr defTabSz="288000">
              <a:buFontTx/>
              <a:buChar char="-"/>
            </a:pPr>
            <a:r>
              <a:rPr lang="ko-KR" altLang="en-US" sz="1050" dirty="0" smtClean="0"/>
              <a:t>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다중 대입</a:t>
            </a:r>
            <a:r>
              <a:rPr lang="ko-KR" altLang="en-US" sz="1050" b="1" dirty="0" smtClean="0"/>
              <a:t>을 지원하기 위해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자기 자신 되돌리기</a:t>
            </a:r>
            <a:endParaRPr lang="en-US" altLang="ko-KR" sz="1050" b="1" dirty="0" smtClean="0">
              <a:solidFill>
                <a:srgbClr val="FF0000"/>
              </a:solidFill>
            </a:endParaRPr>
          </a:p>
          <a:p>
            <a:pPr defTabSz="288000">
              <a:buFontTx/>
              <a:buChar char="-"/>
            </a:pPr>
            <a:endParaRPr lang="en-US" altLang="ko-KR" sz="1050" dirty="0" smtClean="0"/>
          </a:p>
          <a:p>
            <a:pPr defTabSz="288000">
              <a:buFontTx/>
              <a:buChar char="-"/>
            </a:pPr>
            <a:r>
              <a:rPr lang="en-US" altLang="ko-KR" sz="1050" dirty="0" smtClean="0"/>
              <a:t>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기존</a:t>
            </a:r>
            <a:r>
              <a:rPr lang="ko-KR" altLang="en-US" sz="1050" b="1" dirty="0" smtClean="0"/>
              <a:t>하는 메모리가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있다면 제거</a:t>
            </a:r>
            <a:r>
              <a:rPr lang="ko-KR" altLang="en-US" sz="1050" dirty="0" smtClean="0"/>
              <a:t>하기</a:t>
            </a:r>
            <a:endParaRPr lang="en-US" altLang="ko-KR" sz="1050" dirty="0" smtClean="0"/>
          </a:p>
          <a:p>
            <a:pPr defTabSz="288000">
              <a:buFontTx/>
              <a:buChar char="-"/>
            </a:pPr>
            <a:endParaRPr lang="en-US" altLang="ko-KR" sz="1050" dirty="0" smtClean="0"/>
          </a:p>
          <a:p>
            <a:pPr defTabSz="288000">
              <a:buFontTx/>
              <a:buChar char="-"/>
            </a:pPr>
            <a:r>
              <a:rPr lang="ko-KR" altLang="en-US" sz="1050" dirty="0" smtClean="0"/>
              <a:t> </a:t>
            </a:r>
            <a:r>
              <a:rPr lang="ko-KR" altLang="en-US" sz="1050" b="1" dirty="0" smtClean="0"/>
              <a:t>자기 자신이 대입되는지 조사</a:t>
            </a:r>
            <a:r>
              <a:rPr lang="ko-KR" altLang="en-US" sz="1050" dirty="0" smtClean="0"/>
              <a:t>하기</a:t>
            </a:r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※ </a:t>
            </a:r>
            <a:r>
              <a:rPr lang="en-US" altLang="ko-KR" sz="1050" dirty="0" err="1" smtClean="0"/>
              <a:t>CString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클래스 모델링</a:t>
            </a:r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MString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 참고</a:t>
            </a:r>
            <a:endParaRPr lang="en-US" altLang="ko-KR" sz="105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639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en-US" altLang="ko-KR" sz="1050" dirty="0" smtClean="0"/>
              <a:t>2.12 </a:t>
            </a:r>
            <a:r>
              <a:rPr lang="ko-KR" altLang="en-US" sz="1050" dirty="0" smtClean="0"/>
              <a:t>복사 </a:t>
            </a:r>
            <a:r>
              <a:rPr lang="ko-KR" altLang="en-US" sz="1050" dirty="0" err="1" smtClean="0"/>
              <a:t>생성자함수</a:t>
            </a:r>
            <a:r>
              <a:rPr lang="en-US" altLang="ko-KR" sz="1050" dirty="0" smtClean="0"/>
              <a:t>(copy constructor)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① </a:t>
            </a:r>
            <a:r>
              <a:rPr lang="ko-KR" altLang="en-US" sz="1050" b="1" dirty="0" smtClean="0"/>
              <a:t>클래스 자기 자신의 </a:t>
            </a:r>
            <a:r>
              <a:rPr lang="ko-KR" altLang="en-US" sz="1050" b="1" dirty="0" err="1" smtClean="0"/>
              <a:t>참조형으로</a:t>
            </a:r>
            <a:r>
              <a:rPr lang="ko-KR" altLang="en-US" sz="1050" b="1" dirty="0" smtClean="0"/>
              <a:t> 인수를 전달받는 </a:t>
            </a:r>
            <a:r>
              <a:rPr lang="ko-KR" altLang="en-US" sz="1050" b="1" dirty="0" err="1" smtClean="0"/>
              <a:t>생성자함수</a:t>
            </a:r>
            <a:r>
              <a:rPr lang="ko-KR" altLang="en-US" sz="1050" dirty="0" err="1" smtClean="0"/>
              <a:t>를</a:t>
            </a:r>
            <a:r>
              <a:rPr lang="ko-KR" altLang="en-US" sz="1050" dirty="0" smtClean="0"/>
              <a:t> 복사 </a:t>
            </a:r>
            <a:r>
              <a:rPr lang="ko-KR" altLang="en-US" sz="1050" dirty="0" err="1" smtClean="0"/>
              <a:t>생성자함수라</a:t>
            </a:r>
            <a:r>
              <a:rPr lang="ko-KR" altLang="en-US" sz="1050" dirty="0" smtClean="0"/>
              <a:t> 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형식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ko-KR" altLang="en-US" sz="1050" dirty="0" err="1" smtClean="0"/>
              <a:t>클래스명</a:t>
            </a:r>
            <a:r>
              <a:rPr lang="en-US" altLang="ko-KR" sz="1050" dirty="0" smtClean="0"/>
              <a:t>::</a:t>
            </a:r>
            <a:r>
              <a:rPr lang="ko-KR" altLang="en-US" sz="1050" dirty="0" err="1" smtClean="0"/>
              <a:t>클래스명</a:t>
            </a:r>
            <a:r>
              <a:rPr lang="en-US" altLang="ko-KR" sz="1050" dirty="0" smtClean="0"/>
              <a:t>(const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클래스명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&amp; </a:t>
            </a:r>
            <a:r>
              <a:rPr lang="ko-KR" altLang="en-US" sz="1050" dirty="0" smtClean="0"/>
              <a:t>별명</a:t>
            </a:r>
            <a:r>
              <a:rPr lang="en-US" altLang="ko-KR" sz="1050" dirty="0" smtClean="0"/>
              <a:t>) // </a:t>
            </a:r>
            <a:r>
              <a:rPr lang="ko-KR" altLang="en-US" sz="1050" dirty="0" smtClean="0"/>
              <a:t>자기 자신의 참조</a:t>
            </a:r>
          </a:p>
          <a:p>
            <a:pPr defTabSz="288000"/>
            <a:r>
              <a:rPr lang="ko-KR" altLang="en-US" sz="1050" dirty="0" smtClean="0"/>
              <a:t>	</a:t>
            </a:r>
            <a:r>
              <a:rPr lang="en-US" altLang="ko-KR" sz="1050" dirty="0" smtClean="0"/>
              <a:t>{</a:t>
            </a:r>
          </a:p>
          <a:p>
            <a:pPr defTabSz="288000"/>
            <a:r>
              <a:rPr lang="en-US" altLang="ko-KR" sz="1050" dirty="0" smtClean="0"/>
              <a:t>	}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class A{</a:t>
            </a:r>
          </a:p>
          <a:p>
            <a:pPr defTabSz="288000"/>
            <a:r>
              <a:rPr lang="en-US" altLang="ko-KR" sz="1050" dirty="0" smtClean="0"/>
              <a:t>		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no;</a:t>
            </a:r>
          </a:p>
          <a:p>
            <a:pPr defTabSz="288000"/>
            <a:r>
              <a:rPr lang="en-US" altLang="ko-KR" sz="1050" dirty="0" smtClean="0"/>
              <a:t>		char </a:t>
            </a:r>
            <a:r>
              <a:rPr lang="en-US" altLang="ko-KR" sz="1050" dirty="0" err="1" smtClean="0"/>
              <a:t>ch</a:t>
            </a:r>
            <a:r>
              <a:rPr lang="en-US" altLang="ko-KR" sz="1050" dirty="0" smtClean="0"/>
              <a:t>;</a:t>
            </a:r>
          </a:p>
          <a:p>
            <a:pPr defTabSz="288000"/>
            <a:r>
              <a:rPr lang="en-US" altLang="ko-KR" sz="1050" dirty="0" smtClean="0"/>
              <a:t>	public:</a:t>
            </a:r>
          </a:p>
          <a:p>
            <a:pPr defTabSz="288000"/>
            <a:r>
              <a:rPr lang="en-US" altLang="ko-KR" sz="1050" dirty="0" smtClean="0"/>
              <a:t>		…</a:t>
            </a:r>
          </a:p>
          <a:p>
            <a:pPr defTabSz="288000"/>
            <a:r>
              <a:rPr lang="en-US" altLang="ko-KR" sz="1050" dirty="0" smtClean="0"/>
              <a:t>		A(const A &amp; </a:t>
            </a:r>
            <a:r>
              <a:rPr lang="en-US" altLang="ko-KR" sz="1050" dirty="0" err="1" smtClean="0"/>
              <a:t>ra</a:t>
            </a:r>
            <a:r>
              <a:rPr lang="en-US" altLang="ko-KR" sz="1050" dirty="0" smtClean="0"/>
              <a:t>); // </a:t>
            </a:r>
            <a:r>
              <a:rPr lang="ko-KR" altLang="en-US" sz="1050" dirty="0" smtClean="0"/>
              <a:t>복사 </a:t>
            </a:r>
            <a:r>
              <a:rPr lang="ko-KR" altLang="en-US" sz="1050" dirty="0" err="1" smtClean="0"/>
              <a:t>생성자함수</a:t>
            </a:r>
            <a:endParaRPr lang="ko-KR" altLang="en-US" sz="1050" dirty="0" smtClean="0"/>
          </a:p>
          <a:p>
            <a:pPr defTabSz="288000"/>
            <a:r>
              <a:rPr lang="ko-KR" altLang="en-US" sz="1050" dirty="0" smtClean="0"/>
              <a:t>	</a:t>
            </a:r>
            <a:r>
              <a:rPr lang="en-US" altLang="ko-KR" sz="1050" dirty="0" smtClean="0"/>
              <a:t>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A::A( A </a:t>
            </a:r>
            <a:r>
              <a:rPr lang="en-US" altLang="ko-KR" sz="1050" dirty="0" err="1" smtClean="0"/>
              <a:t>ra</a:t>
            </a:r>
            <a:r>
              <a:rPr lang="en-US" altLang="ko-KR" sz="1050" dirty="0" smtClean="0"/>
              <a:t>) // A </a:t>
            </a:r>
            <a:r>
              <a:rPr lang="en-US" altLang="ko-KR" sz="1050" dirty="0" err="1" smtClean="0"/>
              <a:t>ra</a:t>
            </a:r>
            <a:r>
              <a:rPr lang="en-US" altLang="ko-KR" sz="1050" dirty="0" smtClean="0"/>
              <a:t> = </a:t>
            </a:r>
            <a:r>
              <a:rPr lang="en-US" altLang="ko-KR" sz="1050" dirty="0" err="1" smtClean="0"/>
              <a:t>aa</a:t>
            </a:r>
            <a:r>
              <a:rPr lang="en-US" altLang="ko-KR" sz="1050" dirty="0" smtClean="0"/>
              <a:t>; // A </a:t>
            </a:r>
            <a:r>
              <a:rPr lang="en-US" altLang="ko-KR" sz="1050" dirty="0" err="1" smtClean="0"/>
              <a:t>ra</a:t>
            </a:r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aa</a:t>
            </a:r>
            <a:r>
              <a:rPr lang="en-US" altLang="ko-KR" sz="1050" dirty="0" smtClean="0"/>
              <a:t>); // </a:t>
            </a:r>
            <a:r>
              <a:rPr lang="ko-KR" altLang="en-US" sz="1050" dirty="0" smtClean="0"/>
              <a:t>자기 자신의 </a:t>
            </a:r>
            <a:r>
              <a:rPr lang="en-US" altLang="ko-KR" sz="1050" dirty="0" smtClean="0"/>
              <a:t>value</a:t>
            </a:r>
            <a:r>
              <a:rPr lang="ko-KR" altLang="en-US" sz="1050" dirty="0" smtClean="0"/>
              <a:t>타입으로 인수를 받는 </a:t>
            </a:r>
            <a:r>
              <a:rPr lang="ko-KR" altLang="en-US" sz="1050" dirty="0" err="1" smtClean="0"/>
              <a:t>생성자함수는</a:t>
            </a:r>
            <a:r>
              <a:rPr lang="ko-KR" altLang="en-US" sz="1050" dirty="0" smtClean="0"/>
              <a:t> 존재불가</a:t>
            </a:r>
          </a:p>
          <a:p>
            <a:pPr defTabSz="288000"/>
            <a:r>
              <a:rPr lang="ko-KR" altLang="en-US" sz="1050" dirty="0" smtClean="0"/>
              <a:t>	</a:t>
            </a:r>
            <a:r>
              <a:rPr lang="en-US" altLang="ko-KR" sz="1050" dirty="0" smtClean="0"/>
              <a:t>{</a:t>
            </a:r>
          </a:p>
          <a:p>
            <a:pPr defTabSz="288000"/>
            <a:r>
              <a:rPr lang="en-US" altLang="ko-KR" sz="1050" dirty="0" smtClean="0"/>
              <a:t>	}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② </a:t>
            </a:r>
            <a:r>
              <a:rPr lang="ko-KR" altLang="en-US" sz="1050" dirty="0" smtClean="0"/>
              <a:t>개체 선언 시 이미 만들어진 동일한 타입의 개체를 초기값으로 사용할 경우 복사 </a:t>
            </a:r>
            <a:r>
              <a:rPr lang="ko-KR" altLang="en-US" sz="1050" dirty="0" err="1" smtClean="0"/>
              <a:t>생성자함수가</a:t>
            </a:r>
            <a:r>
              <a:rPr lang="ko-KR" altLang="en-US" sz="1050" dirty="0" smtClean="0"/>
              <a:t> 호출됩니다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A </a:t>
            </a:r>
            <a:r>
              <a:rPr lang="en-US" altLang="ko-KR" sz="1050" dirty="0" err="1" smtClean="0"/>
              <a:t>aa</a:t>
            </a:r>
            <a:r>
              <a:rPr lang="en-US" altLang="ko-KR" sz="1050" dirty="0" smtClean="0"/>
              <a:t>;</a:t>
            </a:r>
          </a:p>
          <a:p>
            <a:pPr defTabSz="288000"/>
            <a:r>
              <a:rPr lang="en-US" altLang="ko-KR" sz="1050" dirty="0" smtClean="0"/>
              <a:t>	A bb(</a:t>
            </a:r>
            <a:r>
              <a:rPr lang="en-US" altLang="ko-KR" sz="1050" dirty="0" err="1" smtClean="0"/>
              <a:t>aa</a:t>
            </a:r>
            <a:r>
              <a:rPr lang="en-US" altLang="ko-KR" sz="1050" dirty="0" smtClean="0"/>
              <a:t>); // </a:t>
            </a:r>
            <a:r>
              <a:rPr lang="ko-KR" altLang="en-US" sz="1050" dirty="0" smtClean="0"/>
              <a:t>개체 </a:t>
            </a:r>
            <a:r>
              <a:rPr lang="en-US" altLang="ko-KR" sz="1050" dirty="0" smtClean="0"/>
              <a:t>bb</a:t>
            </a:r>
            <a:r>
              <a:rPr lang="ko-KR" altLang="en-US" sz="1050" dirty="0" smtClean="0"/>
              <a:t>는 복사 생성자함수 호출 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③ </a:t>
            </a:r>
            <a:r>
              <a:rPr lang="ko-KR" altLang="en-US" sz="1050" dirty="0" smtClean="0"/>
              <a:t>클래스 안에 복사 </a:t>
            </a:r>
            <a:r>
              <a:rPr lang="ko-KR" altLang="en-US" sz="1050" dirty="0" err="1" smtClean="0"/>
              <a:t>생성자함수를</a:t>
            </a:r>
            <a:r>
              <a:rPr lang="ko-KR" altLang="en-US" sz="1050" dirty="0" smtClean="0"/>
              <a:t> 정의하지 않으면 컴파일러에 의해 </a:t>
            </a:r>
            <a:r>
              <a:rPr lang="en-US" altLang="ko-KR" sz="1050" dirty="0" smtClean="0"/>
              <a:t>default </a:t>
            </a:r>
            <a:r>
              <a:rPr lang="ko-KR" altLang="en-US" sz="1050" dirty="0" smtClean="0"/>
              <a:t>복사 </a:t>
            </a:r>
            <a:r>
              <a:rPr lang="ko-KR" altLang="en-US" sz="1050" dirty="0" err="1" smtClean="0"/>
              <a:t>생성자함수가</a:t>
            </a:r>
            <a:r>
              <a:rPr lang="ko-KR" altLang="en-US" sz="1050" dirty="0" smtClean="0"/>
              <a:t> 제공되는데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멤버데이터를 일대일로 대입하는 형태로 만들어집니다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A::A(const A &amp; </a:t>
            </a:r>
            <a:r>
              <a:rPr lang="en-US" altLang="ko-KR" sz="1050" dirty="0" err="1" smtClean="0"/>
              <a:t>ra</a:t>
            </a:r>
            <a:r>
              <a:rPr lang="en-US" altLang="ko-KR" sz="1050" dirty="0" smtClean="0"/>
              <a:t>)</a:t>
            </a:r>
          </a:p>
          <a:p>
            <a:pPr defTabSz="288000"/>
            <a:r>
              <a:rPr lang="en-US" altLang="ko-KR" sz="1050" dirty="0" smtClean="0"/>
              <a:t>	{</a:t>
            </a:r>
          </a:p>
          <a:p>
            <a:pPr defTabSz="288000"/>
            <a:r>
              <a:rPr lang="en-US" altLang="ko-KR" sz="1050" dirty="0" smtClean="0"/>
              <a:t>		no = </a:t>
            </a:r>
            <a:r>
              <a:rPr lang="en-US" altLang="ko-KR" sz="1050" dirty="0" err="1" smtClean="0"/>
              <a:t>ra.no</a:t>
            </a:r>
            <a:r>
              <a:rPr lang="en-US" altLang="ko-KR" sz="1050" dirty="0" smtClean="0"/>
              <a:t>; //</a:t>
            </a:r>
          </a:p>
          <a:p>
            <a:pPr defTabSz="288000"/>
            <a:r>
              <a:rPr lang="en-US" altLang="ko-KR" sz="1050" dirty="0" smtClean="0"/>
              <a:t>		</a:t>
            </a:r>
            <a:r>
              <a:rPr lang="en-US" altLang="ko-KR" sz="1050" dirty="0" err="1" smtClean="0"/>
              <a:t>ch</a:t>
            </a:r>
            <a:r>
              <a:rPr lang="en-US" altLang="ko-KR" sz="1050" dirty="0" smtClean="0"/>
              <a:t> = ra.ch; //</a:t>
            </a:r>
          </a:p>
          <a:p>
            <a:pPr defTabSz="288000"/>
            <a:r>
              <a:rPr lang="en-US" altLang="ko-KR" sz="1050" dirty="0" smtClean="0"/>
              <a:t>	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5424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ko-KR" altLang="en-US" sz="1050" dirty="0" smtClean="0"/>
              <a:t>④ 포인터 멤버데이터에 동적 메모리가 할당되는 클래스의 경우 </a:t>
            </a:r>
            <a:r>
              <a:rPr lang="en-US" altLang="ko-KR" sz="1050" dirty="0" smtClean="0"/>
              <a:t>default </a:t>
            </a:r>
            <a:r>
              <a:rPr lang="ko-KR" altLang="en-US" sz="1050" dirty="0" smtClean="0"/>
              <a:t>복사 </a:t>
            </a:r>
            <a:r>
              <a:rPr lang="ko-KR" altLang="en-US" sz="1050" dirty="0" err="1" smtClean="0"/>
              <a:t>생성자함수는</a:t>
            </a:r>
            <a:r>
              <a:rPr lang="ko-KR" altLang="en-US" sz="1050" dirty="0" smtClean="0"/>
              <a:t> 메모리가 공유되는 문제를 유발시킬 수 있는데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이런 경우 사용자의 </a:t>
            </a:r>
            <a:r>
              <a:rPr lang="ko-KR" altLang="en-US" sz="1050" dirty="0" err="1" smtClean="0"/>
              <a:t>복사생성자함수</a:t>
            </a:r>
            <a:r>
              <a:rPr lang="ko-KR" altLang="en-US" sz="1050" dirty="0" smtClean="0"/>
              <a:t> 중복정의가 필요합니다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 class A{</a:t>
            </a:r>
          </a:p>
          <a:p>
            <a:pPr defTabSz="288000"/>
            <a:r>
              <a:rPr lang="en-US" altLang="ko-KR" sz="1050" dirty="0" smtClean="0"/>
              <a:t>		char * </a:t>
            </a:r>
            <a:r>
              <a:rPr lang="en-US" altLang="ko-KR" sz="1050" dirty="0" err="1" smtClean="0"/>
              <a:t>str</a:t>
            </a:r>
            <a:r>
              <a:rPr lang="en-US" altLang="ko-KR" sz="1050" dirty="0" smtClean="0"/>
              <a:t>;</a:t>
            </a:r>
          </a:p>
          <a:p>
            <a:pPr defTabSz="288000"/>
            <a:r>
              <a:rPr lang="en-US" altLang="ko-KR" sz="1050" dirty="0" smtClean="0"/>
              <a:t>		A(const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char * s) </a:t>
            </a:r>
          </a:p>
          <a:p>
            <a:pPr defTabSz="288000"/>
            <a:r>
              <a:rPr lang="en-US" altLang="ko-KR" sz="1050" dirty="0" smtClean="0"/>
              <a:t>		{ </a:t>
            </a:r>
          </a:p>
          <a:p>
            <a:pPr defTabSz="288000"/>
            <a:r>
              <a:rPr lang="en-US" altLang="ko-KR" sz="1050" dirty="0" smtClean="0"/>
              <a:t>			</a:t>
            </a:r>
            <a:r>
              <a:rPr lang="en-US" altLang="ko-KR" sz="1050" dirty="0" err="1" smtClean="0"/>
              <a:t>str</a:t>
            </a:r>
            <a:r>
              <a:rPr lang="en-US" altLang="ko-KR" sz="1050" dirty="0" smtClean="0"/>
              <a:t> = new char[::</a:t>
            </a:r>
            <a:r>
              <a:rPr lang="en-US" altLang="ko-KR" sz="1050" dirty="0" err="1" smtClean="0"/>
              <a:t>strlen</a:t>
            </a:r>
            <a:r>
              <a:rPr lang="en-US" altLang="ko-KR" sz="1050" dirty="0" smtClean="0"/>
              <a:t>(s) + 1]; // </a:t>
            </a:r>
            <a:r>
              <a:rPr lang="ko-KR" altLang="en-US" sz="1050" dirty="0" err="1" smtClean="0"/>
              <a:t>동적메모리</a:t>
            </a:r>
            <a:r>
              <a:rPr lang="ko-KR" altLang="en-US" sz="1050" dirty="0" smtClean="0"/>
              <a:t> 할당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		…</a:t>
            </a:r>
          </a:p>
          <a:p>
            <a:pPr defTabSz="288000"/>
            <a:r>
              <a:rPr lang="en-US" altLang="ko-KR" sz="1050" dirty="0" smtClean="0"/>
              <a:t>		}</a:t>
            </a:r>
            <a:endParaRPr lang="ko-KR" altLang="en-US" sz="1050" dirty="0" smtClean="0"/>
          </a:p>
          <a:p>
            <a:pPr defTabSz="288000"/>
            <a:r>
              <a:rPr lang="ko-KR" altLang="en-US" sz="1050" dirty="0" smtClean="0"/>
              <a:t>		</a:t>
            </a:r>
            <a:r>
              <a:rPr lang="en-US" altLang="ko-KR" sz="1050" dirty="0" smtClean="0"/>
              <a:t>~A() </a:t>
            </a:r>
          </a:p>
          <a:p>
            <a:pPr defTabSz="288000"/>
            <a:r>
              <a:rPr lang="en-US" altLang="ko-KR" sz="1050" dirty="0" smtClean="0"/>
              <a:t>		{ </a:t>
            </a:r>
          </a:p>
          <a:p>
            <a:pPr defTabSz="288000"/>
            <a:r>
              <a:rPr lang="en-US" altLang="ko-KR" sz="1050" dirty="0" smtClean="0"/>
              <a:t>			delete [] </a:t>
            </a:r>
            <a:r>
              <a:rPr lang="en-US" altLang="ko-KR" sz="1050" dirty="0" err="1" smtClean="0"/>
              <a:t>str</a:t>
            </a:r>
            <a:r>
              <a:rPr lang="en-US" altLang="ko-KR" sz="1050" dirty="0" smtClean="0"/>
              <a:t>; // </a:t>
            </a:r>
            <a:r>
              <a:rPr lang="ko-KR" altLang="en-US" sz="1050" dirty="0" err="1" smtClean="0"/>
              <a:t>동적메모리</a:t>
            </a:r>
            <a:r>
              <a:rPr lang="ko-KR" altLang="en-US" sz="1050" dirty="0" smtClean="0"/>
              <a:t> 반환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	} 		…</a:t>
            </a:r>
          </a:p>
          <a:p>
            <a:pPr defTabSz="288000"/>
            <a:r>
              <a:rPr lang="en-US" altLang="ko-KR" sz="1050" dirty="0" smtClean="0"/>
              <a:t>		A(const A &amp; </a:t>
            </a:r>
            <a:r>
              <a:rPr lang="en-US" altLang="ko-KR" sz="1050" dirty="0" err="1" smtClean="0"/>
              <a:t>ra</a:t>
            </a:r>
            <a:r>
              <a:rPr lang="en-US" altLang="ko-KR" sz="1050" dirty="0" smtClean="0"/>
              <a:t>) // default </a:t>
            </a:r>
            <a:r>
              <a:rPr lang="ko-KR" altLang="en-US" sz="1050" dirty="0" err="1" smtClean="0"/>
              <a:t>복사생성자함수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	{ </a:t>
            </a:r>
          </a:p>
          <a:p>
            <a:pPr defTabSz="288000"/>
            <a:r>
              <a:rPr lang="en-US" altLang="ko-KR" sz="1050" dirty="0" smtClean="0"/>
              <a:t>			</a:t>
            </a:r>
            <a:r>
              <a:rPr lang="en-US" altLang="ko-KR" sz="1050" dirty="0" err="1" smtClean="0"/>
              <a:t>str</a:t>
            </a:r>
            <a:r>
              <a:rPr lang="en-US" altLang="ko-KR" sz="1050" dirty="0" smtClean="0"/>
              <a:t> = ra.str; </a:t>
            </a:r>
          </a:p>
          <a:p>
            <a:pPr defTabSz="288000"/>
            <a:r>
              <a:rPr lang="en-US" altLang="ko-KR" sz="1050" dirty="0" smtClean="0"/>
              <a:t>		}</a:t>
            </a:r>
            <a:endParaRPr lang="ko-KR" altLang="en-US" sz="1050" dirty="0" smtClean="0"/>
          </a:p>
          <a:p>
            <a:pPr defTabSz="288000"/>
            <a:r>
              <a:rPr lang="ko-KR" altLang="en-US" sz="1050" dirty="0" smtClean="0"/>
              <a:t>	</a:t>
            </a:r>
            <a:r>
              <a:rPr lang="en-US" altLang="ko-KR" sz="1050" dirty="0" smtClean="0"/>
              <a:t>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⑤ </a:t>
            </a:r>
            <a:r>
              <a:rPr lang="ko-KR" altLang="en-US" sz="1050" dirty="0" smtClean="0"/>
              <a:t>대입연산자함수의 중복정의와 비교되는 </a:t>
            </a:r>
            <a:r>
              <a:rPr lang="ko-KR" altLang="en-US" sz="1050" dirty="0" err="1" smtClean="0"/>
              <a:t>복사생성자함수의</a:t>
            </a:r>
            <a:r>
              <a:rPr lang="ko-KR" altLang="en-US" sz="1050" dirty="0" smtClean="0"/>
              <a:t> 중복정의 요령</a:t>
            </a:r>
          </a:p>
          <a:p>
            <a:pPr defTabSz="288000"/>
            <a:endParaRPr lang="ko-KR" altLang="en-US" sz="1050" dirty="0" smtClean="0"/>
          </a:p>
          <a:p>
            <a:pPr defTabSz="288000">
              <a:buFontTx/>
              <a:buChar char="-"/>
            </a:pPr>
            <a:r>
              <a:rPr lang="ko-KR" altLang="en-US" sz="1050" dirty="0" smtClean="0"/>
              <a:t> 대입연산자함수는 다중 대입을 지원하기 위해 자기 자신을 리턴 하도록 했지만 </a:t>
            </a:r>
            <a:r>
              <a:rPr lang="ko-KR" altLang="en-US" sz="1050" dirty="0" err="1" smtClean="0"/>
              <a:t>생성자함수이므로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리턴값이</a:t>
            </a:r>
            <a:r>
              <a:rPr lang="ko-KR" altLang="en-US" sz="1050" dirty="0" smtClean="0"/>
              <a:t> 있을 수 없습니다</a:t>
            </a:r>
            <a:r>
              <a:rPr lang="en-US" altLang="ko-KR" sz="1050" dirty="0" smtClean="0"/>
              <a:t>.</a:t>
            </a:r>
          </a:p>
          <a:p>
            <a:pPr defTabSz="288000">
              <a:buFontTx/>
              <a:buChar char="-"/>
            </a:pPr>
            <a:endParaRPr lang="en-US" altLang="ko-KR" sz="1050" dirty="0" smtClean="0"/>
          </a:p>
          <a:p>
            <a:pPr defTabSz="288000">
              <a:buFontTx/>
              <a:buChar char="-"/>
            </a:pPr>
            <a:r>
              <a:rPr lang="ko-KR" altLang="en-US" sz="1050" dirty="0" smtClean="0"/>
              <a:t> 대입연산자함수는 이미 만들어진 개체가 호출하는 반면 </a:t>
            </a:r>
            <a:r>
              <a:rPr lang="ko-KR" altLang="en-US" sz="1050" dirty="0" err="1" smtClean="0"/>
              <a:t>복사생성자함수는</a:t>
            </a:r>
            <a:r>
              <a:rPr lang="ko-KR" altLang="en-US" sz="1050" dirty="0" smtClean="0"/>
              <a:t> 새로 만들어지는 개체가 호출하므로 기존하는 메모리가 있을 수 없습니다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따라서 메모리 할당 여부를 조사할 필요도 없고 메모리 반환작업 역시 필요치 않습니다</a:t>
            </a:r>
            <a:r>
              <a:rPr lang="en-US" altLang="ko-KR" sz="1050" dirty="0" smtClean="0"/>
              <a:t>.</a:t>
            </a:r>
          </a:p>
          <a:p>
            <a:pPr defTabSz="288000">
              <a:buFontTx/>
              <a:buChar char="-"/>
            </a:pP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- </a:t>
            </a:r>
            <a:r>
              <a:rPr lang="ko-KR" altLang="en-US" sz="1050" dirty="0" smtClean="0"/>
              <a:t>대입연산자 함수에서는 자기 자신을 대입하는지 조사해야 했지만 새로 만들어지는 개체에서는 자기 자신이 대입될 수 없음으로 자기 자신의 대입을 조사할 필요 없습니다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※ </a:t>
            </a:r>
            <a:r>
              <a:rPr lang="en-US" altLang="ko-KR" sz="1050" dirty="0" err="1" smtClean="0"/>
              <a:t>CString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클래스 모델링</a:t>
            </a:r>
            <a:r>
              <a:rPr lang="en-US" altLang="ko-KR" sz="1050" dirty="0" smtClean="0"/>
              <a:t> (</a:t>
            </a:r>
            <a:r>
              <a:rPr lang="en-US" altLang="ko-KR" sz="1050" dirty="0" err="1" smtClean="0"/>
              <a:t>MString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 참고</a:t>
            </a:r>
            <a:endParaRPr lang="en-US" altLang="ko-KR" sz="1050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6717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en-US" altLang="ko-KR" sz="1050" dirty="0" smtClean="0"/>
              <a:t>2.13 R-value </a:t>
            </a:r>
            <a:r>
              <a:rPr lang="ko-KR" altLang="en-US" sz="1050" dirty="0" smtClean="0"/>
              <a:t>참조</a:t>
            </a:r>
            <a:r>
              <a:rPr lang="en-US" altLang="ko-KR" sz="1050" dirty="0" smtClean="0"/>
              <a:t>	( L-value : </a:t>
            </a:r>
            <a:r>
              <a:rPr lang="ko-KR" altLang="en-US" sz="1050" dirty="0" smtClean="0"/>
              <a:t>저장 공간 </a:t>
            </a:r>
            <a:r>
              <a:rPr lang="en-US" altLang="ko-KR" sz="1050" dirty="0" smtClean="0"/>
              <a:t>// R-value : </a:t>
            </a:r>
            <a:r>
              <a:rPr lang="ko-KR" altLang="en-US" sz="1050" dirty="0" smtClean="0"/>
              <a:t>상</a:t>
            </a:r>
            <a:r>
              <a:rPr lang="ko-KR" altLang="en-US" sz="1050" dirty="0"/>
              <a:t>수</a:t>
            </a:r>
            <a:r>
              <a:rPr lang="en-US" altLang="ko-KR" sz="1050" dirty="0" smtClean="0"/>
              <a:t> )</a:t>
            </a:r>
            <a:endParaRPr lang="ko-KR" altLang="en-US" sz="1050" dirty="0" smtClean="0"/>
          </a:p>
          <a:p>
            <a:pPr defTabSz="288000"/>
            <a:endParaRPr lang="ko-KR" altLang="en-US" sz="1050" dirty="0" smtClean="0"/>
          </a:p>
          <a:p>
            <a:pPr defTabSz="288000"/>
            <a:r>
              <a:rPr lang="ko-KR" altLang="en-US" sz="1050" dirty="0" smtClean="0"/>
              <a:t>①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상수 또는 </a:t>
            </a:r>
            <a:r>
              <a:rPr lang="ko-KR" altLang="en-US" sz="1050" b="1" dirty="0" err="1" smtClean="0">
                <a:solidFill>
                  <a:srgbClr val="FF0000"/>
                </a:solidFill>
              </a:rPr>
              <a:t>임시값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050" b="1" u="sng" dirty="0" smtClean="0">
                <a:solidFill>
                  <a:srgbClr val="FF0000"/>
                </a:solidFill>
              </a:rPr>
              <a:t>임시개체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에 별명</a:t>
            </a:r>
            <a:r>
              <a:rPr lang="ko-KR" altLang="en-US" sz="1050" b="1" dirty="0" smtClean="0"/>
              <a:t>을 붙이는 것</a:t>
            </a:r>
            <a:r>
              <a:rPr lang="ko-KR" altLang="en-US" sz="1050" dirty="0" smtClean="0"/>
              <a:t>을 </a:t>
            </a:r>
            <a:r>
              <a:rPr lang="en-US" altLang="ko-KR" sz="1050" dirty="0" smtClean="0"/>
              <a:t>R-value </a:t>
            </a:r>
            <a:r>
              <a:rPr lang="ko-KR" altLang="en-US" sz="1050" dirty="0" smtClean="0"/>
              <a:t>참조라 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※ </a:t>
            </a:r>
            <a:r>
              <a:rPr lang="ko-KR" altLang="en-US" sz="1050" b="1" dirty="0" smtClean="0"/>
              <a:t>기존하는 </a:t>
            </a:r>
            <a:r>
              <a:rPr lang="ko-KR" altLang="en-US" sz="1050" b="1" u="sng" dirty="0" smtClean="0">
                <a:solidFill>
                  <a:srgbClr val="FF0000"/>
                </a:solidFill>
              </a:rPr>
              <a:t>기억공간의 이름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에 별명을 붙이는 것</a:t>
            </a:r>
            <a:r>
              <a:rPr lang="ko-KR" altLang="en-US" sz="1050" b="1" dirty="0" smtClean="0"/>
              <a:t>을 </a:t>
            </a:r>
            <a:r>
              <a:rPr lang="en-US" altLang="ko-KR" sz="1050" b="1" dirty="0" smtClean="0"/>
              <a:t>L-value </a:t>
            </a:r>
            <a:r>
              <a:rPr lang="ko-KR" altLang="en-US" sz="1050" b="1" dirty="0" smtClean="0"/>
              <a:t>참조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② ‘&amp;&amp;’</a:t>
            </a:r>
            <a:r>
              <a:rPr lang="ko-KR" altLang="en-US" sz="1050" dirty="0" smtClean="0"/>
              <a:t>를 참조연산자로 사용해서 별명을 붙이는데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자료형</a:t>
            </a:r>
            <a:r>
              <a:rPr lang="ko-KR" altLang="en-US" sz="1050" dirty="0" smtClean="0"/>
              <a:t> 바로 우측에 </a:t>
            </a:r>
            <a:r>
              <a:rPr lang="en-US" altLang="ko-KR" sz="1050" dirty="0" smtClean="0"/>
              <a:t>&amp;&amp;</a:t>
            </a:r>
            <a:r>
              <a:rPr lang="ko-KR" altLang="en-US" sz="1050" dirty="0" smtClean="0"/>
              <a:t>를 사용하여 참조변수를 선언합니다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형식</a:t>
            </a:r>
            <a:r>
              <a:rPr lang="en-US" altLang="ko-KR" sz="1050" dirty="0" smtClean="0"/>
              <a:t>] 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ko-KR" altLang="en-US" sz="1050" dirty="0" err="1" smtClean="0"/>
              <a:t>자료형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&amp;&amp; </a:t>
            </a:r>
            <a:r>
              <a:rPr lang="ko-KR" altLang="en-US" sz="1050" dirty="0" err="1" smtClean="0"/>
              <a:t>참조변수명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별명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=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상수</a:t>
            </a:r>
            <a:r>
              <a:rPr lang="en-US" altLang="ko-KR" sz="1050" dirty="0" smtClean="0"/>
              <a:t>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n = 5; // L-value = R-value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&amp; k = n; // </a:t>
            </a:r>
            <a:r>
              <a:rPr lang="en-US" altLang="ko-KR" sz="1050" b="1" dirty="0" smtClean="0"/>
              <a:t>L-value </a:t>
            </a:r>
            <a:r>
              <a:rPr lang="ko-KR" altLang="en-US" sz="1050" b="1" dirty="0" smtClean="0"/>
              <a:t>참조</a:t>
            </a:r>
            <a:endParaRPr lang="en-US" altLang="ko-KR" sz="1050" b="1" dirty="0" smtClean="0"/>
          </a:p>
          <a:p>
            <a:pPr defTabSz="288000"/>
            <a:r>
              <a:rPr lang="en-US" altLang="ko-KR" sz="1050" dirty="0" smtClean="0"/>
              <a:t>	</a:t>
            </a:r>
            <a:r>
              <a:rPr lang="en-US" altLang="ko-KR" sz="1050" b="1" dirty="0" smtClean="0"/>
              <a:t>const</a:t>
            </a:r>
            <a:r>
              <a:rPr lang="en-US" altLang="ko-KR" sz="1050" dirty="0" smtClean="0"/>
              <a:t> 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&amp; c = 5; // </a:t>
            </a:r>
            <a:r>
              <a:rPr lang="ko-KR" altLang="en-US" sz="1050" b="1" dirty="0" err="1" smtClean="0"/>
              <a:t>상수형</a:t>
            </a:r>
            <a:r>
              <a:rPr lang="ko-KR" altLang="en-US" sz="1050" b="1" dirty="0" smtClean="0"/>
              <a:t> 참조 </a:t>
            </a:r>
            <a:r>
              <a:rPr lang="en-US" altLang="ko-KR" sz="1050" b="1" dirty="0" smtClean="0"/>
              <a:t>: </a:t>
            </a:r>
            <a:r>
              <a:rPr lang="en-US" altLang="ko-KR" sz="1050" b="1" dirty="0" err="1" smtClean="0"/>
              <a:t>const</a:t>
            </a:r>
            <a:r>
              <a:rPr lang="en-US" altLang="ko-KR" sz="1050" b="1" dirty="0" smtClean="0"/>
              <a:t> </a:t>
            </a:r>
            <a:r>
              <a:rPr lang="ko-KR" altLang="en-US" sz="1050" b="1" dirty="0" err="1" smtClean="0"/>
              <a:t>자료형</a:t>
            </a:r>
            <a:r>
              <a:rPr lang="ko-KR" altLang="en-US" sz="1050" b="1" dirty="0" smtClean="0"/>
              <a:t> </a:t>
            </a:r>
            <a:r>
              <a:rPr lang="en-US" altLang="ko-KR" sz="1050" b="1" dirty="0" smtClean="0"/>
              <a:t>&amp; </a:t>
            </a:r>
            <a:r>
              <a:rPr lang="ko-KR" altLang="en-US" sz="1050" b="1" dirty="0" err="1" smtClean="0"/>
              <a:t>참조변수명</a:t>
            </a:r>
            <a:r>
              <a:rPr lang="ko-KR" altLang="en-US" sz="1050" b="1" dirty="0" smtClean="0"/>
              <a:t> </a:t>
            </a:r>
            <a:r>
              <a:rPr lang="en-US" altLang="ko-KR" sz="1050" b="1" dirty="0" smtClean="0"/>
              <a:t>= </a:t>
            </a:r>
            <a:r>
              <a:rPr lang="ko-KR" altLang="en-US" sz="1050" b="1" dirty="0" smtClean="0"/>
              <a:t>상수</a:t>
            </a:r>
            <a:r>
              <a:rPr lang="en-US" altLang="ko-KR" sz="1050" b="1" dirty="0" smtClean="0"/>
              <a:t>;  </a:t>
            </a:r>
            <a:r>
              <a:rPr lang="ko-KR" altLang="en-US" sz="1050" b="1" dirty="0" smtClean="0"/>
              <a:t>이런 형태도 </a:t>
            </a:r>
            <a:r>
              <a:rPr lang="en-US" altLang="ko-KR" sz="1050" b="1" dirty="0" err="1" smtClean="0"/>
              <a:t>const</a:t>
            </a:r>
            <a:r>
              <a:rPr lang="en-US" altLang="ko-KR" sz="1050" b="1" dirty="0" smtClean="0"/>
              <a:t> </a:t>
            </a:r>
            <a:r>
              <a:rPr lang="ko-KR" altLang="en-US" sz="1050" b="1" dirty="0" smtClean="0"/>
              <a:t>때문에 </a:t>
            </a:r>
            <a:r>
              <a:rPr lang="en-US" altLang="ko-KR" sz="1050" b="1" dirty="0" smtClean="0"/>
              <a:t>R-value </a:t>
            </a:r>
            <a:r>
              <a:rPr lang="ko-KR" altLang="en-US" sz="1050" b="1" dirty="0" smtClean="0"/>
              <a:t>참조라고 함</a:t>
            </a:r>
            <a:r>
              <a:rPr lang="en-US" altLang="ko-KR" sz="1050" b="1" dirty="0"/>
              <a:t>!</a:t>
            </a:r>
            <a:endParaRPr lang="ko-KR" altLang="en-US" sz="1050" b="1" dirty="0" smtClean="0"/>
          </a:p>
          <a:p>
            <a:pPr defTabSz="288000"/>
            <a:r>
              <a:rPr lang="ko-KR" altLang="en-US" sz="1050" dirty="0" smtClean="0"/>
              <a:t>	</a:t>
            </a:r>
            <a:r>
              <a:rPr lang="en-US" altLang="ko-KR" sz="1050" dirty="0" smtClean="0"/>
              <a:t>//c = 10; // </a:t>
            </a:r>
            <a:r>
              <a:rPr lang="ko-KR" altLang="en-US" sz="1050" dirty="0" smtClean="0"/>
              <a:t>변경불가</a:t>
            </a:r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	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&amp;&amp; r = 5; // R-value </a:t>
            </a:r>
            <a:r>
              <a:rPr lang="ko-KR" altLang="en-US" sz="1050" dirty="0" smtClean="0"/>
              <a:t>참조</a:t>
            </a:r>
          </a:p>
          <a:p>
            <a:pPr defTabSz="288000"/>
            <a:r>
              <a:rPr lang="ko-KR" altLang="en-US" sz="1050" dirty="0" smtClean="0"/>
              <a:t>	</a:t>
            </a:r>
            <a:r>
              <a:rPr lang="en-US" altLang="ko-KR" sz="1050" dirty="0" smtClean="0"/>
              <a:t>r = 10; // </a:t>
            </a:r>
            <a:r>
              <a:rPr lang="en-US" altLang="ko-KR" sz="1050" b="1" dirty="0" smtClean="0"/>
              <a:t>R-value </a:t>
            </a:r>
            <a:r>
              <a:rPr lang="ko-KR" altLang="en-US" sz="1050" b="1" dirty="0" smtClean="0"/>
              <a:t>참조는 </a:t>
            </a:r>
            <a:r>
              <a:rPr lang="en-US" altLang="ko-KR" sz="1050" b="1" dirty="0" smtClean="0"/>
              <a:t>const</a:t>
            </a:r>
            <a:r>
              <a:rPr lang="ko-KR" altLang="en-US" sz="1050" b="1" dirty="0" smtClean="0"/>
              <a:t>형 참조와 달리 값 변경가능</a:t>
            </a:r>
          </a:p>
          <a:p>
            <a:pPr defTabSz="288000"/>
            <a:r>
              <a:rPr lang="ko-KR" altLang="en-US" sz="1050" dirty="0" smtClean="0"/>
              <a:t>	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※ </a:t>
            </a:r>
            <a:r>
              <a:rPr lang="ko-KR" altLang="en-US" sz="1050" dirty="0" err="1" smtClean="0"/>
              <a:t>임시값에</a:t>
            </a:r>
            <a:r>
              <a:rPr lang="ko-KR" altLang="en-US" sz="1050" dirty="0" smtClean="0"/>
              <a:t> 대한 참조의 이해 </a:t>
            </a:r>
          </a:p>
          <a:p>
            <a:pPr defTabSz="288000"/>
            <a:endParaRPr lang="ko-KR" altLang="en-US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no = 5;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&amp; </a:t>
            </a:r>
            <a:r>
              <a:rPr lang="en-US" altLang="ko-KR" sz="1050" dirty="0" err="1" smtClean="0"/>
              <a:t>preno</a:t>
            </a:r>
            <a:r>
              <a:rPr lang="en-US" altLang="ko-KR" sz="1050" dirty="0" smtClean="0"/>
              <a:t> = ++no; // </a:t>
            </a:r>
            <a:r>
              <a:rPr lang="ko-KR" altLang="en-US" sz="1050" b="1" dirty="0" smtClean="0"/>
              <a:t>증가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된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no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에 별명</a:t>
            </a:r>
            <a:r>
              <a:rPr lang="ko-KR" altLang="en-US" sz="1050" b="1" dirty="0" smtClean="0"/>
              <a:t>을 붙임</a:t>
            </a:r>
          </a:p>
          <a:p>
            <a:pPr defTabSz="288000"/>
            <a:r>
              <a:rPr lang="ko-KR" altLang="en-US" sz="1050" dirty="0" smtClean="0"/>
              <a:t>	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&amp;&amp; </a:t>
            </a:r>
            <a:r>
              <a:rPr lang="en-US" altLang="ko-KR" sz="1050" dirty="0" err="1" smtClean="0"/>
              <a:t>postno</a:t>
            </a:r>
            <a:r>
              <a:rPr lang="en-US" altLang="ko-KR" sz="1050" dirty="0" smtClean="0"/>
              <a:t> = no++; </a:t>
            </a:r>
            <a:r>
              <a:rPr lang="en-US" altLang="ko-KR" sz="1050" b="1" dirty="0" smtClean="0"/>
              <a:t>// no</a:t>
            </a:r>
            <a:r>
              <a:rPr lang="ko-KR" altLang="en-US" sz="1050" b="1" dirty="0" smtClean="0"/>
              <a:t>가 증가되기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전의 값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50" b="1" dirty="0" err="1" smtClean="0">
                <a:solidFill>
                  <a:srgbClr val="FF0000"/>
                </a:solidFill>
              </a:rPr>
              <a:t>임시값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)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에 별명</a:t>
            </a:r>
            <a:r>
              <a:rPr lang="ko-KR" altLang="en-US" sz="1050" b="1" dirty="0" smtClean="0"/>
              <a:t>을 붙임</a:t>
            </a:r>
            <a:r>
              <a:rPr lang="en-US" altLang="ko-KR" sz="1050" b="1" dirty="0" smtClean="0"/>
              <a:t>.</a:t>
            </a:r>
          </a:p>
          <a:p>
            <a:pPr defTabSz="288000"/>
            <a:r>
              <a:rPr lang="en-US" altLang="ko-KR" sz="1050" dirty="0" smtClean="0"/>
              <a:t>	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&amp; </a:t>
            </a:r>
            <a:r>
              <a:rPr lang="en-US" altLang="ko-KR" sz="1050" dirty="0" err="1" smtClean="0"/>
              <a:t>rn</a:t>
            </a:r>
            <a:r>
              <a:rPr lang="en-US" altLang="ko-KR" sz="1050" dirty="0" smtClean="0"/>
              <a:t> = </a:t>
            </a:r>
            <a:r>
              <a:rPr lang="en-US" altLang="ko-KR" sz="1050" dirty="0" err="1" smtClean="0"/>
              <a:t>preplus</a:t>
            </a:r>
            <a:r>
              <a:rPr lang="en-US" altLang="ko-KR" sz="1050" dirty="0" smtClean="0"/>
              <a:t>(no); // no</a:t>
            </a:r>
            <a:r>
              <a:rPr lang="ko-KR" altLang="en-US" sz="1050" dirty="0" smtClean="0"/>
              <a:t>에 대한 참조 </a:t>
            </a:r>
          </a:p>
          <a:p>
            <a:pPr defTabSz="288000"/>
            <a:r>
              <a:rPr lang="ko-KR" altLang="en-US" sz="1050" dirty="0" smtClean="0"/>
              <a:t>	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&amp;&amp; </a:t>
            </a:r>
            <a:r>
              <a:rPr lang="en-US" altLang="ko-KR" sz="1050" dirty="0" err="1" smtClean="0"/>
              <a:t>rrn</a:t>
            </a:r>
            <a:r>
              <a:rPr lang="en-US" altLang="ko-KR" sz="1050" dirty="0" smtClean="0"/>
              <a:t> = </a:t>
            </a:r>
            <a:r>
              <a:rPr lang="en-US" altLang="ko-KR" sz="1050" dirty="0" err="1" smtClean="0"/>
              <a:t>postplus</a:t>
            </a:r>
            <a:r>
              <a:rPr lang="en-US" altLang="ko-KR" sz="1050" dirty="0" smtClean="0"/>
              <a:t>(no); // </a:t>
            </a:r>
            <a:r>
              <a:rPr lang="ko-KR" altLang="en-US" sz="1050" dirty="0" err="1" smtClean="0"/>
              <a:t>임시값에</a:t>
            </a:r>
            <a:r>
              <a:rPr lang="ko-KR" altLang="en-US" sz="1050" dirty="0" smtClean="0"/>
              <a:t> 대한 참조</a:t>
            </a:r>
          </a:p>
          <a:p>
            <a:pPr defTabSz="288000"/>
            <a:endParaRPr lang="ko-KR" altLang="en-US" sz="1050" dirty="0" smtClean="0"/>
          </a:p>
          <a:p>
            <a:pPr defTabSz="288000"/>
            <a:r>
              <a:rPr lang="ko-KR" altLang="en-US" sz="1050" dirty="0" smtClean="0"/>
              <a:t>	</a:t>
            </a:r>
            <a:r>
              <a:rPr lang="en-US" altLang="ko-KR" sz="105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 &amp; </a:t>
            </a:r>
            <a:r>
              <a:rPr lang="en-US" altLang="ko-KR" sz="1050" dirty="0" err="1" smtClean="0"/>
              <a:t>preplus</a:t>
            </a:r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&amp; n)</a:t>
            </a:r>
          </a:p>
          <a:p>
            <a:pPr defTabSz="288000"/>
            <a:r>
              <a:rPr lang="en-US" altLang="ko-KR" sz="1050" dirty="0" smtClean="0"/>
              <a:t>	{ </a:t>
            </a:r>
          </a:p>
          <a:p>
            <a:pPr defTabSz="288000"/>
            <a:r>
              <a:rPr lang="en-US" altLang="ko-KR" sz="1050" dirty="0" smtClean="0"/>
              <a:t>		n++; </a:t>
            </a:r>
          </a:p>
          <a:p>
            <a:pPr defTabSz="288000"/>
            <a:r>
              <a:rPr lang="en-US" altLang="ko-KR" sz="1050" dirty="0" smtClean="0"/>
              <a:t>		return n; 		// </a:t>
            </a:r>
            <a:r>
              <a:rPr lang="ko-KR" altLang="en-US" sz="1050" b="1" dirty="0" smtClean="0"/>
              <a:t>이미 증가된 후의 </a:t>
            </a:r>
            <a:r>
              <a:rPr lang="en-US" altLang="ko-KR" sz="1050" b="1" dirty="0" smtClean="0"/>
              <a:t>no</a:t>
            </a:r>
          </a:p>
          <a:p>
            <a:pPr defTabSz="288000"/>
            <a:r>
              <a:rPr lang="en-US" altLang="ko-KR" sz="1050" dirty="0" smtClean="0"/>
              <a:t>	}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050" dirty="0" smtClean="0">
                <a:solidFill>
                  <a:srgbClr val="FF0000"/>
                </a:solidFill>
              </a:rPr>
              <a:t> &amp;&amp; </a:t>
            </a:r>
            <a:r>
              <a:rPr lang="en-US" altLang="ko-KR" sz="1050" dirty="0" err="1" smtClean="0"/>
              <a:t>postplus</a:t>
            </a:r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&amp; n) // == 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</a:t>
            </a:r>
            <a:r>
              <a:rPr lang="en-US" altLang="ko-KR" sz="1050" dirty="0" err="1" smtClean="0"/>
              <a:t>postplus</a:t>
            </a:r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&amp; n) { n++; return (n – 1); }</a:t>
            </a:r>
          </a:p>
          <a:p>
            <a:pPr defTabSz="288000"/>
            <a:r>
              <a:rPr lang="en-US" altLang="ko-KR" sz="1050" dirty="0" smtClean="0"/>
              <a:t>	{ </a:t>
            </a:r>
          </a:p>
          <a:p>
            <a:pPr defTabSz="288000"/>
            <a:r>
              <a:rPr lang="en-US" altLang="ko-KR" sz="1050" dirty="0" smtClean="0"/>
              <a:t>		n++; </a:t>
            </a:r>
          </a:p>
          <a:p>
            <a:pPr defTabSz="288000"/>
            <a:r>
              <a:rPr lang="en-US" altLang="ko-KR" sz="1050" dirty="0" smtClean="0"/>
              <a:t>		return (n – 1); 	// </a:t>
            </a:r>
            <a:r>
              <a:rPr lang="en-US" altLang="ko-KR" sz="1050" b="1" dirty="0" smtClean="0"/>
              <a:t>no</a:t>
            </a:r>
            <a:r>
              <a:rPr lang="ko-KR" altLang="en-US" sz="1050" b="1" dirty="0" smtClean="0"/>
              <a:t>가 증가되기 전의 </a:t>
            </a:r>
            <a:r>
              <a:rPr lang="ko-KR" altLang="en-US" sz="1050" b="1" dirty="0" err="1" smtClean="0"/>
              <a:t>임시값</a:t>
            </a:r>
            <a:endParaRPr lang="en-US" altLang="ko-KR" sz="1050" b="1" dirty="0" smtClean="0"/>
          </a:p>
          <a:p>
            <a:pPr defTabSz="288000"/>
            <a:r>
              <a:rPr lang="en-US" altLang="ko-KR" sz="1050" dirty="0" smtClean="0"/>
              <a:t>	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623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en-US" altLang="ko-KR" sz="1050" dirty="0" smtClean="0"/>
              <a:t>2.14 </a:t>
            </a:r>
            <a:r>
              <a:rPr lang="ko-KR" altLang="en-US" sz="1050" dirty="0" smtClean="0"/>
              <a:t>이동 </a:t>
            </a:r>
            <a:r>
              <a:rPr lang="ko-KR" altLang="en-US" sz="1050" dirty="0" err="1" smtClean="0"/>
              <a:t>생성자함수</a:t>
            </a:r>
            <a:r>
              <a:rPr lang="en-US" altLang="ko-KR" sz="1050" dirty="0" smtClean="0"/>
              <a:t>(move constructor)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① </a:t>
            </a:r>
            <a:r>
              <a:rPr lang="ko-KR" altLang="en-US" sz="1050" b="1" dirty="0" smtClean="0"/>
              <a:t>자기 자신의 </a:t>
            </a:r>
            <a:r>
              <a:rPr lang="en-US" altLang="ko-KR" sz="1050" b="1" dirty="0" smtClean="0"/>
              <a:t>R-value </a:t>
            </a:r>
            <a:r>
              <a:rPr lang="ko-KR" altLang="en-US" sz="1050" b="1" dirty="0" smtClean="0"/>
              <a:t>참조</a:t>
            </a:r>
            <a:r>
              <a:rPr lang="ko-KR" altLang="en-US" sz="1050" dirty="0" smtClean="0"/>
              <a:t>로 </a:t>
            </a:r>
            <a:r>
              <a:rPr lang="ko-KR" altLang="en-US" sz="1050" b="1" dirty="0" smtClean="0"/>
              <a:t>인수를 전달받</a:t>
            </a:r>
            <a:r>
              <a:rPr lang="ko-KR" altLang="en-US" sz="1050" dirty="0" smtClean="0"/>
              <a:t>는 </a:t>
            </a:r>
            <a:r>
              <a:rPr lang="ko-KR" altLang="en-US" sz="1050" b="1" dirty="0" err="1" smtClean="0"/>
              <a:t>생성자함수</a:t>
            </a:r>
            <a:r>
              <a:rPr lang="ko-KR" altLang="en-US" sz="1050" dirty="0" err="1" smtClean="0"/>
              <a:t>로</a:t>
            </a:r>
            <a:r>
              <a:rPr lang="en-US" altLang="ko-KR" sz="1050" dirty="0" smtClean="0"/>
              <a:t> </a:t>
            </a:r>
            <a:r>
              <a:rPr lang="ko-KR" altLang="en-US" sz="1050" b="1" dirty="0" smtClean="0"/>
              <a:t>임시개체로 초기화되는 개체에 의해 호출됩</a:t>
            </a:r>
            <a:r>
              <a:rPr lang="ko-KR" altLang="en-US" sz="1050" dirty="0" smtClean="0"/>
              <a:t>니다</a:t>
            </a:r>
            <a:r>
              <a:rPr lang="en-US" altLang="ko-KR" sz="1050" dirty="0" smtClean="0"/>
              <a:t>.</a:t>
            </a:r>
          </a:p>
          <a:p>
            <a:pPr defTabSz="288000"/>
            <a:r>
              <a:rPr lang="en-US" altLang="ko-KR" sz="1050" dirty="0"/>
              <a:t>	</a:t>
            </a:r>
            <a:r>
              <a:rPr lang="en-US" altLang="ko-KR" sz="1050" dirty="0" smtClean="0"/>
              <a:t>- </a:t>
            </a:r>
            <a:r>
              <a:rPr lang="ko-KR" altLang="en-US" sz="1050" dirty="0" smtClean="0"/>
              <a:t>복사 </a:t>
            </a:r>
            <a:r>
              <a:rPr lang="ko-KR" altLang="en-US" sz="1050" dirty="0" err="1" smtClean="0"/>
              <a:t>생성자는</a:t>
            </a:r>
            <a:r>
              <a:rPr lang="ko-KR" altLang="en-US" sz="1050" dirty="0" smtClean="0"/>
              <a:t> </a:t>
            </a:r>
            <a:r>
              <a:rPr lang="en-US" altLang="ko-KR" sz="1050" dirty="0" err="1" smtClean="0"/>
              <a:t>const</a:t>
            </a:r>
            <a:r>
              <a:rPr lang="ko-KR" altLang="en-US" sz="1050" dirty="0" smtClean="0"/>
              <a:t>를 인수로 받는데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이동 </a:t>
            </a:r>
            <a:r>
              <a:rPr lang="ko-KR" altLang="en-US" sz="1050" dirty="0" err="1" smtClean="0"/>
              <a:t>생성자는</a:t>
            </a:r>
            <a:r>
              <a:rPr lang="ko-KR" altLang="en-US" sz="1050" dirty="0" smtClean="0"/>
              <a:t> 아님</a:t>
            </a:r>
            <a:r>
              <a:rPr lang="en-US" altLang="ko-KR" sz="1050" dirty="0" smtClean="0"/>
              <a:t>. =&gt; </a:t>
            </a:r>
            <a:r>
              <a:rPr lang="ko-KR" altLang="en-US" sz="1050" dirty="0" err="1" smtClean="0"/>
              <a:t>바꾸려구</a:t>
            </a:r>
            <a:r>
              <a:rPr lang="en-US" altLang="ko-KR" sz="1050" dirty="0" smtClean="0"/>
              <a:t>!!!!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형식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ko-KR" altLang="en-US" sz="1050" dirty="0" err="1" smtClean="0"/>
              <a:t>클래스명</a:t>
            </a:r>
            <a:r>
              <a:rPr lang="en-US" altLang="ko-KR" sz="1050" dirty="0" smtClean="0"/>
              <a:t>::</a:t>
            </a:r>
            <a:r>
              <a:rPr lang="ko-KR" altLang="en-US" sz="1050" dirty="0" err="1" smtClean="0"/>
              <a:t>클래스명</a:t>
            </a:r>
            <a:r>
              <a:rPr lang="en-US" altLang="ko-KR" sz="1050" dirty="0" smtClean="0"/>
              <a:t>(</a:t>
            </a:r>
            <a:r>
              <a:rPr lang="ko-KR" altLang="en-US" sz="1050" dirty="0" err="1" smtClean="0"/>
              <a:t>클래스명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&amp;&amp; </a:t>
            </a:r>
            <a:r>
              <a:rPr lang="ko-KR" altLang="en-US" sz="1050" dirty="0" smtClean="0"/>
              <a:t>별명</a:t>
            </a:r>
            <a:r>
              <a:rPr lang="en-US" altLang="ko-KR" sz="1050" dirty="0" smtClean="0"/>
              <a:t>) //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자기 자신</a:t>
            </a:r>
            <a:r>
              <a:rPr lang="ko-KR" altLang="en-US" sz="1050" b="1" dirty="0" smtClean="0"/>
              <a:t>의 </a:t>
            </a:r>
            <a:r>
              <a:rPr lang="en-US" altLang="ko-KR" sz="1050" b="1" dirty="0" smtClean="0"/>
              <a:t>R-value </a:t>
            </a:r>
            <a:r>
              <a:rPr lang="ko-KR" altLang="en-US" sz="1050" b="1" dirty="0" smtClean="0"/>
              <a:t>참조</a:t>
            </a:r>
          </a:p>
          <a:p>
            <a:pPr defTabSz="288000"/>
            <a:r>
              <a:rPr lang="ko-KR" altLang="en-US" sz="1050" dirty="0" smtClean="0"/>
              <a:t>	</a:t>
            </a:r>
            <a:r>
              <a:rPr lang="en-US" altLang="ko-KR" sz="1050" dirty="0" smtClean="0"/>
              <a:t>{</a:t>
            </a:r>
          </a:p>
          <a:p>
            <a:pPr defTabSz="288000"/>
            <a:r>
              <a:rPr lang="en-US" altLang="ko-KR" sz="1050" dirty="0" smtClean="0"/>
              <a:t>	}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class A{</a:t>
            </a:r>
          </a:p>
          <a:p>
            <a:pPr defTabSz="288000"/>
            <a:r>
              <a:rPr lang="en-US" altLang="ko-KR" sz="1050" dirty="0" smtClean="0"/>
              <a:t>	public:</a:t>
            </a:r>
          </a:p>
          <a:p>
            <a:pPr defTabSz="288000"/>
            <a:r>
              <a:rPr lang="en-US" altLang="ko-KR" sz="1050" dirty="0" smtClean="0"/>
              <a:t>		A(const A &amp; </a:t>
            </a:r>
            <a:r>
              <a:rPr lang="en-US" altLang="ko-KR" sz="1050" dirty="0" err="1" smtClean="0"/>
              <a:t>ra</a:t>
            </a:r>
            <a:r>
              <a:rPr lang="en-US" altLang="ko-KR" sz="1050" dirty="0" smtClean="0"/>
              <a:t>) { … } // </a:t>
            </a:r>
            <a:r>
              <a:rPr lang="en-US" altLang="ko-KR" sz="1050" b="1" dirty="0" smtClean="0"/>
              <a:t>copy</a:t>
            </a:r>
            <a:r>
              <a:rPr lang="en-US" altLang="ko-KR" sz="1050" dirty="0" smtClean="0"/>
              <a:t> constructor</a:t>
            </a:r>
          </a:p>
          <a:p>
            <a:pPr defTabSz="288000"/>
            <a:r>
              <a:rPr lang="en-US" altLang="ko-KR" sz="1050" dirty="0" smtClean="0"/>
              <a:t>		A(A &amp;&amp; </a:t>
            </a:r>
            <a:r>
              <a:rPr lang="en-US" altLang="ko-KR" sz="1050" dirty="0" err="1" smtClean="0"/>
              <a:t>ra</a:t>
            </a:r>
            <a:r>
              <a:rPr lang="en-US" altLang="ko-KR" sz="1050" dirty="0" smtClean="0"/>
              <a:t>) { … } // </a:t>
            </a:r>
            <a:r>
              <a:rPr lang="en-US" altLang="ko-KR" sz="1050" b="1" dirty="0" smtClean="0"/>
              <a:t>move</a:t>
            </a:r>
            <a:r>
              <a:rPr lang="en-US" altLang="ko-KR" sz="1050" dirty="0" smtClean="0"/>
              <a:t> constructor		:	 </a:t>
            </a:r>
            <a:r>
              <a:rPr lang="en-US" altLang="ko-KR" sz="1050" dirty="0" err="1" smtClean="0"/>
              <a:t>const</a:t>
            </a:r>
            <a:r>
              <a:rPr lang="ko-KR" altLang="en-US" sz="1050" dirty="0" smtClean="0"/>
              <a:t>성을 갖지 않음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나중에 바꾸기 위해서</a:t>
            </a:r>
            <a:r>
              <a:rPr lang="en-US" altLang="ko-KR" sz="1050" dirty="0" smtClean="0"/>
              <a:t>!</a:t>
            </a:r>
          </a:p>
          <a:p>
            <a:pPr defTabSz="288000"/>
            <a:r>
              <a:rPr lang="en-US" altLang="ko-KR" sz="1050" dirty="0" smtClean="0"/>
              <a:t>	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② </a:t>
            </a:r>
            <a:r>
              <a:rPr lang="ko-KR" altLang="en-US" sz="1050" dirty="0" smtClean="0"/>
              <a:t>함수 </a:t>
            </a:r>
            <a:r>
              <a:rPr lang="ko-KR" altLang="en-US" sz="1050" b="1" dirty="0" smtClean="0"/>
              <a:t>리턴</a:t>
            </a:r>
            <a:r>
              <a:rPr lang="ko-KR" altLang="en-US" sz="1050" dirty="0" smtClean="0"/>
              <a:t> 시 생성되는 </a:t>
            </a:r>
            <a:r>
              <a:rPr lang="ko-KR" altLang="en-US" sz="1050" b="1" dirty="0" smtClean="0"/>
              <a:t>개체</a:t>
            </a:r>
            <a:r>
              <a:rPr lang="ko-KR" altLang="en-US" sz="1050" dirty="0" smtClean="0"/>
              <a:t>의 초기화로 </a:t>
            </a:r>
            <a:r>
              <a:rPr lang="ko-KR" altLang="en-US" sz="1050" b="1" dirty="0" smtClean="0"/>
              <a:t>소멸 직전의 객체가 사용될 경우 </a:t>
            </a:r>
            <a:r>
              <a:rPr lang="ko-KR" altLang="en-US" sz="1050" dirty="0" err="1" smtClean="0"/>
              <a:t>이동생성자함수가</a:t>
            </a:r>
            <a:r>
              <a:rPr lang="en-US" altLang="ko-KR" sz="1050" dirty="0" smtClean="0"/>
              <a:t> </a:t>
            </a:r>
            <a:r>
              <a:rPr lang="ko-KR" altLang="en-US" sz="1050" b="1" dirty="0" err="1" smtClean="0"/>
              <a:t>복사생성자함수보다</a:t>
            </a:r>
            <a:r>
              <a:rPr lang="ko-KR" altLang="en-US" sz="1050" b="1" dirty="0" smtClean="0"/>
              <a:t> 우선 호출</a:t>
            </a:r>
            <a:r>
              <a:rPr lang="ko-KR" altLang="en-US" sz="1050" dirty="0" smtClean="0"/>
              <a:t>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A sub(void)</a:t>
            </a:r>
          </a:p>
          <a:p>
            <a:pPr defTabSz="288000"/>
            <a:r>
              <a:rPr lang="en-US" altLang="ko-KR" sz="1050" dirty="0" smtClean="0"/>
              <a:t>	{</a:t>
            </a:r>
          </a:p>
          <a:p>
            <a:pPr defTabSz="288000"/>
            <a:r>
              <a:rPr lang="en-US" altLang="ko-KR" sz="1050" dirty="0" smtClean="0"/>
              <a:t>		A </a:t>
            </a:r>
            <a:r>
              <a:rPr lang="en-US" altLang="ko-KR" sz="1050" dirty="0" err="1" smtClean="0"/>
              <a:t>aa</a:t>
            </a:r>
            <a:r>
              <a:rPr lang="en-US" altLang="ko-KR" sz="1050" dirty="0" smtClean="0"/>
              <a:t>;</a:t>
            </a:r>
          </a:p>
          <a:p>
            <a:pPr defTabSz="288000"/>
            <a:r>
              <a:rPr lang="en-US" altLang="ko-KR" sz="1050" dirty="0" smtClean="0"/>
              <a:t>		return </a:t>
            </a:r>
            <a:r>
              <a:rPr lang="en-US" altLang="ko-KR" sz="1050" dirty="0" err="1" smtClean="0"/>
              <a:t>aa</a:t>
            </a:r>
            <a:r>
              <a:rPr lang="en-US" altLang="ko-KR" sz="1050" dirty="0" smtClean="0"/>
              <a:t>; // A </a:t>
            </a:r>
            <a:r>
              <a:rPr lang="en-US" altLang="ko-KR" sz="1050" dirty="0" err="1" smtClean="0"/>
              <a:t>imsi</a:t>
            </a:r>
            <a:r>
              <a:rPr lang="en-US" altLang="ko-KR" sz="1050" dirty="0" smtClean="0"/>
              <a:t> = </a:t>
            </a:r>
            <a:r>
              <a:rPr lang="en-US" altLang="ko-KR" sz="1050" dirty="0" err="1" smtClean="0"/>
              <a:t>aa</a:t>
            </a:r>
            <a:r>
              <a:rPr lang="en-US" altLang="ko-KR" sz="1050" dirty="0" smtClean="0"/>
              <a:t>; // A </a:t>
            </a:r>
            <a:r>
              <a:rPr lang="en-US" altLang="ko-KR" sz="1050" dirty="0" err="1" smtClean="0"/>
              <a:t>imsi</a:t>
            </a:r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aa</a:t>
            </a:r>
            <a:r>
              <a:rPr lang="en-US" altLang="ko-KR" sz="1050" dirty="0" smtClean="0"/>
              <a:t>); // </a:t>
            </a:r>
            <a:r>
              <a:rPr lang="ko-KR" altLang="en-US" sz="1050" dirty="0" smtClean="0"/>
              <a:t>소멸될 임시개체 </a:t>
            </a:r>
            <a:r>
              <a:rPr lang="en-US" altLang="ko-KR" sz="1050" dirty="0" err="1" smtClean="0"/>
              <a:t>aa</a:t>
            </a:r>
            <a:r>
              <a:rPr lang="ko-KR" altLang="en-US" sz="1050" dirty="0" smtClean="0"/>
              <a:t>로 초기화되는 개체 </a:t>
            </a:r>
            <a:r>
              <a:rPr lang="en-US" altLang="ko-KR" sz="1050" dirty="0" err="1" smtClean="0"/>
              <a:t>imsi</a:t>
            </a:r>
            <a:r>
              <a:rPr lang="ko-KR" altLang="en-US" sz="1050" dirty="0" smtClean="0"/>
              <a:t>가 이동 생성자함수 호출</a:t>
            </a:r>
          </a:p>
          <a:p>
            <a:pPr defTabSz="288000"/>
            <a:r>
              <a:rPr lang="ko-KR" altLang="en-US" sz="1050" dirty="0" smtClean="0"/>
              <a:t>	</a:t>
            </a:r>
            <a:r>
              <a:rPr lang="en-US" altLang="ko-KR" sz="1050" dirty="0" smtClean="0"/>
              <a:t>}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③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임시개체의 생성으로 발생하는 초기화 비용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50" b="1" dirty="0" err="1" smtClean="0">
                <a:solidFill>
                  <a:srgbClr val="FF0000"/>
                </a:solidFill>
              </a:rPr>
              <a:t>복사생성자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 함수에서의 비용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)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을 줄이고자 등장시킨 생성자함수</a:t>
            </a:r>
            <a:r>
              <a:rPr lang="ko-KR" altLang="en-US" sz="1050" dirty="0" smtClean="0"/>
              <a:t>입니다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④ </a:t>
            </a:r>
            <a:r>
              <a:rPr lang="ko-KR" altLang="en-US" sz="1050" dirty="0" err="1" smtClean="0"/>
              <a:t>이동생성자함수는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복사생성자함수보다</a:t>
            </a:r>
            <a:r>
              <a:rPr lang="ko-KR" altLang="en-US" sz="1050" dirty="0" smtClean="0"/>
              <a:t> </a:t>
            </a:r>
            <a:r>
              <a:rPr lang="ko-KR" altLang="en-US" sz="1050" b="1" dirty="0" smtClean="0"/>
              <a:t>저렴한</a:t>
            </a:r>
            <a:r>
              <a:rPr lang="ko-KR" altLang="en-US" sz="1050" dirty="0" smtClean="0"/>
              <a:t> 비용의 코드로 작성되어야 효과적입니다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⑤ </a:t>
            </a:r>
            <a:r>
              <a:rPr lang="ko-KR" altLang="en-US" sz="1050" dirty="0" err="1" smtClean="0"/>
              <a:t>이동생성자함수를</a:t>
            </a:r>
            <a:r>
              <a:rPr lang="ko-KR" altLang="en-US" sz="1050" dirty="0" smtClean="0"/>
              <a:t> 정의했다 하더라도 컴파일러에서 </a:t>
            </a:r>
            <a:r>
              <a:rPr lang="ko-KR" altLang="en-US" sz="1050" dirty="0" err="1" smtClean="0"/>
              <a:t>리턴값의</a:t>
            </a:r>
            <a:r>
              <a:rPr lang="ko-KR" altLang="en-US" sz="1050" dirty="0" smtClean="0"/>
              <a:t> 최적화</a:t>
            </a:r>
            <a:r>
              <a:rPr lang="en-US" altLang="ko-KR" sz="1050" dirty="0" smtClean="0"/>
              <a:t>(RVO, NRVO)</a:t>
            </a:r>
            <a:r>
              <a:rPr lang="ko-KR" altLang="en-US" sz="1050" dirty="0" smtClean="0"/>
              <a:t>가 지원된다면 최적화 기능이 우선됩니다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⑥ </a:t>
            </a:r>
            <a:r>
              <a:rPr lang="ko-KR" altLang="en-US" sz="1050" dirty="0" err="1" smtClean="0"/>
              <a:t>이동생성자함수를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default</a:t>
            </a:r>
            <a:r>
              <a:rPr lang="ko-KR" altLang="en-US" sz="1050" dirty="0" smtClean="0"/>
              <a:t>로 지정할 경우 멤버 대 멤버를 대입하는 </a:t>
            </a:r>
            <a:r>
              <a:rPr lang="en-US" altLang="ko-KR" sz="1050" dirty="0" smtClean="0"/>
              <a:t>default </a:t>
            </a:r>
            <a:r>
              <a:rPr lang="ko-KR" altLang="en-US" sz="1050" dirty="0" err="1" smtClean="0"/>
              <a:t>복사생성자함수처럼</a:t>
            </a:r>
            <a:r>
              <a:rPr lang="ko-KR" altLang="en-US" sz="1050" dirty="0" smtClean="0"/>
              <a:t> 제공됩니다</a:t>
            </a:r>
            <a:r>
              <a:rPr lang="en-US" altLang="ko-KR" sz="1050" dirty="0" smtClean="0"/>
              <a:t>.</a:t>
            </a:r>
            <a:r>
              <a:rPr lang="ko-KR" altLang="en-US" sz="1050" dirty="0" smtClean="0"/>
              <a:t> </a:t>
            </a:r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 </a:t>
            </a:r>
          </a:p>
          <a:p>
            <a:pPr defTabSz="288000"/>
            <a:r>
              <a:rPr lang="en-US" altLang="ko-KR" sz="1050" b="1" dirty="0" smtClean="0"/>
              <a:t>	A(A &amp;&amp; </a:t>
            </a:r>
            <a:r>
              <a:rPr lang="en-US" altLang="ko-KR" sz="1050" b="1" dirty="0" err="1" smtClean="0"/>
              <a:t>ra</a:t>
            </a:r>
            <a:r>
              <a:rPr lang="en-US" altLang="ko-KR" sz="1050" b="1" dirty="0" smtClean="0"/>
              <a:t>) = default;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⑦ </a:t>
            </a:r>
            <a:r>
              <a:rPr lang="ko-KR" altLang="en-US" sz="1050" dirty="0" err="1" smtClean="0"/>
              <a:t>이동생성자함수와</a:t>
            </a:r>
            <a:r>
              <a:rPr lang="ko-KR" altLang="en-US" sz="1050" dirty="0" smtClean="0"/>
              <a:t> 이동대입연산자함수를 사용자가 정의할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경우</a:t>
            </a:r>
            <a:r>
              <a:rPr lang="en-US" altLang="ko-KR" sz="1050" dirty="0" smtClean="0"/>
              <a:t>, default </a:t>
            </a:r>
            <a:r>
              <a:rPr lang="ko-KR" altLang="en-US" sz="1050" dirty="0" err="1" smtClean="0"/>
              <a:t>복사생성자함수와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default </a:t>
            </a:r>
            <a:r>
              <a:rPr lang="ko-KR" altLang="en-US" sz="1050" dirty="0" smtClean="0"/>
              <a:t>대입연산자함수는 제공되지 않습니다</a:t>
            </a:r>
            <a:r>
              <a:rPr lang="en-US" altLang="ko-KR" sz="1050" dirty="0" smtClean="0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en-US" altLang="ko-KR" sz="1050" dirty="0" smtClean="0"/>
              <a:t>※ RVO(Return Value Optimization) </a:t>
            </a:r>
            <a:r>
              <a:rPr lang="ko-KR" altLang="en-US" sz="1050" dirty="0" smtClean="0"/>
              <a:t>이름없는 개체 리턴 시 임시개체를 생성하지 않는 최적화</a:t>
            </a:r>
          </a:p>
          <a:p>
            <a:pPr defTabSz="288000"/>
            <a:endParaRPr lang="ko-KR" altLang="en-US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A sub(void)</a:t>
            </a:r>
          </a:p>
          <a:p>
            <a:pPr defTabSz="288000"/>
            <a:r>
              <a:rPr lang="en-US" altLang="ko-KR" sz="1050" dirty="0" smtClean="0"/>
              <a:t>	{</a:t>
            </a:r>
          </a:p>
          <a:p>
            <a:pPr defTabSz="288000"/>
            <a:r>
              <a:rPr lang="en-US" altLang="ko-KR" sz="1050" dirty="0" smtClean="0"/>
              <a:t>		return A; // </a:t>
            </a:r>
            <a:r>
              <a:rPr lang="ko-KR" altLang="en-US" sz="1050" dirty="0" smtClean="0"/>
              <a:t>이름없는 임시개체의 리턴</a:t>
            </a:r>
          </a:p>
          <a:p>
            <a:pPr defTabSz="288000"/>
            <a:r>
              <a:rPr lang="ko-KR" altLang="en-US" sz="1050" dirty="0" smtClean="0"/>
              <a:t>	</a:t>
            </a:r>
            <a:r>
              <a:rPr lang="en-US" altLang="ko-KR" sz="1050" dirty="0" smtClean="0"/>
              <a:t>}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※ NRVO(Named Return Value Optimization) </a:t>
            </a:r>
            <a:r>
              <a:rPr lang="ko-KR" altLang="en-US" sz="1050" dirty="0" smtClean="0"/>
              <a:t>이름있는 개체 리턴 시 임시개체를 생성하지 않는 최적화 </a:t>
            </a:r>
            <a:r>
              <a:rPr lang="en-US" altLang="ko-KR" sz="1050" dirty="0" smtClean="0"/>
              <a:t>(2015 </a:t>
            </a:r>
            <a:r>
              <a:rPr lang="ko-KR" altLang="en-US" sz="1050" dirty="0" smtClean="0"/>
              <a:t>이상 컴파일러 옵션으로 지원</a:t>
            </a:r>
            <a:r>
              <a:rPr lang="en-US" altLang="ko-KR" sz="1050" dirty="0" smtClean="0"/>
              <a:t>)</a:t>
            </a:r>
          </a:p>
          <a:p>
            <a:pPr defTabSz="288000"/>
            <a:endParaRPr lang="ko-KR" altLang="en-US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A sub(void)</a:t>
            </a:r>
          </a:p>
          <a:p>
            <a:pPr defTabSz="288000"/>
            <a:r>
              <a:rPr lang="en-US" altLang="ko-KR" sz="1050" dirty="0" smtClean="0"/>
              <a:t>	{</a:t>
            </a:r>
          </a:p>
          <a:p>
            <a:pPr defTabSz="288000"/>
            <a:r>
              <a:rPr lang="en-US" altLang="ko-KR" sz="1050" dirty="0" smtClean="0"/>
              <a:t>		A </a:t>
            </a:r>
            <a:r>
              <a:rPr lang="en-US" altLang="ko-KR" sz="1050" dirty="0" err="1" smtClean="0"/>
              <a:t>aa</a:t>
            </a:r>
            <a:r>
              <a:rPr lang="en-US" altLang="ko-KR" sz="1050" dirty="0" smtClean="0"/>
              <a:t>;</a:t>
            </a:r>
          </a:p>
          <a:p>
            <a:pPr defTabSz="288000"/>
            <a:r>
              <a:rPr lang="en-US" altLang="ko-KR" sz="1050" dirty="0" smtClean="0"/>
              <a:t>		return </a:t>
            </a:r>
            <a:r>
              <a:rPr lang="en-US" altLang="ko-KR" sz="1050" dirty="0" err="1" smtClean="0"/>
              <a:t>aa</a:t>
            </a:r>
            <a:r>
              <a:rPr lang="en-US" altLang="ko-KR" sz="1050" dirty="0" smtClean="0"/>
              <a:t>; // </a:t>
            </a:r>
            <a:r>
              <a:rPr lang="ko-KR" altLang="en-US" sz="1050" dirty="0" smtClean="0"/>
              <a:t>개체 </a:t>
            </a:r>
            <a:r>
              <a:rPr lang="en-US" altLang="ko-KR" sz="1050" dirty="0" err="1" smtClean="0"/>
              <a:t>aa</a:t>
            </a:r>
            <a:r>
              <a:rPr lang="ko-KR" altLang="en-US" sz="1050" dirty="0" smtClean="0"/>
              <a:t>의 리턴</a:t>
            </a:r>
          </a:p>
          <a:p>
            <a:pPr defTabSz="288000"/>
            <a:r>
              <a:rPr lang="ko-KR" altLang="en-US" sz="1050" dirty="0" smtClean="0"/>
              <a:t>	</a:t>
            </a:r>
            <a:r>
              <a:rPr lang="en-US" altLang="ko-KR" sz="1050" dirty="0" smtClean="0"/>
              <a:t>}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※ 2015 </a:t>
            </a:r>
            <a:r>
              <a:rPr lang="ko-KR" altLang="en-US" sz="1050" dirty="0" smtClean="0"/>
              <a:t>이상 </a:t>
            </a:r>
            <a:r>
              <a:rPr lang="en-US" altLang="ko-KR" sz="1050" dirty="0" smtClean="0"/>
              <a:t>NRVO </a:t>
            </a:r>
            <a:r>
              <a:rPr lang="ko-KR" altLang="en-US" sz="1050" dirty="0" smtClean="0"/>
              <a:t>컴파일 옵션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- </a:t>
            </a:r>
            <a:r>
              <a:rPr lang="ko-KR" altLang="en-US" sz="1050" dirty="0" smtClean="0"/>
              <a:t>속성 </a:t>
            </a:r>
            <a:r>
              <a:rPr lang="en-US" altLang="ko-KR" sz="1050" dirty="0" smtClean="0"/>
              <a:t>- </a:t>
            </a:r>
            <a:r>
              <a:rPr lang="ko-KR" altLang="en-US" sz="1050" dirty="0" smtClean="0"/>
              <a:t>구성속성 </a:t>
            </a:r>
            <a:r>
              <a:rPr lang="en-US" altLang="ko-KR" sz="1050" dirty="0" smtClean="0"/>
              <a:t>- C/C++ - </a:t>
            </a:r>
            <a:r>
              <a:rPr lang="ko-KR" altLang="en-US" sz="1050" dirty="0" smtClean="0"/>
              <a:t>최적화 </a:t>
            </a:r>
            <a:r>
              <a:rPr lang="en-US" altLang="ko-KR" sz="1050" dirty="0" smtClean="0"/>
              <a:t>- </a:t>
            </a:r>
            <a:r>
              <a:rPr lang="ko-KR" altLang="en-US" sz="1050" dirty="0" smtClean="0"/>
              <a:t>속도최대화</a:t>
            </a:r>
            <a:r>
              <a:rPr lang="en-US" altLang="ko-KR" sz="1050" dirty="0" smtClean="0"/>
              <a:t> </a:t>
            </a:r>
          </a:p>
          <a:p>
            <a:pPr defTabSz="288000">
              <a:buFontTx/>
              <a:buChar char="-"/>
            </a:pPr>
            <a:r>
              <a:rPr lang="ko-KR" altLang="en-US" sz="1050" dirty="0" smtClean="0"/>
              <a:t> 속성 </a:t>
            </a:r>
            <a:r>
              <a:rPr lang="en-US" altLang="ko-KR" sz="1050" dirty="0" smtClean="0"/>
              <a:t>– </a:t>
            </a:r>
            <a:r>
              <a:rPr lang="ko-KR" altLang="en-US" sz="1050" dirty="0" smtClean="0"/>
              <a:t>구성속성 </a:t>
            </a:r>
            <a:r>
              <a:rPr lang="en-US" altLang="ko-KR" sz="1050" dirty="0" smtClean="0"/>
              <a:t>- C/C++ - </a:t>
            </a:r>
            <a:r>
              <a:rPr lang="ko-KR" altLang="en-US" sz="1050" dirty="0" smtClean="0"/>
              <a:t>코드생성 </a:t>
            </a:r>
            <a:r>
              <a:rPr lang="en-US" altLang="ko-KR" sz="1050" dirty="0" smtClean="0"/>
              <a:t>– </a:t>
            </a:r>
            <a:r>
              <a:rPr lang="ko-KR" altLang="en-US" sz="1050" dirty="0" smtClean="0"/>
              <a:t>기본런타임검사 </a:t>
            </a:r>
            <a:r>
              <a:rPr lang="en-US" altLang="ko-KR" sz="1050" dirty="0" smtClean="0"/>
              <a:t>– </a:t>
            </a:r>
            <a:r>
              <a:rPr lang="ko-KR" altLang="en-US" sz="1050" dirty="0" smtClean="0"/>
              <a:t>기본값</a:t>
            </a:r>
            <a:endParaRPr lang="en-US" altLang="ko-KR" sz="1050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en-US" altLang="ko-KR" sz="1050" dirty="0" smtClean="0"/>
              <a:t>※ </a:t>
            </a:r>
            <a:r>
              <a:rPr lang="ko-KR" altLang="en-US" sz="1050" b="1" dirty="0" smtClean="0"/>
              <a:t>이동대입연산자함수 </a:t>
            </a:r>
            <a:r>
              <a:rPr lang="en-US" altLang="ko-KR" sz="1050" b="1" dirty="0" smtClean="0"/>
              <a:t>: </a:t>
            </a:r>
            <a:r>
              <a:rPr lang="ko-KR" altLang="en-US" sz="1050" b="1" dirty="0" err="1" smtClean="0"/>
              <a:t>동적메모리</a:t>
            </a:r>
            <a:r>
              <a:rPr lang="ko-KR" altLang="en-US" sz="1050" b="1" dirty="0" smtClean="0"/>
              <a:t> 할당하는 부분 없어도 됨</a:t>
            </a:r>
            <a:r>
              <a:rPr lang="en-US" altLang="ko-KR" sz="1050" b="1" dirty="0" smtClean="0"/>
              <a:t>!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MString</a:t>
            </a:r>
            <a:r>
              <a:rPr lang="en-US" altLang="ko-KR" sz="1050" dirty="0" smtClean="0"/>
              <a:t> &amp; </a:t>
            </a:r>
            <a:r>
              <a:rPr lang="en-US" altLang="ko-KR" sz="1050" dirty="0" err="1" smtClean="0"/>
              <a:t>MString</a:t>
            </a:r>
            <a:r>
              <a:rPr lang="en-US" altLang="ko-KR" sz="1050" dirty="0" smtClean="0"/>
              <a:t> :: operator =(</a:t>
            </a:r>
            <a:r>
              <a:rPr lang="en-US" altLang="ko-KR" sz="1050" dirty="0" err="1" smtClean="0"/>
              <a:t>MString</a:t>
            </a:r>
            <a:r>
              <a:rPr lang="en-US" altLang="ko-KR" sz="1050" dirty="0" smtClean="0"/>
              <a:t> &amp;&amp; </a:t>
            </a:r>
            <a:r>
              <a:rPr lang="en-US" altLang="ko-KR" sz="1050" dirty="0" err="1" smtClean="0"/>
              <a:t>rstr</a:t>
            </a:r>
            <a:r>
              <a:rPr lang="en-US" altLang="ko-KR" sz="1050" dirty="0" smtClean="0"/>
              <a:t>)</a:t>
            </a:r>
          </a:p>
          <a:p>
            <a:pPr defTabSz="288000"/>
            <a:r>
              <a:rPr lang="en-US" altLang="ko-KR" sz="1050" dirty="0" smtClean="0"/>
              <a:t>	{</a:t>
            </a:r>
          </a:p>
          <a:p>
            <a:pPr defTabSz="288000"/>
            <a:r>
              <a:rPr lang="en-US" altLang="ko-KR" sz="1050" dirty="0" smtClean="0"/>
              <a:t>		if(this == &amp;</a:t>
            </a:r>
            <a:r>
              <a:rPr lang="en-US" altLang="ko-KR" sz="1050" dirty="0" err="1" smtClean="0"/>
              <a:t>rstr</a:t>
            </a:r>
            <a:r>
              <a:rPr lang="en-US" altLang="ko-KR" sz="1050" dirty="0" smtClean="0"/>
              <a:t>) return *this;</a:t>
            </a:r>
          </a:p>
          <a:p>
            <a:pPr defTabSz="288000"/>
            <a:r>
              <a:rPr lang="en-US" altLang="ko-KR" sz="1050" dirty="0" smtClean="0"/>
              <a:t>		if(*</a:t>
            </a:r>
            <a:r>
              <a:rPr lang="en-US" altLang="ko-KR" sz="1050" dirty="0" err="1" smtClean="0"/>
              <a:t>m_str</a:t>
            </a:r>
            <a:r>
              <a:rPr lang="en-US" altLang="ko-KR" sz="1050" dirty="0" smtClean="0"/>
              <a:t> != ‘\0’) delete [] </a:t>
            </a:r>
            <a:r>
              <a:rPr lang="en-US" altLang="ko-KR" sz="1050" dirty="0" err="1" smtClean="0"/>
              <a:t>m_str</a:t>
            </a:r>
            <a:r>
              <a:rPr lang="en-US" altLang="ko-KR" sz="1050" dirty="0" smtClean="0"/>
              <a:t>;</a:t>
            </a:r>
          </a:p>
          <a:p>
            <a:pPr defTabSz="288000"/>
            <a:r>
              <a:rPr lang="en-US" altLang="ko-KR" sz="1050" dirty="0" smtClean="0"/>
              <a:t>		</a:t>
            </a:r>
            <a:r>
              <a:rPr lang="en-US" altLang="ko-KR" sz="1050" dirty="0" err="1" smtClean="0"/>
              <a:t>m_str</a:t>
            </a:r>
            <a:r>
              <a:rPr lang="en-US" altLang="ko-KR" sz="1050" dirty="0" smtClean="0"/>
              <a:t> = </a:t>
            </a:r>
            <a:r>
              <a:rPr lang="en-US" altLang="ko-KR" sz="1050" dirty="0" err="1" smtClean="0"/>
              <a:t>rstr.m_str</a:t>
            </a:r>
            <a:r>
              <a:rPr lang="en-US" altLang="ko-KR" sz="1050" dirty="0" smtClean="0"/>
              <a:t>;</a:t>
            </a:r>
          </a:p>
          <a:p>
            <a:pPr defTabSz="288000"/>
            <a:r>
              <a:rPr lang="en-US" altLang="ko-KR" sz="1050" dirty="0" smtClean="0"/>
              <a:t>		</a:t>
            </a:r>
            <a:r>
              <a:rPr lang="en-US" altLang="ko-KR" sz="1050" dirty="0" err="1" smtClean="0"/>
              <a:t>rstr.m_str</a:t>
            </a:r>
            <a:r>
              <a:rPr lang="en-US" altLang="ko-KR" sz="1050" dirty="0" smtClean="0"/>
              <a:t> = “”;</a:t>
            </a:r>
          </a:p>
          <a:p>
            <a:pPr defTabSz="288000"/>
            <a:r>
              <a:rPr lang="en-US" altLang="ko-KR" sz="1050" dirty="0" smtClean="0"/>
              <a:t>		return *this;</a:t>
            </a:r>
          </a:p>
          <a:p>
            <a:pPr defTabSz="288000"/>
            <a:r>
              <a:rPr lang="en-US" altLang="ko-KR" sz="1050" dirty="0" smtClean="0"/>
              <a:t>	}</a:t>
            </a:r>
          </a:p>
          <a:p>
            <a:pPr defTabSz="288000"/>
            <a:r>
              <a:rPr lang="en-US" altLang="ko-KR" sz="1050" dirty="0" smtClean="0"/>
              <a:t>	…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MString</a:t>
            </a:r>
            <a:r>
              <a:rPr lang="en-US" altLang="ko-KR" sz="1050" dirty="0" smtClean="0"/>
              <a:t> sub(void)</a:t>
            </a:r>
          </a:p>
          <a:p>
            <a:pPr defTabSz="288000"/>
            <a:r>
              <a:rPr lang="en-US" altLang="ko-KR" sz="1050" dirty="0" smtClean="0"/>
              <a:t>	{</a:t>
            </a:r>
          </a:p>
          <a:p>
            <a:pPr defTabSz="288000"/>
            <a:r>
              <a:rPr lang="en-US" altLang="ko-KR" sz="1050" dirty="0" smtClean="0"/>
              <a:t>		</a:t>
            </a:r>
            <a:r>
              <a:rPr lang="en-US" altLang="ko-KR" sz="1050" dirty="0" err="1" smtClean="0"/>
              <a:t>MString</a:t>
            </a:r>
            <a:r>
              <a:rPr lang="en-US" altLang="ko-KR" sz="1050" dirty="0" smtClean="0"/>
              <a:t> bb(“</a:t>
            </a:r>
            <a:r>
              <a:rPr lang="en-US" altLang="ko-KR" sz="1050" dirty="0" err="1" smtClean="0"/>
              <a:t>imsi</a:t>
            </a:r>
            <a:r>
              <a:rPr lang="en-US" altLang="ko-KR" sz="1050" dirty="0" smtClean="0"/>
              <a:t>”);</a:t>
            </a:r>
          </a:p>
          <a:p>
            <a:pPr defTabSz="288000"/>
            <a:r>
              <a:rPr lang="en-US" altLang="ko-KR" sz="1050" dirty="0" smtClean="0"/>
              <a:t>		return bb;</a:t>
            </a:r>
          </a:p>
          <a:p>
            <a:pPr defTabSz="288000"/>
            <a:r>
              <a:rPr lang="en-US" altLang="ko-KR" sz="1050" dirty="0" smtClean="0"/>
              <a:t>	}</a:t>
            </a:r>
          </a:p>
          <a:p>
            <a:pPr defTabSz="288000"/>
            <a:r>
              <a:rPr lang="en-US" altLang="ko-KR" sz="1050" dirty="0" smtClean="0"/>
              <a:t>	…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MString</a:t>
            </a:r>
            <a:r>
              <a:rPr lang="en-US" altLang="ko-KR" sz="1050" dirty="0" smtClean="0"/>
              <a:t> </a:t>
            </a:r>
            <a:r>
              <a:rPr lang="en-US" altLang="ko-KR" sz="1050" dirty="0" err="1" smtClean="0"/>
              <a:t>aa</a:t>
            </a:r>
            <a:r>
              <a:rPr lang="en-US" altLang="ko-KR" sz="1050" dirty="0" smtClean="0"/>
              <a:t>(“</a:t>
            </a:r>
            <a:r>
              <a:rPr lang="en-US" altLang="ko-KR" sz="1050" dirty="0" err="1" smtClean="0"/>
              <a:t>seoul</a:t>
            </a:r>
            <a:r>
              <a:rPr lang="en-US" altLang="ko-KR" sz="1050" dirty="0" smtClean="0"/>
              <a:t>”);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aa</a:t>
            </a:r>
            <a:r>
              <a:rPr lang="en-US" altLang="ko-KR" sz="1050" dirty="0" smtClean="0"/>
              <a:t> = sub(); // </a:t>
            </a:r>
            <a:r>
              <a:rPr lang="en-US" altLang="ko-KR" sz="1050" b="1" dirty="0" smtClean="0"/>
              <a:t>move operator =()</a:t>
            </a:r>
            <a:r>
              <a:rPr lang="ko-KR" altLang="en-US" sz="1050" b="1" dirty="0" smtClean="0"/>
              <a:t>함수 </a:t>
            </a:r>
            <a:r>
              <a:rPr lang="ko-KR" altLang="en-US" sz="1050" dirty="0" smtClean="0"/>
              <a:t>호출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aa</a:t>
            </a:r>
            <a:r>
              <a:rPr lang="en-US" altLang="ko-KR" sz="1050" dirty="0" smtClean="0"/>
              <a:t> = </a:t>
            </a:r>
            <a:r>
              <a:rPr lang="en-US" altLang="ko-KR" sz="1050" dirty="0" err="1" smtClean="0"/>
              <a:t>MString</a:t>
            </a:r>
            <a:r>
              <a:rPr lang="en-US" altLang="ko-KR" sz="1050" dirty="0" smtClean="0"/>
              <a:t>(“KOREA”); // </a:t>
            </a:r>
            <a:r>
              <a:rPr lang="en-US" altLang="ko-KR" sz="1050" b="1" dirty="0" smtClean="0"/>
              <a:t>move operator =()</a:t>
            </a:r>
            <a:r>
              <a:rPr lang="ko-KR" altLang="en-US" sz="1050" b="1" dirty="0" smtClean="0"/>
              <a:t>함수 </a:t>
            </a:r>
            <a:r>
              <a:rPr lang="ko-KR" altLang="en-US" sz="1050" dirty="0" smtClean="0"/>
              <a:t>호출</a:t>
            </a:r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MString</a:t>
            </a:r>
            <a:r>
              <a:rPr lang="en-US" altLang="ko-KR" sz="1050" dirty="0" smtClean="0"/>
              <a:t> * </a:t>
            </a:r>
            <a:r>
              <a:rPr lang="en-US" altLang="ko-KR" sz="1050" dirty="0" err="1" smtClean="0"/>
              <a:t>ap</a:t>
            </a:r>
            <a:r>
              <a:rPr lang="en-US" altLang="ko-KR" sz="1050" dirty="0" smtClean="0"/>
              <a:t> = &amp;</a:t>
            </a:r>
            <a:r>
              <a:rPr lang="en-US" altLang="ko-KR" sz="1050" dirty="0" err="1" smtClean="0"/>
              <a:t>aa</a:t>
            </a:r>
            <a:r>
              <a:rPr lang="en-US" altLang="ko-KR" sz="1050" dirty="0" smtClean="0"/>
              <a:t>;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aa</a:t>
            </a:r>
            <a:r>
              <a:rPr lang="en-US" altLang="ko-KR" sz="1050" dirty="0" smtClean="0"/>
              <a:t> = *</a:t>
            </a:r>
            <a:r>
              <a:rPr lang="en-US" altLang="ko-KR" sz="1050" dirty="0" err="1" smtClean="0"/>
              <a:t>ap</a:t>
            </a:r>
            <a:r>
              <a:rPr lang="en-US" altLang="ko-KR" sz="1050" dirty="0" smtClean="0"/>
              <a:t>; </a:t>
            </a:r>
            <a:r>
              <a:rPr lang="en-US" altLang="ko-KR" sz="1050" b="1" dirty="0" smtClean="0"/>
              <a:t>// operator =()</a:t>
            </a:r>
            <a:r>
              <a:rPr lang="ko-KR" altLang="en-US" sz="1050" b="1" dirty="0" smtClean="0"/>
              <a:t>함수</a:t>
            </a:r>
            <a:r>
              <a:rPr lang="ko-KR" altLang="en-US" sz="1050" dirty="0" smtClean="0"/>
              <a:t> 호출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aa</a:t>
            </a:r>
            <a:r>
              <a:rPr lang="en-US" altLang="ko-KR" sz="1050" dirty="0" smtClean="0"/>
              <a:t> = std::move(*</a:t>
            </a:r>
            <a:r>
              <a:rPr lang="en-US" altLang="ko-KR" sz="1050" dirty="0" err="1" smtClean="0"/>
              <a:t>ap</a:t>
            </a:r>
            <a:r>
              <a:rPr lang="en-US" altLang="ko-KR" sz="1050" dirty="0" smtClean="0"/>
              <a:t>); // </a:t>
            </a:r>
            <a:r>
              <a:rPr lang="en-US" altLang="ko-KR" sz="1050" dirty="0" err="1" smtClean="0"/>
              <a:t>aa</a:t>
            </a:r>
            <a:r>
              <a:rPr lang="en-US" altLang="ko-KR" sz="1050" dirty="0" smtClean="0"/>
              <a:t> = (</a:t>
            </a:r>
            <a:r>
              <a:rPr lang="en-US" altLang="ko-KR" sz="1050" dirty="0" err="1" smtClean="0"/>
              <a:t>MString</a:t>
            </a:r>
            <a:r>
              <a:rPr lang="en-US" altLang="ko-KR" sz="1050" dirty="0" smtClean="0"/>
              <a:t> &amp;&amp;)*</a:t>
            </a:r>
            <a:r>
              <a:rPr lang="en-US" altLang="ko-KR" sz="1050" dirty="0" err="1" smtClean="0"/>
              <a:t>ap</a:t>
            </a:r>
            <a:r>
              <a:rPr lang="en-US" altLang="ko-KR" sz="1050" dirty="0" smtClean="0"/>
              <a:t>; // </a:t>
            </a:r>
            <a:r>
              <a:rPr lang="en-US" altLang="ko-KR" sz="1050" dirty="0" err="1" smtClean="0"/>
              <a:t>aa</a:t>
            </a:r>
            <a:r>
              <a:rPr lang="en-US" altLang="ko-KR" sz="1050" dirty="0" smtClean="0"/>
              <a:t> = </a:t>
            </a:r>
            <a:r>
              <a:rPr lang="en-US" altLang="ko-KR" sz="1050" dirty="0" err="1" smtClean="0"/>
              <a:t>static_cast</a:t>
            </a:r>
            <a:r>
              <a:rPr lang="en-US" altLang="ko-KR" sz="1050" dirty="0" smtClean="0"/>
              <a:t>&lt;</a:t>
            </a:r>
            <a:r>
              <a:rPr lang="en-US" altLang="ko-KR" sz="1050" dirty="0" err="1" smtClean="0"/>
              <a:t>MString</a:t>
            </a:r>
            <a:r>
              <a:rPr lang="en-US" altLang="ko-KR" sz="1050" dirty="0" smtClean="0"/>
              <a:t> &amp;&amp;&gt;(*</a:t>
            </a:r>
            <a:r>
              <a:rPr lang="en-US" altLang="ko-KR" sz="1050" dirty="0" err="1" smtClean="0"/>
              <a:t>ap</a:t>
            </a:r>
            <a:r>
              <a:rPr lang="en-US" altLang="ko-KR" sz="1050" dirty="0" smtClean="0"/>
              <a:t>); // move operator =()</a:t>
            </a:r>
            <a:r>
              <a:rPr lang="ko-KR" altLang="en-US" sz="1050" dirty="0" smtClean="0"/>
              <a:t>함수 호출</a:t>
            </a:r>
            <a:endParaRPr lang="en-US" altLang="ko-KR" sz="105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5424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en-US" altLang="ko-KR" sz="1050" dirty="0" smtClean="0"/>
              <a:t>2.15 </a:t>
            </a:r>
            <a:r>
              <a:rPr lang="ko-KR" altLang="en-US" sz="1050" dirty="0" err="1" smtClean="0"/>
              <a:t>형변환</a:t>
            </a:r>
            <a:r>
              <a:rPr lang="en-US" altLang="ko-KR" sz="1050" dirty="0" smtClean="0"/>
              <a:t>(cast) </a:t>
            </a:r>
            <a:r>
              <a:rPr lang="ko-KR" altLang="en-US" sz="1050" dirty="0" smtClean="0"/>
              <a:t>연산자함수 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리턴 타입이 없는 함수가 </a:t>
            </a:r>
            <a:r>
              <a:rPr lang="ko-KR" altLang="en-US" sz="1050" dirty="0" err="1" smtClean="0"/>
              <a:t>생성자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소멸자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형변환</a:t>
            </a:r>
            <a:r>
              <a:rPr lang="ko-KR" altLang="en-US" sz="1050" dirty="0" smtClean="0"/>
              <a:t> 연산자 함수이다</a:t>
            </a:r>
            <a:r>
              <a:rPr lang="en-US" altLang="ko-KR" sz="1050" dirty="0" smtClean="0"/>
              <a:t>!!!</a:t>
            </a:r>
            <a:endParaRPr lang="ko-KR" altLang="en-US" sz="1050" dirty="0" smtClean="0"/>
          </a:p>
          <a:p>
            <a:pPr defTabSz="288000"/>
            <a:endParaRPr lang="ko-KR" altLang="en-US" sz="1050" dirty="0" smtClean="0"/>
          </a:p>
          <a:p>
            <a:pPr defTabSz="288000"/>
            <a:r>
              <a:rPr lang="ko-KR" altLang="en-US" sz="1050" dirty="0" smtClean="0"/>
              <a:t>①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멤버함수로만 정의 할 수 있</a:t>
            </a:r>
            <a:r>
              <a:rPr lang="ko-KR" altLang="en-US" sz="1050" dirty="0" smtClean="0"/>
              <a:t>고 </a:t>
            </a:r>
            <a:r>
              <a:rPr lang="ko-KR" altLang="en-US" sz="1050" dirty="0" err="1" smtClean="0"/>
              <a:t>단항연산자이므로</a:t>
            </a:r>
            <a:r>
              <a:rPr lang="ko-KR" altLang="en-US" sz="1050" dirty="0" smtClean="0"/>
              <a:t>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개체</a:t>
            </a:r>
            <a:r>
              <a:rPr lang="ko-KR" altLang="en-US" sz="1050" b="1" dirty="0" smtClean="0"/>
              <a:t>가 호출</a:t>
            </a:r>
            <a:r>
              <a:rPr lang="ko-KR" altLang="en-US" sz="1050" dirty="0" smtClean="0"/>
              <a:t>하고 </a:t>
            </a:r>
            <a:r>
              <a:rPr lang="ko-KR" altLang="en-US" sz="1050" b="1" dirty="0" smtClean="0"/>
              <a:t>인수 전달은 없</a:t>
            </a:r>
            <a:r>
              <a:rPr lang="ko-KR" altLang="en-US" sz="1050" dirty="0" smtClean="0"/>
              <a:t>습니다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② </a:t>
            </a:r>
            <a:r>
              <a:rPr lang="ko-KR" altLang="en-US" sz="1050" b="1" dirty="0" err="1" smtClean="0">
                <a:solidFill>
                  <a:srgbClr val="FF0000"/>
                </a:solidFill>
              </a:rPr>
              <a:t>리턴값이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 있지만 </a:t>
            </a:r>
            <a:r>
              <a:rPr lang="ko-KR" altLang="en-US" sz="1050" b="1" dirty="0" err="1" smtClean="0">
                <a:solidFill>
                  <a:srgbClr val="FF0000"/>
                </a:solidFill>
              </a:rPr>
              <a:t>리턴타입을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 명시할 수 없</a:t>
            </a:r>
            <a:r>
              <a:rPr lang="ko-KR" altLang="en-US" sz="1050" dirty="0" smtClean="0"/>
              <a:t>습니다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형식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ko-KR" altLang="en-US" sz="1050" dirty="0" err="1" smtClean="0"/>
              <a:t>클래스명</a:t>
            </a:r>
            <a:r>
              <a:rPr lang="en-US" altLang="ko-KR" sz="1050" dirty="0" smtClean="0"/>
              <a:t>::operator </a:t>
            </a:r>
            <a:r>
              <a:rPr lang="ko-KR" altLang="en-US" sz="1050" dirty="0" err="1" smtClean="0"/>
              <a:t>자료형</a:t>
            </a:r>
            <a:r>
              <a:rPr lang="en-US" altLang="ko-KR" sz="1050" dirty="0" smtClean="0"/>
              <a:t>(void)</a:t>
            </a:r>
          </a:p>
          <a:p>
            <a:pPr defTabSz="288000"/>
            <a:r>
              <a:rPr lang="en-US" altLang="ko-KR" sz="1050" dirty="0" smtClean="0"/>
              <a:t>	{</a:t>
            </a:r>
          </a:p>
          <a:p>
            <a:pPr defTabSz="288000"/>
            <a:r>
              <a:rPr lang="en-US" altLang="ko-KR" sz="1050" dirty="0" smtClean="0"/>
              <a:t>	}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class A{</a:t>
            </a:r>
          </a:p>
          <a:p>
            <a:pPr defTabSz="288000"/>
            <a:r>
              <a:rPr lang="en-US" altLang="ko-KR" sz="1050" dirty="0" smtClean="0"/>
              <a:t>	public:</a:t>
            </a:r>
          </a:p>
          <a:p>
            <a:pPr defTabSz="288000"/>
            <a:r>
              <a:rPr lang="en-US" altLang="ko-KR" sz="1050" dirty="0" smtClean="0"/>
              <a:t>		operator 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(void)</a:t>
            </a:r>
          </a:p>
          <a:p>
            <a:pPr defTabSz="288000"/>
            <a:r>
              <a:rPr lang="en-US" altLang="ko-KR" sz="1050" dirty="0" smtClean="0"/>
              <a:t>		{ </a:t>
            </a:r>
          </a:p>
          <a:p>
            <a:pPr defTabSz="288000"/>
            <a:r>
              <a:rPr lang="en-US" altLang="ko-KR" sz="1050" dirty="0" smtClean="0"/>
              <a:t>			… </a:t>
            </a:r>
          </a:p>
          <a:p>
            <a:pPr defTabSz="288000"/>
            <a:r>
              <a:rPr lang="en-US" altLang="ko-KR" sz="1050" dirty="0" smtClean="0"/>
              <a:t>		}</a:t>
            </a:r>
          </a:p>
          <a:p>
            <a:pPr defTabSz="288000"/>
            <a:r>
              <a:rPr lang="en-US" altLang="ko-KR" sz="1050" dirty="0" smtClean="0"/>
              <a:t>	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A </a:t>
            </a:r>
            <a:r>
              <a:rPr lang="en-US" altLang="ko-KR" sz="1050" dirty="0" err="1" smtClean="0"/>
              <a:t>aa</a:t>
            </a:r>
            <a:r>
              <a:rPr lang="en-US" altLang="ko-KR" sz="1050" dirty="0" smtClean="0"/>
              <a:t>;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no;</a:t>
            </a:r>
          </a:p>
          <a:p>
            <a:pPr defTabSz="288000"/>
            <a:r>
              <a:rPr lang="en-US" altLang="ko-KR" sz="1050" dirty="0" smtClean="0"/>
              <a:t>	no = (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)</a:t>
            </a:r>
            <a:r>
              <a:rPr lang="en-US" altLang="ko-KR" sz="1050" dirty="0" err="1" smtClean="0"/>
              <a:t>aa</a:t>
            </a:r>
            <a:r>
              <a:rPr lang="en-US" altLang="ko-KR" sz="1050" dirty="0" smtClean="0"/>
              <a:t>;  // </a:t>
            </a:r>
            <a:r>
              <a:rPr lang="en-US" altLang="ko-KR" sz="1050" dirty="0" err="1" smtClean="0"/>
              <a:t>aa.operator</a:t>
            </a:r>
            <a:r>
              <a:rPr lang="en-US" altLang="ko-KR" sz="1050" dirty="0" smtClean="0"/>
              <a:t> 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( );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③ </a:t>
            </a:r>
            <a:r>
              <a:rPr lang="ko-KR" altLang="en-US" sz="1050" b="1" dirty="0" smtClean="0"/>
              <a:t>묵시적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형변환</a:t>
            </a:r>
            <a:r>
              <a:rPr lang="ko-KR" altLang="en-US" sz="1050" dirty="0" smtClean="0"/>
              <a:t> 시 </a:t>
            </a:r>
            <a:r>
              <a:rPr lang="ko-KR" altLang="en-US" sz="1050" b="1" dirty="0" smtClean="0"/>
              <a:t>우선 </a:t>
            </a:r>
            <a:r>
              <a:rPr lang="ko-KR" altLang="en-US" sz="1050" dirty="0" smtClean="0"/>
              <a:t>호출되는 </a:t>
            </a:r>
            <a:r>
              <a:rPr lang="ko-KR" altLang="en-US" sz="1050" dirty="0" err="1" smtClean="0"/>
              <a:t>형변환</a:t>
            </a:r>
            <a:r>
              <a:rPr lang="ko-KR" altLang="en-US" sz="1050" dirty="0" smtClean="0"/>
              <a:t> 연산자함수 </a:t>
            </a:r>
            <a:r>
              <a:rPr lang="en-US" altLang="ko-KR" sz="1050" dirty="0" smtClean="0"/>
              <a:t>	=&gt;	</a:t>
            </a:r>
            <a:r>
              <a:rPr lang="ko-KR" altLang="en-US" sz="1050" b="1" dirty="0" smtClean="0"/>
              <a:t>명시적으로 형 변환을 해주는 것이 좋다</a:t>
            </a:r>
            <a:r>
              <a:rPr lang="en-US" altLang="ko-KR" sz="1050" b="1" dirty="0" smtClean="0"/>
              <a:t>!!</a:t>
            </a:r>
            <a:endParaRPr lang="ko-KR" altLang="en-US" sz="1050" b="1" dirty="0" smtClean="0"/>
          </a:p>
          <a:p>
            <a:pPr defTabSz="288000"/>
            <a:endParaRPr lang="ko-KR" altLang="en-US" sz="1050" dirty="0" smtClean="0"/>
          </a:p>
          <a:p>
            <a:pPr defTabSz="288000"/>
            <a:r>
              <a:rPr lang="ko-KR" altLang="en-US" sz="1050" dirty="0" smtClean="0"/>
              <a:t> ⓐ 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, double, float </a:t>
            </a:r>
            <a:r>
              <a:rPr lang="ko-KR" altLang="en-US" sz="1050" dirty="0" smtClean="0"/>
              <a:t>모두 정의된 경우 모호한 호출 오류 발생합니다</a:t>
            </a:r>
            <a:r>
              <a:rPr lang="en-US" altLang="ko-KR" sz="1050" dirty="0" smtClean="0"/>
              <a:t>.	( ∵ </a:t>
            </a:r>
            <a:r>
              <a:rPr lang="ko-KR" altLang="en-US" sz="1050" dirty="0" smtClean="0"/>
              <a:t>우선순위가 동일하기 때문 </a:t>
            </a:r>
            <a:r>
              <a:rPr lang="en-US" altLang="ko-KR" sz="1050" dirty="0" smtClean="0"/>
              <a:t>)</a:t>
            </a:r>
          </a:p>
          <a:p>
            <a:pPr defTabSz="288000"/>
            <a:r>
              <a:rPr lang="en-US" altLang="ko-KR" sz="1050" dirty="0" smtClean="0"/>
              <a:t> ⓑ const char *</a:t>
            </a:r>
            <a:r>
              <a:rPr lang="ko-KR" altLang="en-US" sz="1050" dirty="0" smtClean="0"/>
              <a:t>와 </a:t>
            </a:r>
            <a:r>
              <a:rPr lang="en-US" altLang="ko-KR" sz="1050" dirty="0" smtClean="0"/>
              <a:t>char * </a:t>
            </a:r>
            <a:r>
              <a:rPr lang="ko-KR" altLang="en-US" sz="1050" dirty="0" smtClean="0"/>
              <a:t>중 </a:t>
            </a:r>
            <a:r>
              <a:rPr lang="en-US" altLang="ko-KR" sz="1050" b="1" dirty="0" smtClean="0"/>
              <a:t>const</a:t>
            </a:r>
            <a:r>
              <a:rPr lang="en-US" altLang="ko-KR" sz="1050" dirty="0" smtClean="0"/>
              <a:t> char *</a:t>
            </a:r>
            <a:r>
              <a:rPr lang="ko-KR" altLang="en-US" sz="1050" dirty="0" smtClean="0"/>
              <a:t>가 </a:t>
            </a:r>
            <a:r>
              <a:rPr lang="ko-KR" altLang="en-US" sz="1050" b="1" dirty="0" smtClean="0"/>
              <a:t>우선</a:t>
            </a:r>
            <a:r>
              <a:rPr lang="ko-KR" altLang="en-US" sz="1050" dirty="0" smtClean="0"/>
              <a:t> 호출되며 ⓐ 함수가 우선합니다</a:t>
            </a:r>
            <a:r>
              <a:rPr lang="en-US" altLang="ko-KR" sz="1050" dirty="0" smtClean="0"/>
              <a:t>.</a:t>
            </a:r>
          </a:p>
          <a:p>
            <a:pPr defTabSz="288000"/>
            <a:r>
              <a:rPr lang="en-US" altLang="ko-KR" sz="1050" dirty="0" smtClean="0"/>
              <a:t> ⓒ char</a:t>
            </a:r>
            <a:r>
              <a:rPr lang="ko-KR" altLang="en-US" sz="1050" dirty="0" smtClean="0"/>
              <a:t>는 ⓑ 함수와는 모호한 호출 오류가 발생하고 ⓐ 함수가 우선합니다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④ </a:t>
            </a:r>
            <a:r>
              <a:rPr lang="ko-KR" altLang="en-US" sz="1050" dirty="0" smtClean="0"/>
              <a:t>클래스에 여러 개의 </a:t>
            </a:r>
            <a:r>
              <a:rPr lang="ko-KR" altLang="en-US" sz="1050" dirty="0" err="1" smtClean="0"/>
              <a:t>형변환</a:t>
            </a:r>
            <a:r>
              <a:rPr lang="ko-KR" altLang="en-US" sz="1050" dirty="0" smtClean="0"/>
              <a:t> 연산자함수를 둘 경우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적절한 </a:t>
            </a:r>
            <a:r>
              <a:rPr lang="ko-KR" altLang="en-US" sz="1050" dirty="0" err="1" smtClean="0"/>
              <a:t>형변환</a:t>
            </a:r>
            <a:r>
              <a:rPr lang="ko-KR" altLang="en-US" sz="1050" dirty="0" smtClean="0"/>
              <a:t> 연산자함수 호출을 위해 </a:t>
            </a:r>
            <a:r>
              <a:rPr lang="ko-KR" altLang="en-US" sz="1050" b="1" dirty="0" smtClean="0"/>
              <a:t>명시적</a:t>
            </a:r>
            <a:r>
              <a:rPr lang="en-US" altLang="ko-KR" sz="1050" b="1" dirty="0" smtClean="0"/>
              <a:t>(explicit) </a:t>
            </a:r>
            <a:r>
              <a:rPr lang="ko-KR" altLang="en-US" sz="1050" b="1" dirty="0" err="1" smtClean="0"/>
              <a:t>형변환이</a:t>
            </a:r>
            <a:r>
              <a:rPr lang="ko-KR" altLang="en-US" sz="1050" b="1" dirty="0" smtClean="0"/>
              <a:t> 요구됩</a:t>
            </a:r>
            <a:r>
              <a:rPr lang="ko-KR" altLang="en-US" sz="1050" dirty="0" smtClean="0"/>
              <a:t>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※ </a:t>
            </a:r>
            <a:r>
              <a:rPr lang="en-US" altLang="ko-KR" sz="1050" dirty="0" err="1" smtClean="0"/>
              <a:t>CString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클래스 모델링</a:t>
            </a:r>
            <a:r>
              <a:rPr lang="en-US" altLang="ko-KR" sz="1050" dirty="0" smtClean="0"/>
              <a:t> (</a:t>
            </a:r>
            <a:r>
              <a:rPr lang="en-US" altLang="ko-KR" sz="1050" dirty="0" err="1" smtClean="0"/>
              <a:t>MString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 참고</a:t>
            </a:r>
            <a:endParaRPr lang="en-US" altLang="ko-KR" sz="1050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en-US" altLang="ko-KR" sz="1050" dirty="0" smtClean="0"/>
              <a:t>2.16 </a:t>
            </a:r>
            <a:r>
              <a:rPr lang="ko-KR" altLang="en-US" sz="1050" dirty="0" smtClean="0"/>
              <a:t>배열 연산자함수</a:t>
            </a:r>
            <a:r>
              <a:rPr lang="en-US" altLang="ko-KR" sz="1050" dirty="0" smtClean="0"/>
              <a:t>(operator [])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① </a:t>
            </a:r>
            <a:r>
              <a:rPr lang="ko-KR" altLang="en-US" sz="1050" dirty="0" smtClean="0"/>
              <a:t>배열연산자는 </a:t>
            </a:r>
            <a:r>
              <a:rPr lang="ko-KR" altLang="en-US" sz="1050" b="1" dirty="0" smtClean="0"/>
              <a:t>멤버함수로만</a:t>
            </a:r>
            <a:r>
              <a:rPr lang="ko-KR" altLang="en-US" sz="1050" dirty="0" smtClean="0"/>
              <a:t> 정의 할 수 있으며 </a:t>
            </a:r>
            <a:r>
              <a:rPr lang="en-US" altLang="ko-KR" sz="1050" dirty="0" smtClean="0"/>
              <a:t>2</a:t>
            </a:r>
            <a:r>
              <a:rPr lang="ko-KR" altLang="en-US" sz="1050" dirty="0" err="1" smtClean="0"/>
              <a:t>항연산자이므로</a:t>
            </a:r>
            <a:r>
              <a:rPr lang="ko-KR" altLang="en-US" sz="1050" dirty="0" smtClean="0"/>
              <a:t> 개체가 호출하고 배열의 </a:t>
            </a:r>
            <a:r>
              <a:rPr lang="en-US" altLang="ko-KR" sz="1050" dirty="0" smtClean="0"/>
              <a:t>index</a:t>
            </a:r>
            <a:r>
              <a:rPr lang="ko-KR" altLang="en-US" sz="1050" dirty="0" smtClean="0"/>
              <a:t>를 인수로 전달받는 형식으로 정의됩니다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형식</a:t>
            </a:r>
            <a:r>
              <a:rPr lang="en-US" altLang="ko-KR" sz="1050" dirty="0" smtClean="0"/>
              <a:t>] 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ko-KR" altLang="en-US" sz="1050" dirty="0" err="1" smtClean="0"/>
              <a:t>리턴형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클래스명</a:t>
            </a:r>
            <a:r>
              <a:rPr lang="en-US" altLang="ko-KR" sz="1050" dirty="0" smtClean="0"/>
              <a:t>::operator [ ](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n) // </a:t>
            </a:r>
            <a:r>
              <a:rPr lang="en-US" altLang="ko-KR" sz="1050" dirty="0" err="1" smtClean="0"/>
              <a:t>int</a:t>
            </a:r>
            <a:r>
              <a:rPr lang="ko-KR" altLang="en-US" sz="1050" dirty="0" smtClean="0"/>
              <a:t>형의 </a:t>
            </a:r>
            <a:r>
              <a:rPr lang="en-US" altLang="ko-KR" sz="1050" dirty="0" smtClean="0"/>
              <a:t>index</a:t>
            </a:r>
            <a:r>
              <a:rPr lang="ko-KR" altLang="en-US" sz="1050" dirty="0" smtClean="0"/>
              <a:t>를 받는 형식</a:t>
            </a:r>
          </a:p>
          <a:p>
            <a:pPr defTabSz="288000"/>
            <a:r>
              <a:rPr lang="ko-KR" altLang="en-US" sz="1050" dirty="0" smtClean="0"/>
              <a:t>	</a:t>
            </a:r>
            <a:r>
              <a:rPr lang="en-US" altLang="ko-KR" sz="1050" dirty="0" smtClean="0"/>
              <a:t>{</a:t>
            </a:r>
          </a:p>
          <a:p>
            <a:pPr defTabSz="288000"/>
            <a:r>
              <a:rPr lang="en-US" altLang="ko-KR" sz="1050" dirty="0" smtClean="0"/>
              <a:t>	}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② </a:t>
            </a:r>
            <a:r>
              <a:rPr lang="ko-KR" altLang="en-US" sz="1050" dirty="0" smtClean="0"/>
              <a:t>이항연산자이므로 </a:t>
            </a:r>
            <a:r>
              <a:rPr lang="en-US" altLang="ko-KR" sz="1050" dirty="0" smtClean="0"/>
              <a:t>[ ] </a:t>
            </a:r>
            <a:r>
              <a:rPr lang="ko-KR" altLang="en-US" sz="1050" dirty="0" smtClean="0"/>
              <a:t>앞의 </a:t>
            </a:r>
            <a:r>
              <a:rPr lang="ko-KR" altLang="en-US" sz="1050" dirty="0" err="1" smtClean="0"/>
              <a:t>피연산자가</a:t>
            </a:r>
            <a:r>
              <a:rPr lang="ko-KR" altLang="en-US" sz="1050" dirty="0" smtClean="0"/>
              <a:t> 멤버함수를 호출하고 </a:t>
            </a:r>
            <a:r>
              <a:rPr lang="en-US" altLang="ko-KR" sz="1050" dirty="0" smtClean="0"/>
              <a:t>[ ] </a:t>
            </a:r>
            <a:r>
              <a:rPr lang="ko-KR" altLang="en-US" sz="1050" dirty="0" smtClean="0"/>
              <a:t>안의 </a:t>
            </a:r>
            <a:r>
              <a:rPr lang="en-US" altLang="ko-KR" sz="1050" dirty="0" smtClean="0"/>
              <a:t>index</a:t>
            </a:r>
            <a:r>
              <a:rPr lang="ko-KR" altLang="en-US" sz="1050" dirty="0" smtClean="0"/>
              <a:t>는 인수로 전달됩니다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A </a:t>
            </a:r>
            <a:r>
              <a:rPr lang="en-US" altLang="ko-KR" sz="1050" dirty="0" err="1" smtClean="0"/>
              <a:t>aa</a:t>
            </a:r>
            <a:r>
              <a:rPr lang="en-US" altLang="ko-KR" sz="1050" dirty="0" smtClean="0"/>
              <a:t>;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aa</a:t>
            </a:r>
            <a:r>
              <a:rPr lang="en-US" altLang="ko-KR" sz="1050" dirty="0" smtClean="0"/>
              <a:t>[2]; // </a:t>
            </a:r>
            <a:r>
              <a:rPr lang="en-US" altLang="ko-KR" sz="1050" dirty="0" err="1" smtClean="0"/>
              <a:t>aa.operator</a:t>
            </a:r>
            <a:r>
              <a:rPr lang="en-US" altLang="ko-KR" sz="1050" dirty="0" smtClean="0"/>
              <a:t> [ ](2); 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※ </a:t>
            </a:r>
            <a:r>
              <a:rPr lang="en-US" altLang="ko-KR" sz="1050" dirty="0" err="1" smtClean="0"/>
              <a:t>CString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클래스 모델링</a:t>
            </a:r>
            <a:r>
              <a:rPr lang="en-US" altLang="ko-KR" sz="1050" dirty="0" smtClean="0"/>
              <a:t> (</a:t>
            </a:r>
            <a:r>
              <a:rPr lang="en-US" altLang="ko-KR" sz="1050" dirty="0" err="1" smtClean="0"/>
              <a:t>MString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 참고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3162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ko-KR" altLang="en-US" sz="1050" dirty="0" smtClean="0"/>
              <a:t>⑤ 클래스 멤버의 접근은 직접항목</a:t>
            </a:r>
            <a:r>
              <a:rPr lang="en-US" altLang="ko-KR" sz="1050" dirty="0" smtClean="0"/>
              <a:t>(.) </a:t>
            </a:r>
            <a:r>
              <a:rPr lang="ko-KR" altLang="en-US" sz="1050" dirty="0" smtClean="0"/>
              <a:t>연산자와 간접항목</a:t>
            </a:r>
            <a:r>
              <a:rPr lang="en-US" altLang="ko-KR" sz="1050" dirty="0" smtClean="0"/>
              <a:t>(-&gt;) </a:t>
            </a:r>
            <a:r>
              <a:rPr lang="ko-KR" altLang="en-US" sz="1050" dirty="0" smtClean="0"/>
              <a:t>연산자를 이용하는데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접근 지정자에 준하여 접근할 수 있습니다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>
              <a:buFontTx/>
              <a:buChar char="-"/>
            </a:pPr>
            <a:r>
              <a:rPr lang="en-US" altLang="ko-KR" sz="1050" dirty="0" smtClean="0"/>
              <a:t> private : </a:t>
            </a:r>
            <a:r>
              <a:rPr lang="en-US" altLang="ko-KR" sz="1050" b="1" dirty="0" smtClean="0"/>
              <a:t>default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접근권한이고 </a:t>
            </a:r>
            <a:r>
              <a:rPr lang="ko-KR" altLang="en-US" sz="1050" b="1" dirty="0" smtClean="0"/>
              <a:t>클래스의 멤버함수만 </a:t>
            </a:r>
            <a:r>
              <a:rPr lang="ko-KR" altLang="en-US" sz="1050" dirty="0" smtClean="0"/>
              <a:t>접근 가능</a:t>
            </a:r>
            <a:endParaRPr lang="en-US" altLang="ko-KR" sz="1050" dirty="0" smtClean="0"/>
          </a:p>
          <a:p>
            <a:pPr defTabSz="288000">
              <a:buFontTx/>
              <a:buChar char="-"/>
            </a:pPr>
            <a:endParaRPr lang="ko-KR" altLang="en-US" sz="1050" dirty="0" smtClean="0"/>
          </a:p>
          <a:p>
            <a:pPr defTabSz="288000">
              <a:buFontTx/>
              <a:buChar char="-"/>
            </a:pPr>
            <a:r>
              <a:rPr lang="en-US" altLang="ko-KR" sz="1050" dirty="0" smtClean="0"/>
              <a:t> protected </a:t>
            </a:r>
            <a:r>
              <a:rPr lang="en-US" altLang="ko-KR" sz="1050" b="1" dirty="0" smtClean="0"/>
              <a:t>: </a:t>
            </a:r>
            <a:r>
              <a:rPr lang="ko-KR" altLang="en-US" sz="1050" b="1" dirty="0" smtClean="0"/>
              <a:t>클래스의 멤버함수</a:t>
            </a:r>
            <a:r>
              <a:rPr lang="ko-KR" altLang="en-US" sz="1050" dirty="0" smtClean="0"/>
              <a:t>와 </a:t>
            </a:r>
            <a:r>
              <a:rPr lang="ko-KR" altLang="en-US" sz="1050" b="1" dirty="0" smtClean="0"/>
              <a:t>파생클래스의 멤버함수</a:t>
            </a:r>
            <a:r>
              <a:rPr lang="ko-KR" altLang="en-US" sz="1050" dirty="0" smtClean="0"/>
              <a:t>만 접근 가능</a:t>
            </a:r>
            <a:endParaRPr lang="en-US" altLang="ko-KR" sz="1050" dirty="0" smtClean="0"/>
          </a:p>
          <a:p>
            <a:pPr defTabSz="288000">
              <a:buFontTx/>
              <a:buChar char="-"/>
            </a:pP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-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public : </a:t>
            </a:r>
            <a:r>
              <a:rPr lang="ko-KR" altLang="en-US" sz="1050" dirty="0" smtClean="0"/>
              <a:t>클래스 </a:t>
            </a:r>
            <a:r>
              <a:rPr lang="ko-KR" altLang="en-US" sz="1050" b="1" dirty="0" smtClean="0"/>
              <a:t>외부에서도</a:t>
            </a:r>
            <a:r>
              <a:rPr lang="ko-KR" altLang="en-US" sz="1050" dirty="0" smtClean="0"/>
              <a:t> 접근을 허락하는 권한</a:t>
            </a:r>
            <a:r>
              <a:rPr lang="en-US" altLang="ko-KR" sz="1050" dirty="0" smtClean="0"/>
              <a:t>(</a:t>
            </a:r>
            <a:r>
              <a:rPr lang="ko-KR" altLang="en-US" sz="1050" b="1" dirty="0" smtClean="0"/>
              <a:t>클래스 내부와 외부의 </a:t>
            </a:r>
            <a:r>
              <a:rPr lang="en-US" altLang="ko-KR" sz="1050" b="1" dirty="0" smtClean="0"/>
              <a:t>interface </a:t>
            </a:r>
            <a:r>
              <a:rPr lang="ko-KR" altLang="en-US" sz="1050" b="1" dirty="0" smtClean="0"/>
              <a:t>역할</a:t>
            </a:r>
            <a:r>
              <a:rPr lang="en-US" altLang="ko-KR" sz="1050" dirty="0" smtClean="0"/>
              <a:t>)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⑥ </a:t>
            </a:r>
            <a:r>
              <a:rPr lang="ko-KR" altLang="en-US" sz="1050" dirty="0" smtClean="0"/>
              <a:t>멤버함수의 정의는 클래스 안에 둘 경우와 클래스 외부에 둘 경우가 있는데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클래스 외부에 정의하는 것이 일반적입니다</a:t>
            </a:r>
            <a:r>
              <a:rPr lang="en-US" altLang="ko-KR" sz="1050" dirty="0" smtClean="0"/>
              <a:t>. 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형식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return</a:t>
            </a:r>
            <a:r>
              <a:rPr lang="ko-KR" altLang="en-US" sz="1050" dirty="0" smtClean="0"/>
              <a:t>형 </a:t>
            </a:r>
            <a:r>
              <a:rPr lang="ko-KR" altLang="en-US" sz="1050" b="1" dirty="0" err="1" smtClean="0"/>
              <a:t>클래스명</a:t>
            </a:r>
            <a:r>
              <a:rPr lang="ko-KR" altLang="en-US" sz="1050" b="1" dirty="0" smtClean="0"/>
              <a:t> </a:t>
            </a:r>
            <a:r>
              <a:rPr lang="en-US" altLang="ko-KR" sz="1050" b="1" dirty="0" smtClean="0"/>
              <a:t>:</a:t>
            </a:r>
            <a:r>
              <a:rPr lang="en-US" altLang="ko-KR" sz="1050" dirty="0" smtClean="0"/>
              <a:t>: </a:t>
            </a:r>
            <a:r>
              <a:rPr lang="ko-KR" altLang="en-US" sz="1050" dirty="0" err="1" smtClean="0"/>
              <a:t>함수명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인수선언</a:t>
            </a:r>
            <a:r>
              <a:rPr lang="en-US" altLang="ko-KR" sz="1050" dirty="0" smtClean="0"/>
              <a:t>, ...) // </a:t>
            </a:r>
            <a:r>
              <a:rPr lang="ko-KR" altLang="en-US" sz="1050" b="1" dirty="0" smtClean="0"/>
              <a:t>외부 정의 </a:t>
            </a:r>
            <a:r>
              <a:rPr lang="ko-KR" altLang="en-US" sz="1050" dirty="0" smtClean="0"/>
              <a:t>형식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{</a:t>
            </a:r>
          </a:p>
          <a:p>
            <a:pPr defTabSz="288000"/>
            <a:r>
              <a:rPr lang="en-US" altLang="ko-KR" sz="1050" dirty="0" smtClean="0"/>
              <a:t>	}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void A :: sub(void)</a:t>
            </a:r>
          </a:p>
          <a:p>
            <a:pPr defTabSz="288000"/>
            <a:r>
              <a:rPr lang="en-US" altLang="ko-KR" sz="1050" dirty="0" smtClean="0"/>
              <a:t>	{</a:t>
            </a:r>
          </a:p>
          <a:p>
            <a:pPr defTabSz="288000"/>
            <a:r>
              <a:rPr lang="en-US" altLang="ko-KR" sz="1050" dirty="0" smtClean="0"/>
              <a:t>	}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3485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en-US" altLang="ko-KR" sz="1050" dirty="0" smtClean="0"/>
              <a:t>2.17 </a:t>
            </a:r>
            <a:r>
              <a:rPr lang="ko-KR" altLang="en-US" sz="1050" dirty="0" smtClean="0"/>
              <a:t>포인터 연산자함수</a:t>
            </a:r>
            <a:r>
              <a:rPr lang="en-US" altLang="ko-KR" sz="1050" dirty="0" smtClean="0"/>
              <a:t>(operator *)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① </a:t>
            </a:r>
            <a:r>
              <a:rPr lang="ko-KR" altLang="en-US" sz="1050" b="1" dirty="0" smtClean="0"/>
              <a:t>멤버함수로만</a:t>
            </a:r>
            <a:r>
              <a:rPr lang="ko-KR" altLang="en-US" sz="1050" dirty="0" smtClean="0"/>
              <a:t> 정의 할 수 있고 </a:t>
            </a:r>
            <a:r>
              <a:rPr lang="ko-KR" altLang="en-US" sz="1050" b="1" dirty="0" err="1" smtClean="0"/>
              <a:t>단항연산자</a:t>
            </a:r>
            <a:r>
              <a:rPr lang="ko-KR" altLang="en-US" sz="1050" dirty="0" err="1" smtClean="0"/>
              <a:t>이므로</a:t>
            </a:r>
            <a:r>
              <a:rPr lang="ko-KR" altLang="en-US" sz="1050" dirty="0" smtClean="0"/>
              <a:t> </a:t>
            </a:r>
            <a:r>
              <a:rPr lang="ko-KR" altLang="en-US" sz="1050" b="1" dirty="0" smtClean="0"/>
              <a:t>개체가 호출하고 인수 전달은 없</a:t>
            </a:r>
            <a:r>
              <a:rPr lang="ko-KR" altLang="en-US" sz="1050" dirty="0" smtClean="0"/>
              <a:t>습니다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형식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ko-KR" altLang="en-US" sz="1050" dirty="0" err="1" smtClean="0"/>
              <a:t>리턴형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클래스명</a:t>
            </a:r>
            <a:r>
              <a:rPr lang="en-US" altLang="ko-KR" sz="1050" dirty="0" smtClean="0"/>
              <a:t>::operator *(void)</a:t>
            </a:r>
          </a:p>
          <a:p>
            <a:pPr defTabSz="288000"/>
            <a:r>
              <a:rPr lang="en-US" altLang="ko-KR" sz="1050" dirty="0" smtClean="0"/>
              <a:t>	{</a:t>
            </a:r>
          </a:p>
          <a:p>
            <a:pPr defTabSz="288000"/>
            <a:r>
              <a:rPr lang="en-US" altLang="ko-KR" sz="1050" dirty="0" smtClean="0"/>
              <a:t>	}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class A{</a:t>
            </a:r>
          </a:p>
          <a:p>
            <a:pPr defTabSz="288000"/>
            <a:r>
              <a:rPr lang="en-US" altLang="ko-KR" sz="1050" dirty="0" smtClean="0"/>
              <a:t>	public:</a:t>
            </a:r>
          </a:p>
          <a:p>
            <a:pPr defTabSz="288000"/>
            <a:r>
              <a:rPr lang="en-US" altLang="ko-KR" sz="1050" dirty="0" smtClean="0"/>
              <a:t>		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operator *(void) { … }</a:t>
            </a:r>
          </a:p>
          <a:p>
            <a:pPr defTabSz="288000"/>
            <a:r>
              <a:rPr lang="en-US" altLang="ko-KR" sz="1050" dirty="0" smtClean="0"/>
              <a:t>	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A </a:t>
            </a:r>
            <a:r>
              <a:rPr lang="en-US" altLang="ko-KR" sz="1050" dirty="0" err="1" smtClean="0"/>
              <a:t>aa</a:t>
            </a:r>
            <a:r>
              <a:rPr lang="en-US" altLang="ko-KR" sz="1050" dirty="0" smtClean="0"/>
              <a:t>;</a:t>
            </a:r>
          </a:p>
          <a:p>
            <a:pPr defTabSz="288000"/>
            <a:r>
              <a:rPr lang="en-US" altLang="ko-KR" sz="1050" dirty="0" smtClean="0"/>
              <a:t>	*</a:t>
            </a:r>
            <a:r>
              <a:rPr lang="en-US" altLang="ko-KR" sz="1050" dirty="0" err="1" smtClean="0"/>
              <a:t>aa</a:t>
            </a:r>
            <a:r>
              <a:rPr lang="en-US" altLang="ko-KR" sz="1050" dirty="0" smtClean="0"/>
              <a:t> // </a:t>
            </a:r>
            <a:r>
              <a:rPr lang="en-US" altLang="ko-KR" sz="1050" dirty="0" err="1" smtClean="0"/>
              <a:t>aa.operator</a:t>
            </a:r>
            <a:r>
              <a:rPr lang="en-US" altLang="ko-KR" sz="1050" dirty="0" smtClean="0"/>
              <a:t> *( ); 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※ operator +(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</a:t>
            </a:r>
            <a:r>
              <a:rPr lang="en-US" altLang="ko-KR" sz="1050" dirty="0" err="1" smtClean="0"/>
              <a:t>idx</a:t>
            </a:r>
            <a:r>
              <a:rPr lang="en-US" altLang="ko-KR" sz="1050" dirty="0" smtClean="0"/>
              <a:t>) </a:t>
            </a:r>
            <a:r>
              <a:rPr lang="ko-KR" altLang="en-US" sz="1050" dirty="0" smtClean="0"/>
              <a:t>연산자함수</a:t>
            </a:r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※ </a:t>
            </a:r>
            <a:r>
              <a:rPr lang="en-US" altLang="ko-KR" sz="1050" dirty="0" err="1" smtClean="0"/>
              <a:t>CString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클래스 모델링</a:t>
            </a:r>
            <a:r>
              <a:rPr lang="en-US" altLang="ko-KR" sz="1050" dirty="0" smtClean="0"/>
              <a:t> (</a:t>
            </a:r>
            <a:r>
              <a:rPr lang="en-US" altLang="ko-KR" sz="1050" dirty="0" err="1" smtClean="0"/>
              <a:t>MString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 참고</a:t>
            </a:r>
            <a:endParaRPr lang="en-US" altLang="ko-KR" sz="1050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6070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en-US" altLang="ko-KR" sz="1050" dirty="0" smtClean="0"/>
              <a:t>2.18 </a:t>
            </a:r>
            <a:r>
              <a:rPr lang="ko-KR" altLang="en-US" sz="1050" dirty="0" smtClean="0"/>
              <a:t>위치지정</a:t>
            </a:r>
            <a:r>
              <a:rPr lang="en-US" altLang="ko-KR" sz="1050" dirty="0" smtClean="0"/>
              <a:t>(placement) </a:t>
            </a:r>
            <a:r>
              <a:rPr lang="ko-KR" altLang="en-US" sz="1050" dirty="0" smtClean="0"/>
              <a:t>초기화의 </a:t>
            </a:r>
            <a:r>
              <a:rPr lang="en-US" altLang="ko-KR" sz="1050" dirty="0" smtClean="0"/>
              <a:t>new – </a:t>
            </a:r>
            <a:r>
              <a:rPr lang="ko-KR" altLang="en-US" sz="1050" dirty="0" smtClean="0"/>
              <a:t>원할 때 </a:t>
            </a:r>
            <a:r>
              <a:rPr lang="ko-KR" altLang="en-US" sz="1050" dirty="0" err="1" smtClean="0"/>
              <a:t>생성자를</a:t>
            </a:r>
            <a:r>
              <a:rPr lang="ko-KR" altLang="en-US" sz="1050" dirty="0" smtClean="0"/>
              <a:t> 불러내는 것</a:t>
            </a:r>
            <a:r>
              <a:rPr lang="en-US" altLang="ko-KR" sz="1050" dirty="0" smtClean="0"/>
              <a:t>.</a:t>
            </a:r>
          </a:p>
          <a:p>
            <a:pPr defTabSz="288000"/>
            <a:endParaRPr lang="ko-KR" altLang="en-US" sz="1050" dirty="0" smtClean="0"/>
          </a:p>
          <a:p>
            <a:pPr defTabSz="288000"/>
            <a:r>
              <a:rPr lang="ko-KR" altLang="en-US" sz="1050" dirty="0" smtClean="0"/>
              <a:t>① 메모리 할당 없이 기존하는 공간의 초기화를 위한 기능으로 초기화된 공간의 주소를 </a:t>
            </a:r>
            <a:r>
              <a:rPr lang="ko-KR" altLang="en-US" sz="1050" dirty="0" err="1" smtClean="0"/>
              <a:t>리턴합니다</a:t>
            </a:r>
            <a:r>
              <a:rPr lang="en-US" altLang="ko-KR" sz="1050" dirty="0" smtClean="0"/>
              <a:t>. 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형식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new(</a:t>
            </a:r>
            <a:r>
              <a:rPr lang="ko-KR" altLang="en-US" sz="1050" dirty="0" smtClean="0"/>
              <a:t>기존공간의 주소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자료형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초기값</a:t>
            </a:r>
            <a:r>
              <a:rPr lang="en-US" altLang="ko-KR" sz="1050" dirty="0" smtClean="0"/>
              <a:t>);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* p = new 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;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* </a:t>
            </a:r>
            <a:r>
              <a:rPr lang="en-US" altLang="ko-KR" sz="1050" dirty="0" err="1" smtClean="0"/>
              <a:t>ap</a:t>
            </a:r>
            <a:r>
              <a:rPr lang="en-US" altLang="ko-KR" sz="1050" dirty="0" smtClean="0"/>
              <a:t> = new(p) 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(10);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cout</a:t>
            </a:r>
            <a:r>
              <a:rPr lang="en-US" altLang="ko-KR" sz="1050" dirty="0" smtClean="0"/>
              <a:t> &lt;&lt; *p &lt;&lt; " " &lt;&lt; *</a:t>
            </a:r>
            <a:r>
              <a:rPr lang="en-US" altLang="ko-KR" sz="1050" dirty="0" err="1" smtClean="0"/>
              <a:t>ap</a:t>
            </a:r>
            <a:r>
              <a:rPr lang="en-US" altLang="ko-KR" sz="1050" dirty="0" smtClean="0"/>
              <a:t> &lt;&lt; </a:t>
            </a:r>
            <a:r>
              <a:rPr lang="en-US" altLang="ko-KR" sz="1050" dirty="0" err="1" smtClean="0"/>
              <a:t>endl</a:t>
            </a:r>
            <a:r>
              <a:rPr lang="en-US" altLang="ko-KR" sz="1050" dirty="0" smtClean="0"/>
              <a:t>;</a:t>
            </a:r>
          </a:p>
          <a:p>
            <a:pPr defTabSz="288000"/>
            <a:r>
              <a:rPr lang="en-US" altLang="ko-KR" sz="1050" dirty="0" smtClean="0"/>
              <a:t>	delete (p, </a:t>
            </a:r>
            <a:r>
              <a:rPr lang="en-US" altLang="ko-KR" sz="1050" dirty="0" err="1" smtClean="0"/>
              <a:t>ap</a:t>
            </a:r>
            <a:r>
              <a:rPr lang="en-US" altLang="ko-KR" sz="1050" dirty="0" smtClean="0"/>
              <a:t>); // delete (</a:t>
            </a:r>
            <a:r>
              <a:rPr lang="en-US" altLang="ko-KR" sz="1050" dirty="0" err="1" smtClean="0"/>
              <a:t>ap</a:t>
            </a:r>
            <a:r>
              <a:rPr lang="en-US" altLang="ko-KR" sz="1050" dirty="0" smtClean="0"/>
              <a:t>);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A * </a:t>
            </a:r>
            <a:r>
              <a:rPr lang="en-US" altLang="ko-KR" sz="1050" dirty="0" err="1" smtClean="0"/>
              <a:t>ap</a:t>
            </a:r>
            <a:r>
              <a:rPr lang="en-US" altLang="ko-KR" sz="1050" dirty="0" smtClean="0"/>
              <a:t> = new A;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ap</a:t>
            </a:r>
            <a:r>
              <a:rPr lang="en-US" altLang="ko-KR" sz="1050" dirty="0" smtClean="0"/>
              <a:t>-&gt;~A(); // </a:t>
            </a:r>
            <a:r>
              <a:rPr lang="ko-KR" altLang="en-US" sz="1050" dirty="0" err="1" smtClean="0"/>
              <a:t>소멸자함수</a:t>
            </a:r>
            <a:r>
              <a:rPr lang="ko-KR" altLang="en-US" sz="1050" dirty="0" smtClean="0"/>
              <a:t> 호출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A * </a:t>
            </a:r>
            <a:r>
              <a:rPr lang="en-US" altLang="ko-KR" sz="1050" dirty="0" err="1" smtClean="0"/>
              <a:t>aap</a:t>
            </a:r>
            <a:r>
              <a:rPr lang="en-US" altLang="ko-KR" sz="1050" dirty="0" smtClean="0"/>
              <a:t> = new A(</a:t>
            </a:r>
            <a:r>
              <a:rPr lang="en-US" altLang="ko-KR" sz="1050" dirty="0" err="1" smtClean="0"/>
              <a:t>ap</a:t>
            </a:r>
            <a:r>
              <a:rPr lang="en-US" altLang="ko-KR" sz="1050" dirty="0" smtClean="0"/>
              <a:t>) A(10); // </a:t>
            </a:r>
            <a:r>
              <a:rPr lang="ko-KR" altLang="en-US" sz="1050" dirty="0" err="1" smtClean="0"/>
              <a:t>생성자함수</a:t>
            </a:r>
            <a:r>
              <a:rPr lang="ko-KR" altLang="en-US" sz="1050" dirty="0" smtClean="0"/>
              <a:t> 호출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delete </a:t>
            </a:r>
            <a:r>
              <a:rPr lang="en-US" altLang="ko-KR" sz="1050" dirty="0" err="1" smtClean="0"/>
              <a:t>aap</a:t>
            </a:r>
            <a:r>
              <a:rPr lang="en-US" altLang="ko-KR" sz="1050" dirty="0" smtClean="0"/>
              <a:t>; 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② </a:t>
            </a:r>
            <a:r>
              <a:rPr lang="ko-KR" altLang="en-US" sz="1050" b="1" dirty="0" smtClean="0"/>
              <a:t>정적으로 할당된 공간의 초기화도 가능</a:t>
            </a:r>
            <a:r>
              <a:rPr lang="ko-KR" altLang="en-US" sz="1050" dirty="0" smtClean="0"/>
              <a:t>하지만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이 경우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delete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연산자를 사용해서는 안됩</a:t>
            </a:r>
            <a:r>
              <a:rPr lang="ko-KR" altLang="en-US" sz="1050" dirty="0" smtClean="0"/>
              <a:t>니다</a:t>
            </a:r>
            <a:r>
              <a:rPr lang="en-US" altLang="ko-KR" sz="1050" dirty="0" smtClean="0"/>
              <a:t>.</a:t>
            </a:r>
            <a:endParaRPr lang="ko-KR" altLang="en-US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A </a:t>
            </a:r>
            <a:r>
              <a:rPr lang="en-US" altLang="ko-KR" sz="1050" dirty="0" err="1" smtClean="0"/>
              <a:t>aa</a:t>
            </a:r>
            <a:r>
              <a:rPr lang="en-US" altLang="ko-KR" sz="1050" dirty="0" smtClean="0"/>
              <a:t>;</a:t>
            </a:r>
          </a:p>
          <a:p>
            <a:pPr defTabSz="288000"/>
            <a:r>
              <a:rPr lang="en-US" altLang="ko-KR" sz="1050" dirty="0" smtClean="0"/>
              <a:t>	A * </a:t>
            </a:r>
            <a:r>
              <a:rPr lang="en-US" altLang="ko-KR" sz="1050" dirty="0" err="1" smtClean="0"/>
              <a:t>ap</a:t>
            </a:r>
            <a:r>
              <a:rPr lang="en-US" altLang="ko-KR" sz="1050" dirty="0" smtClean="0"/>
              <a:t> = new(&amp;</a:t>
            </a:r>
            <a:r>
              <a:rPr lang="en-US" altLang="ko-KR" sz="1050" dirty="0" err="1" smtClean="0"/>
              <a:t>aa</a:t>
            </a:r>
            <a:r>
              <a:rPr lang="en-US" altLang="ko-KR" sz="1050" dirty="0" smtClean="0"/>
              <a:t>) A(5); // </a:t>
            </a:r>
            <a:r>
              <a:rPr lang="ko-KR" altLang="en-US" sz="1050" dirty="0" smtClean="0"/>
              <a:t>정적 할당 공간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ap</a:t>
            </a:r>
            <a:r>
              <a:rPr lang="en-US" altLang="ko-KR" sz="1050" dirty="0" smtClean="0"/>
              <a:t>-&gt;~A();</a:t>
            </a:r>
          </a:p>
          <a:p>
            <a:pPr defTabSz="288000"/>
            <a:r>
              <a:rPr lang="en-US" altLang="ko-KR" sz="1050" dirty="0" smtClean="0"/>
              <a:t>	// delete </a:t>
            </a:r>
            <a:r>
              <a:rPr lang="en-US" altLang="ko-KR" sz="1050" dirty="0" err="1" smtClean="0"/>
              <a:t>ap</a:t>
            </a:r>
            <a:r>
              <a:rPr lang="en-US" altLang="ko-KR" sz="1050" dirty="0" smtClean="0"/>
              <a:t>; // </a:t>
            </a:r>
            <a:r>
              <a:rPr lang="ko-KR" altLang="en-US" sz="1050" dirty="0" smtClean="0"/>
              <a:t>정적 할당 공간이므로 </a:t>
            </a:r>
            <a:r>
              <a:rPr lang="en-US" altLang="ko-KR" sz="1050" dirty="0" smtClean="0"/>
              <a:t>delete </a:t>
            </a:r>
            <a:r>
              <a:rPr lang="ko-KR" altLang="en-US" sz="1050" dirty="0" smtClean="0"/>
              <a:t>불가</a:t>
            </a:r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③ 배열의 위치지정 초기화도 가능합니다</a:t>
            </a:r>
            <a:r>
              <a:rPr lang="en-US" altLang="ko-KR" sz="1050" dirty="0" smtClean="0"/>
              <a:t>.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중괄호 초기화</a:t>
            </a:r>
            <a:r>
              <a:rPr lang="en-US" altLang="ko-KR" sz="1050" dirty="0" smtClean="0"/>
              <a:t>)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no[3];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* </a:t>
            </a:r>
            <a:r>
              <a:rPr lang="en-US" altLang="ko-KR" sz="1050" dirty="0" err="1" smtClean="0"/>
              <a:t>np</a:t>
            </a:r>
            <a:r>
              <a:rPr lang="en-US" altLang="ko-KR" sz="1050" dirty="0" smtClean="0"/>
              <a:t> = new(no) 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[3] {10, 20, 30};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cout</a:t>
            </a:r>
            <a:r>
              <a:rPr lang="en-US" altLang="ko-KR" sz="1050" dirty="0" smtClean="0"/>
              <a:t> &lt;&lt; (void *)no &lt;&lt; " " &lt;&lt; (void *)</a:t>
            </a:r>
            <a:r>
              <a:rPr lang="en-US" altLang="ko-KR" sz="1050" dirty="0" err="1" smtClean="0"/>
              <a:t>np</a:t>
            </a:r>
            <a:r>
              <a:rPr lang="en-US" altLang="ko-KR" sz="1050" dirty="0" smtClean="0"/>
              <a:t> &lt;&lt; </a:t>
            </a:r>
            <a:r>
              <a:rPr lang="en-US" altLang="ko-KR" sz="1050" dirty="0" err="1" smtClean="0"/>
              <a:t>endl</a:t>
            </a:r>
            <a:r>
              <a:rPr lang="en-US" altLang="ko-KR" sz="1050" dirty="0" smtClean="0"/>
              <a:t>; // </a:t>
            </a:r>
            <a:r>
              <a:rPr lang="ko-KR" altLang="en-US" sz="1050" dirty="0" smtClean="0"/>
              <a:t>동일한 번지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// for (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n : no) </a:t>
            </a:r>
            <a:r>
              <a:rPr lang="en-US" altLang="ko-KR" sz="1050" dirty="0" err="1" smtClean="0"/>
              <a:t>cout</a:t>
            </a:r>
            <a:r>
              <a:rPr lang="en-US" altLang="ko-KR" sz="1050" dirty="0" smtClean="0"/>
              <a:t> &lt;&lt; n; // </a:t>
            </a:r>
            <a:r>
              <a:rPr lang="ko-KR" altLang="en-US" sz="1050" dirty="0" smtClean="0"/>
              <a:t>순회 </a:t>
            </a:r>
            <a:r>
              <a:rPr lang="en-US" altLang="ko-KR" sz="1050" dirty="0" smtClean="0"/>
              <a:t>for</a:t>
            </a:r>
            <a:r>
              <a:rPr lang="ko-KR" altLang="en-US" sz="1050" dirty="0" smtClean="0"/>
              <a:t>문으로 각 공간의 접근이 가능하지만 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for (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n  = 0; n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&lt; 3; n++) </a:t>
            </a:r>
            <a:r>
              <a:rPr lang="en-US" altLang="ko-KR" sz="1050" dirty="0" err="1" smtClean="0"/>
              <a:t>cout</a:t>
            </a:r>
            <a:r>
              <a:rPr lang="en-US" altLang="ko-KR" sz="1050" dirty="0" smtClean="0"/>
              <a:t> &lt;&lt; </a:t>
            </a:r>
            <a:r>
              <a:rPr lang="en-US" altLang="ko-KR" sz="1050" dirty="0" err="1" smtClean="0"/>
              <a:t>np</a:t>
            </a:r>
            <a:r>
              <a:rPr lang="en-US" altLang="ko-KR" sz="1050" dirty="0" smtClean="0"/>
              <a:t>[n]; // </a:t>
            </a:r>
            <a:r>
              <a:rPr lang="ko-KR" altLang="en-US" sz="1050" dirty="0" smtClean="0"/>
              <a:t>되도록 리턴 받은 포인터로 접근 권장</a:t>
            </a:r>
            <a:endParaRPr lang="en-US" altLang="ko-KR" sz="1050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5747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en-US" altLang="ko-KR" sz="1050" dirty="0" smtClean="0"/>
              <a:t>④ </a:t>
            </a:r>
            <a:r>
              <a:rPr lang="ko-KR" altLang="en-US" sz="1050" dirty="0" smtClean="0"/>
              <a:t>일정한 개수의 개체를 메모리에 미리 만들어 두고 필요한 시점에 </a:t>
            </a:r>
            <a:r>
              <a:rPr lang="ko-KR" altLang="en-US" sz="1050" dirty="0" err="1" smtClean="0"/>
              <a:t>생성자함수를</a:t>
            </a:r>
            <a:r>
              <a:rPr lang="ko-KR" altLang="en-US" sz="1050" dirty="0" smtClean="0"/>
              <a:t> 호출해서 초기화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리소스 소유 등등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를 꾀하는 경우 유용하게 사용될 수 있으며 사용하지 않는 개체는 적절한 시점에 </a:t>
            </a:r>
            <a:r>
              <a:rPr lang="ko-KR" altLang="en-US" sz="1050" dirty="0" err="1" smtClean="0"/>
              <a:t>소멸자함수를</a:t>
            </a:r>
            <a:r>
              <a:rPr lang="ko-KR" altLang="en-US" sz="1050" dirty="0" smtClean="0"/>
              <a:t> 명시적으로 호출해 리소스를 반환할 수 있습니다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pt-BR" altLang="ko-KR" sz="1050" dirty="0" smtClean="0"/>
              <a:t>	A * ap = (A *)operator </a:t>
            </a:r>
            <a:r>
              <a:rPr lang="pt-BR" altLang="ko-KR" sz="1050" b="1" dirty="0" smtClean="0"/>
              <a:t>new</a:t>
            </a:r>
            <a:r>
              <a:rPr lang="pt-BR" altLang="ko-KR" sz="1050" dirty="0" smtClean="0"/>
              <a:t>(sizeof(A) * 10); // </a:t>
            </a:r>
            <a:r>
              <a:rPr lang="ko-KR" altLang="en-US" sz="1050" dirty="0" smtClean="0"/>
              <a:t>일정한 개수의 개체 생성</a:t>
            </a:r>
            <a:endParaRPr lang="pt-BR" altLang="ko-KR" sz="1050" dirty="0" smtClean="0"/>
          </a:p>
          <a:p>
            <a:pPr defTabSz="288000"/>
            <a:endParaRPr lang="pt-BR" altLang="ko-KR" sz="1050" dirty="0" smtClean="0"/>
          </a:p>
          <a:p>
            <a:pPr defTabSz="288000"/>
            <a:r>
              <a:rPr lang="pt-BR" altLang="ko-KR" sz="1050" dirty="0" smtClean="0"/>
              <a:t>	for (int n = 0; n &lt; 5; n++) new(&amp;ap[n]) A(n); // </a:t>
            </a:r>
            <a:r>
              <a:rPr lang="ko-KR" altLang="en-US" sz="1050" dirty="0" smtClean="0"/>
              <a:t>초기화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리소스 소유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가 필요한 개체의 생성자함수 호출</a:t>
            </a:r>
            <a:endParaRPr lang="pt-BR" altLang="ko-KR" sz="1050" dirty="0" smtClean="0"/>
          </a:p>
          <a:p>
            <a:pPr defTabSz="288000"/>
            <a:r>
              <a:rPr lang="pt-BR" altLang="ko-KR" sz="1050" dirty="0" smtClean="0"/>
              <a:t>	for (int n = 3; n &lt; 5; n++) ap[n].~A(); // </a:t>
            </a:r>
            <a:r>
              <a:rPr lang="ko-KR" altLang="en-US" sz="1050" dirty="0" smtClean="0"/>
              <a:t>리소스 반환을 위한 개체의 </a:t>
            </a:r>
            <a:r>
              <a:rPr lang="ko-KR" altLang="en-US" sz="1050" dirty="0" err="1" smtClean="0"/>
              <a:t>소멸자함수</a:t>
            </a:r>
            <a:r>
              <a:rPr lang="ko-KR" altLang="en-US" sz="1050" dirty="0" smtClean="0"/>
              <a:t> 호출</a:t>
            </a:r>
            <a:endParaRPr lang="pt-BR" altLang="ko-KR" sz="1050" dirty="0" smtClean="0"/>
          </a:p>
          <a:p>
            <a:pPr defTabSz="288000"/>
            <a:r>
              <a:rPr lang="pt-BR" altLang="ko-KR" sz="1050" dirty="0" smtClean="0"/>
              <a:t>	for (int n = 3; n &lt; 7; n++) new(&amp;ap[n]) A(n); </a:t>
            </a:r>
          </a:p>
          <a:p>
            <a:pPr defTabSz="288000"/>
            <a:r>
              <a:rPr lang="pt-BR" altLang="ko-KR" sz="1050" dirty="0" smtClean="0"/>
              <a:t>	for (int n = 0; n &lt; 7; n++) ap[n].~A(); </a:t>
            </a:r>
          </a:p>
          <a:p>
            <a:pPr defTabSz="288000"/>
            <a:endParaRPr lang="pt-BR" altLang="ko-KR" sz="1050" dirty="0" smtClean="0"/>
          </a:p>
          <a:p>
            <a:pPr defTabSz="288000"/>
            <a:r>
              <a:rPr lang="pt-BR" altLang="ko-KR" sz="1050" dirty="0" smtClean="0"/>
              <a:t>	operator delete(ap);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⑤ </a:t>
            </a:r>
            <a:r>
              <a:rPr lang="ko-KR" altLang="en-US" sz="1050" dirty="0" smtClean="0"/>
              <a:t>위치지정 초기화를 개체 배열에 사용하는 경우 </a:t>
            </a:r>
            <a:r>
              <a:rPr lang="ko-KR" altLang="en-US" sz="1050" dirty="0" err="1" smtClean="0"/>
              <a:t>소멸자함수</a:t>
            </a:r>
            <a:r>
              <a:rPr lang="ko-KR" altLang="en-US" sz="1050" dirty="0" smtClean="0"/>
              <a:t> 존재 여부에 따라 위치지정의 주소가 다를 수 있으므로 주의해야 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// </a:t>
            </a:r>
            <a:r>
              <a:rPr lang="ko-KR" altLang="en-US" sz="1050" dirty="0" err="1" smtClean="0"/>
              <a:t>소멸자함수를</a:t>
            </a:r>
            <a:r>
              <a:rPr lang="ko-KR" altLang="en-US" sz="1050" dirty="0" smtClean="0"/>
              <a:t> 둔 클래스의 경우 </a:t>
            </a:r>
            <a:r>
              <a:rPr lang="ko-KR" altLang="en-US" sz="1050" dirty="0" err="1" smtClean="0"/>
              <a:t>소멸자함수</a:t>
            </a:r>
            <a:r>
              <a:rPr lang="ko-KR" altLang="en-US" sz="1050" dirty="0" smtClean="0"/>
              <a:t> 바인딩을 위한 개체의 개수 정보를 저장할 공간 필요</a:t>
            </a:r>
          </a:p>
          <a:p>
            <a:pPr defTabSz="288000"/>
            <a:r>
              <a:rPr lang="en-US" altLang="ko-KR" sz="1050" dirty="0" smtClean="0"/>
              <a:t>	A * </a:t>
            </a:r>
            <a:r>
              <a:rPr lang="en-US" altLang="ko-KR" sz="1050" dirty="0" err="1" smtClean="0"/>
              <a:t>ap</a:t>
            </a:r>
            <a:r>
              <a:rPr lang="en-US" altLang="ko-KR" sz="1050" dirty="0" smtClean="0"/>
              <a:t> = (A *)operator new(4 + </a:t>
            </a:r>
            <a:r>
              <a:rPr lang="en-US" altLang="ko-KR" sz="1050" dirty="0" err="1" smtClean="0"/>
              <a:t>sizeof</a:t>
            </a:r>
            <a:r>
              <a:rPr lang="en-US" altLang="ko-KR" sz="1050" dirty="0" smtClean="0"/>
              <a:t>(A) * 3); // 4</a:t>
            </a:r>
            <a:r>
              <a:rPr lang="ko-KR" altLang="en-US" sz="1050" dirty="0" smtClean="0"/>
              <a:t>바이트 영역 더 확보해야 함</a:t>
            </a:r>
            <a:r>
              <a:rPr lang="en-US" altLang="ko-KR" sz="1050" dirty="0" smtClean="0"/>
              <a:t>. // A * </a:t>
            </a:r>
            <a:r>
              <a:rPr lang="en-US" altLang="ko-KR" sz="1050" dirty="0" err="1" smtClean="0"/>
              <a:t>ap</a:t>
            </a:r>
            <a:r>
              <a:rPr lang="en-US" altLang="ko-KR" sz="1050" dirty="0" smtClean="0"/>
              <a:t> = new A[4]; // </a:t>
            </a:r>
            <a:r>
              <a:rPr lang="ko-KR" altLang="en-US" sz="1050" dirty="0" smtClean="0"/>
              <a:t>적절치 못한 할당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A * </a:t>
            </a:r>
            <a:r>
              <a:rPr lang="en-US" altLang="ko-KR" sz="1050" dirty="0" err="1" smtClean="0"/>
              <a:t>aap</a:t>
            </a:r>
            <a:r>
              <a:rPr lang="en-US" altLang="ko-KR" sz="1050" dirty="0" smtClean="0"/>
              <a:t> = new(</a:t>
            </a:r>
            <a:r>
              <a:rPr lang="en-US" altLang="ko-KR" sz="1050" dirty="0" err="1" smtClean="0"/>
              <a:t>ap</a:t>
            </a:r>
            <a:r>
              <a:rPr lang="en-US" altLang="ko-KR" sz="1050" dirty="0" smtClean="0"/>
              <a:t>) A[3] {10, 20, 30}; // </a:t>
            </a:r>
            <a:r>
              <a:rPr lang="en-US" altLang="ko-KR" sz="1050" dirty="0" err="1" smtClean="0"/>
              <a:t>ap</a:t>
            </a:r>
            <a:r>
              <a:rPr lang="ko-KR" altLang="en-US" sz="1050" dirty="0" smtClean="0"/>
              <a:t>번지 </a:t>
            </a:r>
            <a:r>
              <a:rPr lang="en-US" altLang="ko-KR" sz="1050" dirty="0" smtClean="0"/>
              <a:t>4byte</a:t>
            </a:r>
            <a:r>
              <a:rPr lang="ko-KR" altLang="en-US" sz="1050" dirty="0" smtClean="0"/>
              <a:t>영역에 개체 개수 정보를 저장하고 이후 번지부터 개체 초기화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//</a:t>
            </a:r>
            <a:r>
              <a:rPr lang="en-US" altLang="ko-KR" sz="1050" dirty="0" err="1" smtClean="0"/>
              <a:t>cout</a:t>
            </a:r>
            <a:r>
              <a:rPr lang="en-US" altLang="ko-KR" sz="1050" dirty="0" smtClean="0"/>
              <a:t> &lt;&lt; (void *)</a:t>
            </a:r>
            <a:r>
              <a:rPr lang="en-US" altLang="ko-KR" sz="1050" dirty="0" err="1" smtClean="0"/>
              <a:t>ap</a:t>
            </a:r>
            <a:r>
              <a:rPr lang="en-US" altLang="ko-KR" sz="1050" dirty="0" smtClean="0"/>
              <a:t> &lt;&lt; " " &lt;&lt; (void *)</a:t>
            </a:r>
            <a:r>
              <a:rPr lang="en-US" altLang="ko-KR" sz="1050" dirty="0" err="1" smtClean="0"/>
              <a:t>aap</a:t>
            </a:r>
            <a:r>
              <a:rPr lang="en-US" altLang="ko-KR" sz="1050" dirty="0" smtClean="0"/>
              <a:t> &lt;&lt; </a:t>
            </a:r>
            <a:r>
              <a:rPr lang="en-US" altLang="ko-KR" sz="1050" dirty="0" err="1" smtClean="0"/>
              <a:t>endl</a:t>
            </a:r>
            <a:r>
              <a:rPr lang="en-US" altLang="ko-KR" sz="1050" dirty="0" smtClean="0"/>
              <a:t>; // </a:t>
            </a:r>
            <a:r>
              <a:rPr lang="ko-KR" altLang="en-US" sz="1050" dirty="0" smtClean="0"/>
              <a:t>주소 다름</a:t>
            </a:r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// for (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n = 0; n &lt; 3; n++) </a:t>
            </a:r>
            <a:r>
              <a:rPr lang="en-US" altLang="ko-KR" sz="1050" dirty="0" err="1" smtClean="0"/>
              <a:t>ap</a:t>
            </a:r>
            <a:r>
              <a:rPr lang="en-US" altLang="ko-KR" sz="1050" dirty="0" smtClean="0"/>
              <a:t>[n].sub(); // </a:t>
            </a:r>
            <a:r>
              <a:rPr lang="ko-KR" altLang="en-US" sz="1050" dirty="0" smtClean="0"/>
              <a:t>올바른 접근 불가</a:t>
            </a:r>
          </a:p>
          <a:p>
            <a:pPr defTabSz="288000"/>
            <a:r>
              <a:rPr lang="en-US" altLang="ko-KR" sz="1050" dirty="0" smtClean="0"/>
              <a:t>	for (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n = 0; n &lt; 3; n++) </a:t>
            </a:r>
            <a:r>
              <a:rPr lang="en-US" altLang="ko-KR" sz="1050" dirty="0" err="1" smtClean="0"/>
              <a:t>aap</a:t>
            </a:r>
            <a:r>
              <a:rPr lang="en-US" altLang="ko-KR" sz="1050" dirty="0" smtClean="0"/>
              <a:t>[n].sub(); // 4</a:t>
            </a:r>
            <a:r>
              <a:rPr lang="ko-KR" altLang="en-US" sz="1050" dirty="0" smtClean="0"/>
              <a:t>바이트 영역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개체 개수 정보</a:t>
            </a:r>
            <a:r>
              <a:rPr lang="en-US" altLang="ko-KR" sz="1050" dirty="0" smtClean="0"/>
              <a:t>) </a:t>
            </a:r>
            <a:r>
              <a:rPr lang="ko-KR" altLang="en-US" sz="1050" dirty="0" smtClean="0"/>
              <a:t>다음에 </a:t>
            </a:r>
            <a:r>
              <a:rPr lang="en-US" altLang="ko-KR" sz="1050" dirty="0" err="1" smtClean="0"/>
              <a:t>aap</a:t>
            </a:r>
            <a:r>
              <a:rPr lang="en-US" altLang="ko-KR" sz="1050" dirty="0" smtClean="0"/>
              <a:t>[0] </a:t>
            </a:r>
          </a:p>
          <a:p>
            <a:pPr defTabSz="288000"/>
            <a:r>
              <a:rPr lang="en-US" altLang="ko-KR" sz="1050" dirty="0" smtClean="0"/>
              <a:t>	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cout</a:t>
            </a:r>
            <a:r>
              <a:rPr lang="en-US" altLang="ko-KR" sz="1050" dirty="0" smtClean="0"/>
              <a:t> &lt;&lt; *(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*)((char *)</a:t>
            </a:r>
            <a:r>
              <a:rPr lang="en-US" altLang="ko-KR" sz="1050" dirty="0" err="1" smtClean="0"/>
              <a:t>aap</a:t>
            </a:r>
            <a:r>
              <a:rPr lang="en-US" altLang="ko-KR" sz="1050" dirty="0" smtClean="0"/>
              <a:t> - 4) &lt;&lt; </a:t>
            </a:r>
            <a:r>
              <a:rPr lang="en-US" altLang="ko-KR" sz="1050" dirty="0" err="1" smtClean="0"/>
              <a:t>endl</a:t>
            </a:r>
            <a:r>
              <a:rPr lang="en-US" altLang="ko-KR" sz="1050" dirty="0" smtClean="0"/>
              <a:t>; // </a:t>
            </a:r>
            <a:r>
              <a:rPr lang="ko-KR" altLang="en-US" sz="1050" dirty="0" smtClean="0"/>
              <a:t>개체 개수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cout</a:t>
            </a:r>
            <a:r>
              <a:rPr lang="en-US" altLang="ko-KR" sz="1050" dirty="0" smtClean="0"/>
              <a:t> &lt;&lt; *(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*)((char *)</a:t>
            </a:r>
            <a:r>
              <a:rPr lang="en-US" altLang="ko-KR" sz="1050" dirty="0" err="1" smtClean="0"/>
              <a:t>ap</a:t>
            </a:r>
            <a:r>
              <a:rPr lang="en-US" altLang="ko-KR" sz="1050" dirty="0" smtClean="0"/>
              <a:t> - 12) &lt;&lt; </a:t>
            </a:r>
            <a:r>
              <a:rPr lang="en-US" altLang="ko-KR" sz="1050" dirty="0" err="1" smtClean="0"/>
              <a:t>endl</a:t>
            </a:r>
            <a:r>
              <a:rPr lang="en-US" altLang="ko-KR" sz="1050" dirty="0" smtClean="0"/>
              <a:t>; // </a:t>
            </a:r>
            <a:r>
              <a:rPr lang="ko-KR" altLang="en-US" sz="1050" dirty="0" smtClean="0"/>
              <a:t>메모리 할당 바이트 수</a:t>
            </a:r>
            <a:r>
              <a:rPr lang="en-US" altLang="ko-KR" sz="1050" dirty="0" smtClean="0"/>
              <a:t>(76 = 24 * 3 + 4)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// delete [](</a:t>
            </a:r>
            <a:r>
              <a:rPr lang="en-US" altLang="ko-KR" sz="1050" dirty="0" err="1" smtClean="0"/>
              <a:t>aap</a:t>
            </a:r>
            <a:r>
              <a:rPr lang="en-US" altLang="ko-KR" sz="1050" dirty="0" smtClean="0"/>
              <a:t>); // </a:t>
            </a:r>
            <a:r>
              <a:rPr lang="ko-KR" altLang="en-US" sz="1050" dirty="0" smtClean="0"/>
              <a:t>인수 </a:t>
            </a:r>
            <a:r>
              <a:rPr lang="en-US" altLang="ko-KR" sz="1050" dirty="0" err="1" smtClean="0"/>
              <a:t>aap</a:t>
            </a:r>
            <a:r>
              <a:rPr lang="ko-KR" altLang="en-US" sz="1050" dirty="0" smtClean="0"/>
              <a:t>로 </a:t>
            </a:r>
            <a:r>
              <a:rPr lang="ko-KR" altLang="en-US" sz="1050" dirty="0" err="1" smtClean="0"/>
              <a:t>소멸자</a:t>
            </a:r>
            <a:r>
              <a:rPr lang="ko-KR" altLang="en-US" sz="1050" dirty="0" smtClean="0"/>
              <a:t> 호출과 메모리 반환</a:t>
            </a:r>
          </a:p>
          <a:p>
            <a:pPr defTabSz="288000"/>
            <a:r>
              <a:rPr lang="en-US" altLang="ko-KR" sz="1050" dirty="0" smtClean="0"/>
              <a:t>	</a:t>
            </a:r>
          </a:p>
          <a:p>
            <a:pPr defTabSz="288000"/>
            <a:r>
              <a:rPr lang="en-US" altLang="ko-KR" sz="1050" dirty="0" smtClean="0"/>
              <a:t>	// delete [](</a:t>
            </a:r>
            <a:r>
              <a:rPr lang="en-US" altLang="ko-KR" sz="1050" dirty="0" err="1" smtClean="0"/>
              <a:t>ap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aap</a:t>
            </a:r>
            <a:r>
              <a:rPr lang="en-US" altLang="ko-KR" sz="1050" dirty="0" smtClean="0"/>
              <a:t>); // </a:t>
            </a:r>
            <a:r>
              <a:rPr lang="ko-KR" altLang="en-US" sz="1050" dirty="0" err="1" smtClean="0"/>
              <a:t>두번째</a:t>
            </a:r>
            <a:r>
              <a:rPr lang="ko-KR" altLang="en-US" sz="1050" dirty="0" smtClean="0"/>
              <a:t> 인수 </a:t>
            </a:r>
            <a:r>
              <a:rPr lang="en-US" altLang="ko-KR" sz="1050" dirty="0" err="1" smtClean="0"/>
              <a:t>aap</a:t>
            </a:r>
            <a:r>
              <a:rPr lang="ko-KR" altLang="en-US" sz="1050" dirty="0" smtClean="0"/>
              <a:t>로 </a:t>
            </a:r>
            <a:r>
              <a:rPr lang="ko-KR" altLang="en-US" sz="1050" dirty="0" err="1" smtClean="0"/>
              <a:t>소멸자</a:t>
            </a:r>
            <a:r>
              <a:rPr lang="ko-KR" altLang="en-US" sz="1050" dirty="0" smtClean="0"/>
              <a:t> 호출과 메모리 반환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아래와 같은 방법으로도 가능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// for (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n = 0; n &lt; 3; n++) </a:t>
            </a:r>
            <a:r>
              <a:rPr lang="en-US" altLang="ko-KR" sz="1050" dirty="0" err="1" smtClean="0"/>
              <a:t>aap</a:t>
            </a:r>
            <a:r>
              <a:rPr lang="en-US" altLang="ko-KR" sz="1050" dirty="0" smtClean="0"/>
              <a:t>[n].~A(); // </a:t>
            </a:r>
            <a:r>
              <a:rPr lang="ko-KR" altLang="en-US" sz="1050" dirty="0" err="1" smtClean="0"/>
              <a:t>소멸자</a:t>
            </a:r>
            <a:r>
              <a:rPr lang="ko-KR" altLang="en-US" sz="1050" dirty="0" smtClean="0"/>
              <a:t> 호출</a:t>
            </a:r>
          </a:p>
          <a:p>
            <a:pPr defTabSz="288000"/>
            <a:r>
              <a:rPr lang="en-US" altLang="ko-KR" sz="1050" dirty="0" smtClean="0"/>
              <a:t>	// operator delete(</a:t>
            </a:r>
            <a:r>
              <a:rPr lang="en-US" altLang="ko-KR" sz="1050" dirty="0" err="1" smtClean="0"/>
              <a:t>ap</a:t>
            </a:r>
            <a:r>
              <a:rPr lang="en-US" altLang="ko-KR" sz="1050" dirty="0" smtClean="0"/>
              <a:t>); // </a:t>
            </a:r>
            <a:r>
              <a:rPr lang="ko-KR" altLang="en-US" sz="1050" dirty="0" smtClean="0"/>
              <a:t>메모리 반환</a:t>
            </a:r>
            <a:endParaRPr lang="en-US" altLang="ko-KR" sz="1050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639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en-US" altLang="ko-KR" sz="1050" dirty="0" smtClean="0"/>
              <a:t>2.19 new, delete </a:t>
            </a:r>
            <a:r>
              <a:rPr lang="ko-KR" altLang="en-US" sz="1050" dirty="0" smtClean="0"/>
              <a:t>연산자의 중복정의</a:t>
            </a:r>
          </a:p>
          <a:p>
            <a:pPr defTabSz="288000"/>
            <a:endParaRPr lang="ko-KR" altLang="en-US" sz="1050" dirty="0" smtClean="0"/>
          </a:p>
          <a:p>
            <a:pPr defTabSz="288000"/>
            <a:r>
              <a:rPr lang="ko-KR" altLang="en-US" sz="1050" dirty="0" smtClean="0"/>
              <a:t>① 연산자 </a:t>
            </a:r>
            <a:r>
              <a:rPr lang="en-US" altLang="ko-KR" sz="1050" dirty="0" smtClean="0"/>
              <a:t>new</a:t>
            </a:r>
            <a:r>
              <a:rPr lang="ko-KR" altLang="en-US" sz="1050" dirty="0" smtClean="0"/>
              <a:t>의 역할은 메모리 할당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생성자함수</a:t>
            </a:r>
            <a:r>
              <a:rPr lang="ko-KR" altLang="en-US" sz="1050" dirty="0" smtClean="0"/>
              <a:t> 호출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주소의 </a:t>
            </a:r>
            <a:r>
              <a:rPr lang="ko-KR" altLang="en-US" sz="1050" dirty="0" err="1" smtClean="0"/>
              <a:t>형변환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리턴입니다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A * </a:t>
            </a:r>
            <a:r>
              <a:rPr lang="en-US" altLang="ko-KR" sz="1050" dirty="0" err="1" smtClean="0"/>
              <a:t>ap</a:t>
            </a:r>
            <a:r>
              <a:rPr lang="en-US" altLang="ko-KR" sz="1050" dirty="0" smtClean="0"/>
              <a:t> = new A; </a:t>
            </a:r>
          </a:p>
          <a:p>
            <a:pPr defTabSz="288000"/>
            <a:r>
              <a:rPr lang="en-US" altLang="ko-KR" sz="1050" dirty="0" smtClean="0"/>
              <a:t>	// </a:t>
            </a:r>
            <a:r>
              <a:rPr lang="en-US" altLang="ko-KR" sz="1050" dirty="0" err="1" smtClean="0"/>
              <a:t>sizeof</a:t>
            </a:r>
            <a:r>
              <a:rPr lang="en-US" altLang="ko-KR" sz="1050" dirty="0" smtClean="0"/>
              <a:t>(A)</a:t>
            </a:r>
            <a:r>
              <a:rPr lang="ko-KR" altLang="en-US" sz="1050" dirty="0" smtClean="0"/>
              <a:t>크기 메모리 할당</a:t>
            </a:r>
          </a:p>
          <a:p>
            <a:pPr defTabSz="288000"/>
            <a:r>
              <a:rPr lang="ko-KR" altLang="en-US" sz="1050" dirty="0" smtClean="0"/>
              <a:t>	</a:t>
            </a:r>
            <a:r>
              <a:rPr lang="en-US" altLang="ko-KR" sz="1050" dirty="0" smtClean="0"/>
              <a:t>// A </a:t>
            </a:r>
            <a:r>
              <a:rPr lang="ko-KR" altLang="en-US" sz="1050" dirty="0" smtClean="0"/>
              <a:t>클래스 </a:t>
            </a:r>
            <a:r>
              <a:rPr lang="ko-KR" altLang="en-US" sz="1050" dirty="0" err="1" smtClean="0"/>
              <a:t>생성자함수</a:t>
            </a:r>
            <a:r>
              <a:rPr lang="ko-KR" altLang="en-US" sz="1050" dirty="0" smtClean="0"/>
              <a:t> 호출</a:t>
            </a:r>
          </a:p>
          <a:p>
            <a:pPr defTabSz="288000"/>
            <a:r>
              <a:rPr lang="ko-KR" altLang="en-US" sz="1050" dirty="0" smtClean="0"/>
              <a:t>	</a:t>
            </a:r>
            <a:r>
              <a:rPr lang="en-US" altLang="ko-KR" sz="1050" dirty="0" smtClean="0"/>
              <a:t>// </a:t>
            </a:r>
            <a:r>
              <a:rPr lang="ko-KR" altLang="en-US" sz="1050" dirty="0" smtClean="0"/>
              <a:t>할당된 기억공간의 주소 </a:t>
            </a:r>
            <a:r>
              <a:rPr lang="en-US" altLang="ko-KR" sz="1050" dirty="0" smtClean="0"/>
              <a:t>A*</a:t>
            </a:r>
            <a:r>
              <a:rPr lang="ko-KR" altLang="en-US" sz="1050" dirty="0" smtClean="0"/>
              <a:t>로 변환 리턴</a:t>
            </a:r>
          </a:p>
          <a:p>
            <a:pPr defTabSz="288000"/>
            <a:endParaRPr lang="ko-KR" altLang="en-US" sz="1050" dirty="0" smtClean="0"/>
          </a:p>
          <a:p>
            <a:pPr defTabSz="288000"/>
            <a:r>
              <a:rPr lang="ko-KR" altLang="en-US" sz="1050" dirty="0" smtClean="0"/>
              <a:t>② 연산자 </a:t>
            </a:r>
            <a:r>
              <a:rPr lang="en-US" altLang="ko-KR" sz="1050" dirty="0" smtClean="0"/>
              <a:t>delete</a:t>
            </a:r>
            <a:r>
              <a:rPr lang="ko-KR" altLang="en-US" sz="1050" dirty="0" smtClean="0"/>
              <a:t>의 역할은 소멸자함수 호출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메모리 반환입니다</a:t>
            </a:r>
            <a:r>
              <a:rPr lang="en-US" altLang="ko-KR" sz="1050" dirty="0" smtClean="0"/>
              <a:t>.</a:t>
            </a:r>
          </a:p>
          <a:p>
            <a:pPr defTabSz="288000"/>
            <a:r>
              <a:rPr lang="en-US" altLang="ko-KR" sz="1050" dirty="0" smtClean="0"/>
              <a:t>	</a:t>
            </a:r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delete </a:t>
            </a:r>
            <a:r>
              <a:rPr lang="en-US" altLang="ko-KR" sz="1050" dirty="0" err="1" smtClean="0"/>
              <a:t>ap</a:t>
            </a:r>
            <a:r>
              <a:rPr lang="en-US" altLang="ko-KR" sz="1050" dirty="0" smtClean="0"/>
              <a:t>;</a:t>
            </a:r>
          </a:p>
          <a:p>
            <a:pPr defTabSz="288000"/>
            <a:r>
              <a:rPr lang="en-US" altLang="ko-KR" sz="1050" dirty="0" smtClean="0"/>
              <a:t>	// </a:t>
            </a:r>
            <a:r>
              <a:rPr lang="ko-KR" altLang="en-US" sz="1050" dirty="0" err="1" smtClean="0"/>
              <a:t>소멸자함수</a:t>
            </a:r>
            <a:r>
              <a:rPr lang="ko-KR" altLang="en-US" sz="1050" dirty="0" smtClean="0"/>
              <a:t> 호출</a:t>
            </a:r>
          </a:p>
          <a:p>
            <a:pPr defTabSz="288000"/>
            <a:r>
              <a:rPr lang="ko-KR" altLang="en-US" sz="1050" dirty="0" smtClean="0"/>
              <a:t>	</a:t>
            </a:r>
            <a:r>
              <a:rPr lang="en-US" altLang="ko-KR" sz="1050" dirty="0" smtClean="0"/>
              <a:t>// </a:t>
            </a:r>
            <a:r>
              <a:rPr lang="ko-KR" altLang="en-US" sz="1050" dirty="0" smtClean="0"/>
              <a:t>메모리 반환</a:t>
            </a:r>
          </a:p>
          <a:p>
            <a:pPr defTabSz="288000"/>
            <a:endParaRPr lang="ko-KR" altLang="en-US" sz="1050" dirty="0" smtClean="0"/>
          </a:p>
          <a:p>
            <a:pPr defTabSz="288000"/>
            <a:r>
              <a:rPr lang="ko-KR" altLang="en-US" sz="1050" dirty="0" smtClean="0"/>
              <a:t>③ 사용자가 </a:t>
            </a:r>
            <a:r>
              <a:rPr lang="en-US" altLang="ko-KR" sz="1050" dirty="0" smtClean="0"/>
              <a:t>new, delete </a:t>
            </a:r>
            <a:r>
              <a:rPr lang="ko-KR" altLang="en-US" sz="1050" dirty="0" smtClean="0"/>
              <a:t>연산자 함수를 중복정의 할 경우 </a:t>
            </a:r>
            <a:r>
              <a:rPr lang="ko-KR" altLang="en-US" sz="1050" dirty="0" err="1" smtClean="0"/>
              <a:t>생성자함수</a:t>
            </a:r>
            <a:r>
              <a:rPr lang="ko-KR" altLang="en-US" sz="1050" dirty="0" smtClean="0"/>
              <a:t> 호출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주소의 </a:t>
            </a:r>
            <a:r>
              <a:rPr lang="ko-KR" altLang="en-US" sz="1050" dirty="0" err="1" smtClean="0"/>
              <a:t>형변환</a:t>
            </a:r>
            <a:r>
              <a:rPr lang="ko-KR" altLang="en-US" sz="1050" dirty="0" smtClean="0"/>
              <a:t> 리턴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소멸자함수</a:t>
            </a:r>
            <a:r>
              <a:rPr lang="ko-KR" altLang="en-US" sz="1050" dirty="0" smtClean="0"/>
              <a:t> 호출은 컴파일러가 자동으로 처리해주므로 메모리 할당과 반환만 처리하면 됩니다</a:t>
            </a:r>
            <a:r>
              <a:rPr lang="en-US" altLang="ko-KR" sz="1050" dirty="0" smtClean="0"/>
              <a:t>. 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④ operator new </a:t>
            </a:r>
            <a:r>
              <a:rPr lang="ko-KR" altLang="en-US" sz="1050" dirty="0" smtClean="0"/>
              <a:t>함수의 인수 </a:t>
            </a:r>
            <a:r>
              <a:rPr lang="ko-KR" altLang="en-US" sz="1050" dirty="0" err="1" smtClean="0"/>
              <a:t>자료형</a:t>
            </a:r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size_t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은 컴파일러와 약속되어 있으며 인수에는 자료형의 크기가 자동 전달됩니다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⑤ operator new </a:t>
            </a:r>
            <a:r>
              <a:rPr lang="ko-KR" altLang="en-US" sz="1050" dirty="0" smtClean="0"/>
              <a:t>함수의 </a:t>
            </a:r>
            <a:r>
              <a:rPr lang="ko-KR" altLang="en-US" sz="1050" dirty="0" err="1" smtClean="0"/>
              <a:t>리턴형은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void *</a:t>
            </a:r>
            <a:r>
              <a:rPr lang="ko-KR" altLang="en-US" sz="1050" dirty="0" smtClean="0"/>
              <a:t>형으로 컴파일러와 약속되어 있지만 연산자 </a:t>
            </a:r>
            <a:r>
              <a:rPr lang="en-US" altLang="ko-KR" sz="1050" dirty="0" smtClean="0"/>
              <a:t>new </a:t>
            </a:r>
            <a:r>
              <a:rPr lang="ko-KR" altLang="en-US" sz="1050" dirty="0" smtClean="0"/>
              <a:t>우측 </a:t>
            </a:r>
            <a:r>
              <a:rPr lang="ko-KR" altLang="en-US" sz="1050" dirty="0" err="1" smtClean="0"/>
              <a:t>자료형의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포인터형으로</a:t>
            </a:r>
            <a:r>
              <a:rPr lang="ko-KR" altLang="en-US" sz="1050" dirty="0" smtClean="0"/>
              <a:t> 자동 </a:t>
            </a:r>
            <a:r>
              <a:rPr lang="ko-KR" altLang="en-US" sz="1050" dirty="0" err="1" smtClean="0"/>
              <a:t>형변환됩니다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void * operator new(</a:t>
            </a:r>
            <a:r>
              <a:rPr lang="en-US" altLang="ko-KR" sz="1050" dirty="0" err="1" smtClean="0"/>
              <a:t>size_t</a:t>
            </a:r>
            <a:r>
              <a:rPr lang="en-US" altLang="ko-KR" sz="1050" dirty="0" smtClean="0"/>
              <a:t> size) { … }</a:t>
            </a:r>
          </a:p>
          <a:p>
            <a:pPr defTabSz="288000"/>
            <a:r>
              <a:rPr lang="en-US" altLang="ko-KR" sz="1050" dirty="0" smtClean="0"/>
              <a:t>	void * operator new [ ](</a:t>
            </a:r>
            <a:r>
              <a:rPr lang="en-US" altLang="ko-KR" sz="1050" dirty="0" err="1" smtClean="0"/>
              <a:t>size_t</a:t>
            </a:r>
            <a:r>
              <a:rPr lang="en-US" altLang="ko-KR" sz="1050" dirty="0" smtClean="0"/>
              <a:t> size) { … }</a:t>
            </a:r>
          </a:p>
          <a:p>
            <a:pPr defTabSz="288000"/>
            <a:r>
              <a:rPr lang="en-US" altLang="ko-KR" sz="1050" dirty="0" smtClean="0"/>
              <a:t>	…</a:t>
            </a:r>
          </a:p>
          <a:p>
            <a:pPr defTabSz="288000"/>
            <a:r>
              <a:rPr lang="en-US" altLang="ko-KR" sz="1050" dirty="0" smtClean="0"/>
              <a:t>	A * </a:t>
            </a:r>
            <a:r>
              <a:rPr lang="en-US" altLang="ko-KR" sz="1050" dirty="0" err="1" smtClean="0"/>
              <a:t>ap</a:t>
            </a:r>
            <a:r>
              <a:rPr lang="en-US" altLang="ko-KR" sz="1050" dirty="0" smtClean="0"/>
              <a:t> = new A;</a:t>
            </a:r>
          </a:p>
          <a:p>
            <a:pPr defTabSz="288000"/>
            <a:r>
              <a:rPr lang="en-US" altLang="ko-KR" sz="1050" dirty="0" smtClean="0"/>
              <a:t>	A * app = new A[2];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⑥ </a:t>
            </a:r>
            <a:r>
              <a:rPr lang="en-US" altLang="ko-KR" sz="1050" dirty="0" smtClean="0"/>
              <a:t>operator delete </a:t>
            </a:r>
            <a:r>
              <a:rPr lang="ko-KR" altLang="en-US" sz="1050" dirty="0" smtClean="0"/>
              <a:t>함수의 </a:t>
            </a:r>
            <a:r>
              <a:rPr lang="ko-KR" altLang="en-US" sz="1050" dirty="0" err="1" smtClean="0"/>
              <a:t>리턴형</a:t>
            </a:r>
            <a:r>
              <a:rPr lang="en-US" altLang="ko-KR" sz="1050" dirty="0" smtClean="0"/>
              <a:t>(void), </a:t>
            </a:r>
            <a:r>
              <a:rPr lang="ko-KR" altLang="en-US" sz="1050" dirty="0" smtClean="0"/>
              <a:t>인수형</a:t>
            </a:r>
            <a:r>
              <a:rPr lang="en-US" altLang="ko-KR" sz="1050" dirty="0" smtClean="0"/>
              <a:t>(void *)</a:t>
            </a:r>
            <a:r>
              <a:rPr lang="ko-KR" altLang="en-US" sz="1050" dirty="0" smtClean="0"/>
              <a:t>은 컴파일러와 약속되어 있습니다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void operator delete(void * p) { … }</a:t>
            </a:r>
          </a:p>
          <a:p>
            <a:pPr defTabSz="288000"/>
            <a:r>
              <a:rPr lang="en-US" altLang="ko-KR" sz="1050" dirty="0" smtClean="0"/>
              <a:t>	void operator delete [ ](void * p) { … }</a:t>
            </a:r>
          </a:p>
          <a:p>
            <a:pPr defTabSz="288000"/>
            <a:r>
              <a:rPr lang="en-US" altLang="ko-KR" sz="1050" dirty="0" smtClean="0"/>
              <a:t>	…</a:t>
            </a:r>
          </a:p>
          <a:p>
            <a:pPr defTabSz="288000"/>
            <a:r>
              <a:rPr lang="en-US" altLang="ko-KR" sz="1050" dirty="0" smtClean="0"/>
              <a:t>	delete </a:t>
            </a:r>
            <a:r>
              <a:rPr lang="en-US" altLang="ko-KR" sz="1050" dirty="0" err="1" smtClean="0"/>
              <a:t>ap</a:t>
            </a:r>
            <a:r>
              <a:rPr lang="en-US" altLang="ko-KR" sz="1050" dirty="0" smtClean="0"/>
              <a:t>;</a:t>
            </a:r>
          </a:p>
          <a:p>
            <a:pPr defTabSz="288000"/>
            <a:r>
              <a:rPr lang="en-US" altLang="ko-KR" sz="1050" dirty="0" smtClean="0"/>
              <a:t>	delete [ ] app;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5747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ko-KR" altLang="en-US" sz="1050" dirty="0" smtClean="0"/>
              <a:t>⑦ </a:t>
            </a:r>
            <a:r>
              <a:rPr lang="en-US" altLang="ko-KR" sz="1050" dirty="0" smtClean="0"/>
              <a:t>operator new, delete</a:t>
            </a:r>
            <a:r>
              <a:rPr lang="ko-KR" altLang="en-US" sz="1050" dirty="0" smtClean="0"/>
              <a:t>는 멤버함수 또는 전역함수로 중복정의 가능합니다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void * operator new(</a:t>
            </a:r>
            <a:r>
              <a:rPr lang="en-US" altLang="ko-KR" sz="1050" dirty="0" err="1" smtClean="0"/>
              <a:t>size_t</a:t>
            </a:r>
            <a:r>
              <a:rPr lang="en-US" altLang="ko-KR" sz="1050" dirty="0" smtClean="0"/>
              <a:t> size) { … } // </a:t>
            </a:r>
            <a:r>
              <a:rPr lang="ko-KR" altLang="en-US" sz="1050" dirty="0" smtClean="0"/>
              <a:t>전역함수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void * operator new [ ](</a:t>
            </a:r>
            <a:r>
              <a:rPr lang="en-US" altLang="ko-KR" sz="1050" dirty="0" err="1" smtClean="0"/>
              <a:t>size_t</a:t>
            </a:r>
            <a:r>
              <a:rPr lang="en-US" altLang="ko-KR" sz="1050" dirty="0" smtClean="0"/>
              <a:t> size) { … }</a:t>
            </a:r>
          </a:p>
          <a:p>
            <a:pPr defTabSz="288000"/>
            <a:r>
              <a:rPr lang="en-US" altLang="ko-KR" sz="1050" dirty="0" smtClean="0"/>
              <a:t>	void operator delete(void * p) { … }</a:t>
            </a:r>
          </a:p>
          <a:p>
            <a:pPr defTabSz="288000"/>
            <a:r>
              <a:rPr lang="en-US" altLang="ko-KR" sz="1050" dirty="0" smtClean="0"/>
              <a:t>	void operator delete [ ](void * p) { … }</a:t>
            </a:r>
          </a:p>
          <a:p>
            <a:pPr defTabSz="288000"/>
            <a:r>
              <a:rPr lang="en-US" altLang="ko-KR" sz="1050" dirty="0" smtClean="0"/>
              <a:t>	…</a:t>
            </a:r>
          </a:p>
          <a:p>
            <a:pPr defTabSz="288000"/>
            <a:r>
              <a:rPr lang="en-US" altLang="ko-KR" sz="1050" dirty="0" smtClean="0"/>
              <a:t>	void * A :: operator new(</a:t>
            </a:r>
            <a:r>
              <a:rPr lang="en-US" altLang="ko-KR" sz="1050" dirty="0" err="1" smtClean="0"/>
              <a:t>size_t</a:t>
            </a:r>
            <a:r>
              <a:rPr lang="en-US" altLang="ko-KR" sz="1050" dirty="0" smtClean="0"/>
              <a:t> size) { … } // </a:t>
            </a:r>
            <a:r>
              <a:rPr lang="ko-KR" altLang="en-US" sz="1050" dirty="0" smtClean="0"/>
              <a:t>멤버함수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void * A :: operator new [ ](</a:t>
            </a:r>
            <a:r>
              <a:rPr lang="en-US" altLang="ko-KR" sz="1050" dirty="0" err="1" smtClean="0"/>
              <a:t>size_t</a:t>
            </a:r>
            <a:r>
              <a:rPr lang="en-US" altLang="ko-KR" sz="1050" dirty="0" smtClean="0"/>
              <a:t> size) { … }</a:t>
            </a:r>
          </a:p>
          <a:p>
            <a:pPr defTabSz="288000"/>
            <a:r>
              <a:rPr lang="en-US" altLang="ko-KR" sz="1050" dirty="0" smtClean="0"/>
              <a:t>	void A :: operator delete(void * p) { … }</a:t>
            </a:r>
          </a:p>
          <a:p>
            <a:pPr defTabSz="288000"/>
            <a:r>
              <a:rPr lang="en-US" altLang="ko-KR" sz="1050" dirty="0" smtClean="0"/>
              <a:t>	void A :: operator delete [ ](void * p) { … }</a:t>
            </a:r>
          </a:p>
          <a:p>
            <a:pPr defTabSz="288000"/>
            <a:r>
              <a:rPr lang="en-US" altLang="ko-KR" sz="1050" dirty="0" smtClean="0"/>
              <a:t>	…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* </a:t>
            </a:r>
            <a:r>
              <a:rPr lang="en-US" altLang="ko-KR" sz="1050" dirty="0" err="1" smtClean="0"/>
              <a:t>np</a:t>
            </a:r>
            <a:r>
              <a:rPr lang="en-US" altLang="ko-KR" sz="1050" dirty="0" smtClean="0"/>
              <a:t> = new 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;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int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* </a:t>
            </a:r>
            <a:r>
              <a:rPr lang="en-US" altLang="ko-KR" sz="1050" dirty="0" err="1" smtClean="0"/>
              <a:t>npp</a:t>
            </a:r>
            <a:r>
              <a:rPr lang="en-US" altLang="ko-KR" sz="1050" dirty="0" smtClean="0"/>
              <a:t> = new 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[3];</a:t>
            </a:r>
          </a:p>
          <a:p>
            <a:pPr defTabSz="288000"/>
            <a:r>
              <a:rPr lang="en-US" altLang="ko-KR" sz="1050" dirty="0" smtClean="0"/>
              <a:t>	A * </a:t>
            </a:r>
            <a:r>
              <a:rPr lang="en-US" altLang="ko-KR" sz="1050" dirty="0" err="1" smtClean="0"/>
              <a:t>ap</a:t>
            </a:r>
            <a:r>
              <a:rPr lang="en-US" altLang="ko-KR" sz="1050" dirty="0" smtClean="0"/>
              <a:t> = new A;</a:t>
            </a:r>
          </a:p>
          <a:p>
            <a:pPr defTabSz="288000"/>
            <a:r>
              <a:rPr lang="en-US" altLang="ko-KR" sz="1050" dirty="0" smtClean="0"/>
              <a:t>	A * app = new A[2];</a:t>
            </a:r>
          </a:p>
          <a:p>
            <a:pPr defTabSz="288000"/>
            <a:r>
              <a:rPr lang="en-US" altLang="ko-KR" sz="1050" dirty="0" smtClean="0"/>
              <a:t>	…</a:t>
            </a:r>
          </a:p>
          <a:p>
            <a:pPr defTabSz="288000"/>
            <a:r>
              <a:rPr lang="en-US" altLang="ko-KR" sz="1050" dirty="0" smtClean="0"/>
              <a:t>	delete </a:t>
            </a:r>
            <a:r>
              <a:rPr lang="en-US" altLang="ko-KR" sz="1050" dirty="0" err="1" smtClean="0"/>
              <a:t>np</a:t>
            </a:r>
            <a:r>
              <a:rPr lang="en-US" altLang="ko-KR" sz="1050" dirty="0" smtClean="0"/>
              <a:t>;</a:t>
            </a:r>
          </a:p>
          <a:p>
            <a:pPr defTabSz="288000"/>
            <a:r>
              <a:rPr lang="en-US" altLang="ko-KR" sz="1050" dirty="0" smtClean="0"/>
              <a:t>	delete [ ] </a:t>
            </a:r>
            <a:r>
              <a:rPr lang="en-US" altLang="ko-KR" sz="1050" dirty="0" err="1" smtClean="0"/>
              <a:t>npp</a:t>
            </a:r>
            <a:r>
              <a:rPr lang="en-US" altLang="ko-KR" sz="1050" dirty="0" smtClean="0"/>
              <a:t>;</a:t>
            </a:r>
          </a:p>
          <a:p>
            <a:pPr defTabSz="288000"/>
            <a:r>
              <a:rPr lang="en-US" altLang="ko-KR" sz="1050" dirty="0" smtClean="0"/>
              <a:t>	delete </a:t>
            </a:r>
            <a:r>
              <a:rPr lang="en-US" altLang="ko-KR" sz="1050" dirty="0" err="1" smtClean="0"/>
              <a:t>ap</a:t>
            </a:r>
            <a:r>
              <a:rPr lang="en-US" altLang="ko-KR" sz="1050" dirty="0" smtClean="0"/>
              <a:t>;</a:t>
            </a:r>
          </a:p>
          <a:p>
            <a:pPr defTabSz="288000"/>
            <a:r>
              <a:rPr lang="en-US" altLang="ko-KR" sz="1050" dirty="0" smtClean="0"/>
              <a:t>	delete [ ] app;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⑧ operator new, delete </a:t>
            </a:r>
            <a:r>
              <a:rPr lang="ko-KR" altLang="en-US" sz="1050" dirty="0" smtClean="0"/>
              <a:t>연산자함수를 멤버함수로 둘 경우 </a:t>
            </a:r>
            <a:r>
              <a:rPr lang="en-US" altLang="ko-KR" sz="1050" dirty="0" smtClean="0"/>
              <a:t>static </a:t>
            </a:r>
            <a:r>
              <a:rPr lang="ko-KR" altLang="en-US" sz="1050" dirty="0" smtClean="0"/>
              <a:t>멤버함수로 인정됩니다</a:t>
            </a:r>
            <a:r>
              <a:rPr lang="en-US" altLang="ko-KR" sz="1050" dirty="0" smtClean="0"/>
              <a:t>.(</a:t>
            </a:r>
            <a:r>
              <a:rPr lang="ko-KR" altLang="en-US" sz="1050" dirty="0" smtClean="0"/>
              <a:t>개체 생성 전에 호출되므로</a:t>
            </a:r>
            <a:r>
              <a:rPr lang="en-US" altLang="ko-KR" sz="1050" dirty="0" smtClean="0"/>
              <a:t>)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class A{</a:t>
            </a:r>
          </a:p>
          <a:p>
            <a:pPr defTabSz="288000"/>
            <a:r>
              <a:rPr lang="en-US" altLang="ko-KR" sz="1050" dirty="0" smtClean="0"/>
              <a:t>		…</a:t>
            </a:r>
          </a:p>
          <a:p>
            <a:pPr defTabSz="288000"/>
            <a:r>
              <a:rPr lang="en-US" altLang="ko-KR" sz="1050" dirty="0" smtClean="0"/>
              <a:t>	public:</a:t>
            </a:r>
          </a:p>
          <a:p>
            <a:pPr defTabSz="288000"/>
            <a:r>
              <a:rPr lang="en-US" altLang="ko-KR" sz="1050" dirty="0" smtClean="0"/>
              <a:t>		…</a:t>
            </a:r>
          </a:p>
          <a:p>
            <a:pPr defTabSz="288000"/>
            <a:r>
              <a:rPr lang="en-US" altLang="ko-KR" sz="1050" dirty="0" smtClean="0"/>
              <a:t>		static void * operator new(</a:t>
            </a:r>
            <a:r>
              <a:rPr lang="en-US" altLang="ko-KR" sz="1050" dirty="0" err="1" smtClean="0"/>
              <a:t>size_t</a:t>
            </a:r>
            <a:r>
              <a:rPr lang="en-US" altLang="ko-KR" sz="1050" dirty="0" smtClean="0"/>
              <a:t> size);  // </a:t>
            </a:r>
            <a:r>
              <a:rPr lang="ko-KR" altLang="en-US" sz="1050" dirty="0" err="1" smtClean="0"/>
              <a:t>예약어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static </a:t>
            </a:r>
            <a:r>
              <a:rPr lang="ko-KR" altLang="en-US" sz="1050" dirty="0" smtClean="0"/>
              <a:t>사용하지 않아도 </a:t>
            </a:r>
            <a:r>
              <a:rPr lang="en-US" altLang="ko-KR" sz="1050" dirty="0" smtClean="0"/>
              <a:t>static </a:t>
            </a:r>
            <a:r>
              <a:rPr lang="ko-KR" altLang="en-US" sz="1050" dirty="0" smtClean="0"/>
              <a:t>멤버함수로 인정</a:t>
            </a:r>
            <a:r>
              <a:rPr lang="en-US" altLang="ko-KR" sz="1050" dirty="0" smtClean="0"/>
              <a:t> </a:t>
            </a:r>
          </a:p>
          <a:p>
            <a:pPr defTabSz="288000"/>
            <a:r>
              <a:rPr lang="en-US" altLang="ko-KR" sz="1050" dirty="0" smtClean="0"/>
              <a:t>		static void * operator new[ ](</a:t>
            </a:r>
            <a:r>
              <a:rPr lang="en-US" altLang="ko-KR" sz="1050" dirty="0" err="1" smtClean="0"/>
              <a:t>size_t</a:t>
            </a:r>
            <a:r>
              <a:rPr lang="en-US" altLang="ko-KR" sz="1050" dirty="0" smtClean="0"/>
              <a:t> size);</a:t>
            </a:r>
          </a:p>
          <a:p>
            <a:pPr defTabSz="288000"/>
            <a:r>
              <a:rPr lang="en-US" altLang="ko-KR" sz="1050" dirty="0" smtClean="0"/>
              <a:t>		static void operator delete(void * p);</a:t>
            </a:r>
          </a:p>
          <a:p>
            <a:pPr defTabSz="288000"/>
            <a:r>
              <a:rPr lang="en-US" altLang="ko-KR" sz="1050" dirty="0" smtClean="0"/>
              <a:t>		static void operator delete[ ](void * p);</a:t>
            </a:r>
          </a:p>
          <a:p>
            <a:pPr defTabSz="288000"/>
            <a:r>
              <a:rPr lang="en-US" altLang="ko-KR" sz="1050" dirty="0" smtClean="0"/>
              <a:t>	};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6070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en-US" altLang="ko-KR" sz="1050" dirty="0" smtClean="0"/>
              <a:t>2.20 </a:t>
            </a:r>
            <a:r>
              <a:rPr lang="en-US" altLang="ko-KR" sz="1050" dirty="0" err="1" smtClean="0"/>
              <a:t>iostream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클래스 모델링 </a:t>
            </a:r>
          </a:p>
          <a:p>
            <a:pPr defTabSz="288000"/>
            <a:endParaRPr lang="ko-KR" altLang="en-US" sz="1050" dirty="0" smtClean="0"/>
          </a:p>
          <a:p>
            <a:pPr defTabSz="288000"/>
            <a:r>
              <a:rPr lang="ko-KR" altLang="en-US" sz="1050" dirty="0" smtClean="0"/>
              <a:t>① </a:t>
            </a:r>
            <a:r>
              <a:rPr lang="en-US" altLang="ko-KR" sz="1050" dirty="0" err="1" smtClean="0"/>
              <a:t>MOStream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클래스 정의  </a:t>
            </a:r>
            <a:endParaRPr lang="en-US" altLang="ko-KR" sz="1050" dirty="0" smtClean="0"/>
          </a:p>
          <a:p>
            <a:pPr defTabSz="288000"/>
            <a:endParaRPr lang="ko-KR" altLang="en-US" sz="1050" dirty="0" smtClean="0"/>
          </a:p>
          <a:p>
            <a:pPr defTabSz="288000">
              <a:buFontTx/>
              <a:buChar char="-"/>
            </a:pPr>
            <a:r>
              <a:rPr lang="en-US" altLang="ko-KR" sz="1050" dirty="0" smtClean="0"/>
              <a:t> </a:t>
            </a:r>
            <a:r>
              <a:rPr lang="en-US" altLang="ko-KR" sz="1050" dirty="0" err="1" smtClean="0"/>
              <a:t>MOStream.H</a:t>
            </a:r>
            <a:r>
              <a:rPr lang="en-US" altLang="ko-KR" sz="1050" dirty="0" smtClean="0"/>
              <a:t> : </a:t>
            </a:r>
            <a:r>
              <a:rPr lang="en-US" altLang="ko-KR" sz="1050" dirty="0" err="1" smtClean="0"/>
              <a:t>MOStream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클래스 정의</a:t>
            </a:r>
            <a:endParaRPr lang="en-US" altLang="ko-KR" sz="1050" dirty="0" smtClean="0"/>
          </a:p>
          <a:p>
            <a:pPr defTabSz="288000">
              <a:buFontTx/>
              <a:buChar char="-"/>
            </a:pPr>
            <a:endParaRPr lang="en-US" altLang="ko-KR" sz="1050" dirty="0" smtClean="0"/>
          </a:p>
          <a:p>
            <a:pPr defTabSz="288000">
              <a:buFontTx/>
              <a:buChar char="-"/>
            </a:pPr>
            <a:r>
              <a:rPr lang="en-US" altLang="ko-KR" sz="1050" dirty="0" smtClean="0"/>
              <a:t> MOStream.CPP : </a:t>
            </a:r>
            <a:r>
              <a:rPr lang="en-US" altLang="ko-KR" sz="1050" dirty="0" err="1" smtClean="0"/>
              <a:t>MOStream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멤버함수 정의</a:t>
            </a:r>
            <a:endParaRPr lang="en-US" altLang="ko-KR" sz="1050" dirty="0" smtClean="0"/>
          </a:p>
          <a:p>
            <a:pPr defTabSz="288000">
              <a:buFontTx/>
              <a:buChar char="-"/>
            </a:pPr>
            <a:endParaRPr lang="ko-KR" altLang="en-US" sz="1050" dirty="0" smtClean="0"/>
          </a:p>
          <a:p>
            <a:pPr defTabSz="288000"/>
            <a:r>
              <a:rPr lang="en-US" altLang="ko-KR" sz="1050" dirty="0" smtClean="0"/>
              <a:t>- Main.CPP : main() </a:t>
            </a:r>
            <a:r>
              <a:rPr lang="ko-KR" altLang="en-US" sz="1050" dirty="0" smtClean="0"/>
              <a:t>함수 정의</a:t>
            </a:r>
          </a:p>
          <a:p>
            <a:pPr defTabSz="288000"/>
            <a:endParaRPr lang="ko-KR" altLang="en-US" sz="1050" dirty="0" smtClean="0"/>
          </a:p>
          <a:p>
            <a:pPr defTabSz="288000"/>
            <a:r>
              <a:rPr lang="ko-KR" altLang="en-US" sz="1050" dirty="0" smtClean="0"/>
              <a:t>② 전역 개체 </a:t>
            </a:r>
            <a:r>
              <a:rPr lang="en-US" altLang="ko-KR" sz="1050" dirty="0" err="1" smtClean="0"/>
              <a:t>cout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선언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MOStream</a:t>
            </a:r>
            <a:r>
              <a:rPr lang="en-US" altLang="ko-KR" sz="1050" dirty="0" smtClean="0"/>
              <a:t> </a:t>
            </a:r>
            <a:r>
              <a:rPr lang="en-US" altLang="ko-KR" sz="1050" dirty="0" err="1" smtClean="0"/>
              <a:t>cout</a:t>
            </a:r>
            <a:r>
              <a:rPr lang="en-US" altLang="ko-KR" sz="1050" dirty="0" smtClean="0"/>
              <a:t>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③ operator &lt;&lt;(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n), ... </a:t>
            </a:r>
            <a:r>
              <a:rPr lang="ko-KR" altLang="en-US" sz="1050" dirty="0" smtClean="0"/>
              <a:t>중복 정의</a:t>
            </a:r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, char, </a:t>
            </a:r>
            <a:r>
              <a:rPr lang="ko-KR" altLang="en-US" sz="1050" dirty="0" smtClean="0"/>
              <a:t>문자열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실수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기타</a:t>
            </a:r>
            <a:r>
              <a:rPr lang="en-US" altLang="ko-KR" sz="1050" dirty="0" smtClean="0"/>
              <a:t>)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void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main(void)</a:t>
            </a:r>
          </a:p>
          <a:p>
            <a:pPr defTabSz="288000"/>
            <a:r>
              <a:rPr lang="en-US" altLang="ko-KR" sz="1050" dirty="0" smtClean="0"/>
              <a:t>	{</a:t>
            </a:r>
          </a:p>
          <a:p>
            <a:pPr defTabSz="288000"/>
            <a:r>
              <a:rPr lang="en-US" altLang="ko-KR" sz="1050" dirty="0" smtClean="0"/>
              <a:t>		</a:t>
            </a:r>
            <a:r>
              <a:rPr lang="en-US" altLang="ko-KR" sz="1050" dirty="0" err="1" smtClean="0"/>
              <a:t>cout</a:t>
            </a:r>
            <a:r>
              <a:rPr lang="en-US" altLang="ko-KR" sz="1050" dirty="0" smtClean="0"/>
              <a:t> &lt;&lt; 5;</a:t>
            </a:r>
          </a:p>
          <a:p>
            <a:pPr defTabSz="288000"/>
            <a:r>
              <a:rPr lang="en-US" altLang="ko-KR" sz="1050" dirty="0" smtClean="0"/>
              <a:t>		</a:t>
            </a:r>
            <a:r>
              <a:rPr lang="en-US" altLang="ko-KR" sz="1050" dirty="0" err="1" smtClean="0"/>
              <a:t>cout</a:t>
            </a:r>
            <a:r>
              <a:rPr lang="en-US" altLang="ko-KR" sz="1050" dirty="0" smtClean="0"/>
              <a:t> &lt;&lt; ‘A’;</a:t>
            </a:r>
          </a:p>
          <a:p>
            <a:pPr defTabSz="288000"/>
            <a:r>
              <a:rPr lang="en-US" altLang="ko-KR" sz="1050" dirty="0" smtClean="0"/>
              <a:t>		</a:t>
            </a:r>
            <a:r>
              <a:rPr lang="en-US" altLang="ko-KR" sz="1050" dirty="0" err="1" smtClean="0"/>
              <a:t>cout</a:t>
            </a:r>
            <a:r>
              <a:rPr lang="en-US" altLang="ko-KR" sz="1050" dirty="0" smtClean="0"/>
              <a:t> &lt;&lt; “</a:t>
            </a:r>
            <a:r>
              <a:rPr lang="en-US" altLang="ko-KR" sz="1050" dirty="0" err="1" smtClean="0"/>
              <a:t>seoul</a:t>
            </a:r>
            <a:r>
              <a:rPr lang="en-US" altLang="ko-KR" sz="1050" dirty="0" smtClean="0"/>
              <a:t>”;</a:t>
            </a:r>
          </a:p>
          <a:p>
            <a:pPr defTabSz="288000"/>
            <a:r>
              <a:rPr lang="en-US" altLang="ko-KR" sz="1050" dirty="0" smtClean="0"/>
              <a:t>		</a:t>
            </a:r>
            <a:r>
              <a:rPr lang="en-US" altLang="ko-KR" sz="1050" dirty="0" err="1" smtClean="0"/>
              <a:t>cout</a:t>
            </a:r>
            <a:r>
              <a:rPr lang="en-US" altLang="ko-KR" sz="1050" dirty="0" smtClean="0"/>
              <a:t> &lt;&lt; 3.14;</a:t>
            </a:r>
          </a:p>
          <a:p>
            <a:pPr defTabSz="288000"/>
            <a:r>
              <a:rPr lang="en-US" altLang="ko-KR" sz="1050" dirty="0" smtClean="0"/>
              <a:t>		</a:t>
            </a:r>
            <a:r>
              <a:rPr lang="en-US" altLang="ko-KR" sz="1050" dirty="0" err="1" smtClean="0"/>
              <a:t>cout</a:t>
            </a:r>
            <a:r>
              <a:rPr lang="en-US" altLang="ko-KR" sz="1050" dirty="0" smtClean="0"/>
              <a:t> &lt;&lt; 5 &lt;&lt; ‘A’ &lt;&lt; “</a:t>
            </a:r>
            <a:r>
              <a:rPr lang="en-US" altLang="ko-KR" sz="1050" dirty="0" err="1" smtClean="0"/>
              <a:t>seoul</a:t>
            </a:r>
            <a:r>
              <a:rPr lang="en-US" altLang="ko-KR" sz="1050" dirty="0" smtClean="0"/>
              <a:t>” &lt;&lt; 3,14;</a:t>
            </a:r>
          </a:p>
          <a:p>
            <a:pPr defTabSz="288000"/>
            <a:r>
              <a:rPr lang="en-US" altLang="ko-KR" sz="1050" dirty="0" smtClean="0"/>
              <a:t>		</a:t>
            </a:r>
            <a:r>
              <a:rPr lang="en-US" altLang="ko-KR" sz="1050" dirty="0" err="1" smtClean="0"/>
              <a:t>cout</a:t>
            </a:r>
            <a:r>
              <a:rPr lang="en-US" altLang="ko-KR" sz="1050" dirty="0" smtClean="0"/>
              <a:t> &lt;&lt; &amp;no &lt;&lt; &amp;</a:t>
            </a:r>
            <a:r>
              <a:rPr lang="en-US" altLang="ko-KR" sz="1050" dirty="0" err="1" smtClean="0"/>
              <a:t>ch</a:t>
            </a:r>
            <a:r>
              <a:rPr lang="en-US" altLang="ko-KR" sz="1050" dirty="0" smtClean="0"/>
              <a:t>;</a:t>
            </a:r>
          </a:p>
          <a:p>
            <a:pPr defTabSz="288000"/>
            <a:r>
              <a:rPr lang="en-US" altLang="ko-KR" sz="1050" dirty="0" smtClean="0"/>
              <a:t>	}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④ </a:t>
            </a:r>
            <a:r>
              <a:rPr lang="en-US" altLang="ko-KR" sz="1050" dirty="0" err="1" smtClean="0"/>
              <a:t>dec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oct</a:t>
            </a:r>
            <a:r>
              <a:rPr lang="en-US" altLang="ko-KR" sz="1050" dirty="0" smtClean="0"/>
              <a:t>, hex, </a:t>
            </a:r>
            <a:r>
              <a:rPr lang="en-US" altLang="ko-KR" sz="1050" dirty="0" err="1" smtClean="0"/>
              <a:t>endl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기능 구현</a:t>
            </a:r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void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main(void)</a:t>
            </a:r>
          </a:p>
          <a:p>
            <a:pPr defTabSz="288000"/>
            <a:r>
              <a:rPr lang="en-US" altLang="ko-KR" sz="1050" dirty="0" smtClean="0"/>
              <a:t>	{</a:t>
            </a:r>
          </a:p>
          <a:p>
            <a:pPr defTabSz="288000"/>
            <a:r>
              <a:rPr lang="en-US" altLang="ko-KR" sz="1050" dirty="0" smtClean="0"/>
              <a:t>		</a:t>
            </a:r>
            <a:r>
              <a:rPr lang="en-US" altLang="ko-KR" sz="1050" dirty="0" err="1" smtClean="0"/>
              <a:t>cout</a:t>
            </a:r>
            <a:r>
              <a:rPr lang="en-US" altLang="ko-KR" sz="1050" dirty="0" smtClean="0"/>
              <a:t> &lt;&lt; hex &lt;&lt; 10 &lt;&lt; </a:t>
            </a:r>
            <a:r>
              <a:rPr lang="en-US" altLang="ko-KR" sz="1050" dirty="0" err="1" smtClean="0"/>
              <a:t>endl</a:t>
            </a:r>
            <a:r>
              <a:rPr lang="en-US" altLang="ko-KR" sz="1050" dirty="0" smtClean="0"/>
              <a:t>; // </a:t>
            </a:r>
            <a:r>
              <a:rPr lang="en-US" altLang="ko-KR" sz="1050" dirty="0" err="1" smtClean="0"/>
              <a:t>oct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dec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}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⑤ </a:t>
            </a:r>
            <a:r>
              <a:rPr lang="en-US" altLang="ko-KR" sz="1050" dirty="0" err="1" smtClean="0"/>
              <a:t>MIStream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클래스로 </a:t>
            </a:r>
            <a:r>
              <a:rPr lang="en-US" altLang="ko-KR" sz="1050" dirty="0" err="1" smtClean="0"/>
              <a:t>cin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기능 구현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en-US" altLang="ko-KR" sz="1050" dirty="0" smtClean="0"/>
              <a:t>2.21 static library</a:t>
            </a:r>
          </a:p>
          <a:p>
            <a:pPr defTabSz="288000"/>
            <a:endParaRPr lang="en-US" altLang="ko-KR" sz="1050" dirty="0" smtClean="0"/>
          </a:p>
          <a:p>
            <a:pPr marL="228600" indent="-228600" defTabSz="288000">
              <a:buAutoNum type="arabicParenR"/>
            </a:pPr>
            <a:r>
              <a:rPr lang="en-US" altLang="ko-KR" sz="1050" dirty="0" smtClean="0"/>
              <a:t>server program </a:t>
            </a:r>
          </a:p>
          <a:p>
            <a:pPr marL="228600" indent="-228600" defTabSz="288000">
              <a:buAutoNum type="arabicParenR"/>
            </a:pP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① static library </a:t>
            </a:r>
            <a:r>
              <a:rPr lang="ko-KR" altLang="en-US" sz="1050" dirty="0" smtClean="0"/>
              <a:t>프로젝트</a:t>
            </a:r>
          </a:p>
          <a:p>
            <a:pPr defTabSz="288000"/>
            <a:endParaRPr lang="en-US" altLang="ko-KR" sz="1050" dirty="0" smtClean="0"/>
          </a:p>
          <a:p>
            <a:pPr marL="228600" indent="-228600" defTabSz="288000"/>
            <a:r>
              <a:rPr lang="ko-KR" altLang="en-US" sz="1050" dirty="0" smtClean="0"/>
              <a:t>② </a:t>
            </a:r>
            <a:r>
              <a:rPr lang="en-US" altLang="ko-KR" sz="1050" dirty="0" err="1" smtClean="0"/>
              <a:t>MPoint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MString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MOStream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MIStream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클래스 파일</a:t>
            </a:r>
            <a:r>
              <a:rPr lang="en-US" altLang="ko-KR" sz="1050" dirty="0" smtClean="0"/>
              <a:t>(.H, .CPP) </a:t>
            </a:r>
            <a:r>
              <a:rPr lang="ko-KR" altLang="en-US" sz="1050" dirty="0" smtClean="0"/>
              <a:t>모두 현재 프로젝트에 </a:t>
            </a:r>
            <a:r>
              <a:rPr lang="ko-KR" altLang="en-US" sz="1050" dirty="0" err="1" smtClean="0"/>
              <a:t>임포트</a:t>
            </a:r>
            <a:endParaRPr lang="en-US" altLang="ko-KR" sz="1050" dirty="0" smtClean="0"/>
          </a:p>
          <a:p>
            <a:pPr marL="228600" indent="-228600" defTabSz="288000">
              <a:buAutoNum type="circleNumDbPlain" startAt="2"/>
            </a:pPr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③ </a:t>
            </a:r>
            <a:r>
              <a:rPr lang="en-US" altLang="ko-KR" sz="1050" dirty="0" smtClean="0"/>
              <a:t>build static library</a:t>
            </a:r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2) client program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① </a:t>
            </a:r>
            <a:r>
              <a:rPr lang="en-US" altLang="ko-KR" sz="1050" dirty="0" smtClean="0"/>
              <a:t>console application </a:t>
            </a:r>
            <a:r>
              <a:rPr lang="ko-KR" altLang="en-US" sz="1050" dirty="0" smtClean="0"/>
              <a:t>프로젝트</a:t>
            </a:r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② </a:t>
            </a:r>
            <a:r>
              <a:rPr lang="en-US" altLang="ko-KR" sz="1050" dirty="0" smtClean="0"/>
              <a:t>main procedure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③</a:t>
            </a:r>
            <a:r>
              <a:rPr lang="en-US" altLang="ko-KR" sz="1050" dirty="0" smtClean="0"/>
              <a:t> compile options </a:t>
            </a:r>
          </a:p>
          <a:p>
            <a:pPr defTabSz="288000"/>
            <a:r>
              <a:rPr lang="en-US" altLang="ko-KR" sz="1050" dirty="0" smtClean="0"/>
              <a:t>	- Library path(properties - Visual C++ </a:t>
            </a:r>
            <a:r>
              <a:rPr lang="en-US" altLang="ko-KR" sz="1050" dirty="0" err="1" smtClean="0"/>
              <a:t>Derectories</a:t>
            </a:r>
            <a:r>
              <a:rPr lang="en-US" altLang="ko-KR" sz="1050" dirty="0" smtClean="0"/>
              <a:t> – Library Directories) // library </a:t>
            </a:r>
            <a:r>
              <a:rPr lang="ko-KR" altLang="en-US" sz="1050" dirty="0" smtClean="0"/>
              <a:t>파일 위치의 경로 지정</a:t>
            </a:r>
          </a:p>
          <a:p>
            <a:pPr defTabSz="288000"/>
            <a:r>
              <a:rPr lang="ko-KR" altLang="en-US" sz="1050" dirty="0" smtClean="0"/>
              <a:t>	</a:t>
            </a:r>
            <a:r>
              <a:rPr lang="en-US" altLang="ko-KR" sz="1050" dirty="0" smtClean="0"/>
              <a:t>- Library import(properties – Linker – </a:t>
            </a:r>
            <a:r>
              <a:rPr lang="en-US" altLang="ko-KR" sz="1050" dirty="0" err="1" smtClean="0"/>
              <a:t>Inout</a:t>
            </a:r>
            <a:r>
              <a:rPr lang="en-US" altLang="ko-KR" sz="1050" dirty="0" smtClean="0"/>
              <a:t> – Additional Dependencies) // library </a:t>
            </a:r>
            <a:r>
              <a:rPr lang="ko-KR" altLang="en-US" sz="1050" dirty="0" smtClean="0"/>
              <a:t>파일명 지정</a:t>
            </a:r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④ </a:t>
            </a:r>
            <a:r>
              <a:rPr lang="en-US" altLang="ko-KR" sz="1050" dirty="0" smtClean="0"/>
              <a:t>header include // </a:t>
            </a:r>
            <a:r>
              <a:rPr lang="ko-KR" altLang="en-US" sz="1050" dirty="0" smtClean="0"/>
              <a:t>헤더파일 위치 지정을 포함한 </a:t>
            </a:r>
            <a:r>
              <a:rPr lang="en-US" altLang="ko-KR" sz="1050" dirty="0" smtClean="0"/>
              <a:t>include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en-US" altLang="ko-KR" sz="1050" dirty="0" smtClean="0"/>
              <a:t>.</a:t>
            </a:r>
          </a:p>
          <a:p>
            <a:pPr defTabSz="288000"/>
            <a:r>
              <a:rPr lang="en-US" altLang="ko-KR" sz="1050" dirty="0" smtClean="0"/>
              <a:t>.</a:t>
            </a:r>
          </a:p>
          <a:p>
            <a:pPr defTabSz="288000"/>
            <a:r>
              <a:rPr lang="en-US" altLang="ko-KR" sz="1050" dirty="0" smtClean="0"/>
              <a:t>.</a:t>
            </a:r>
          </a:p>
          <a:p>
            <a:pPr defTabSz="288000"/>
            <a:r>
              <a:rPr lang="en-US" altLang="ko-KR" sz="1050" dirty="0" smtClean="0"/>
              <a:t>.</a:t>
            </a:r>
          </a:p>
          <a:p>
            <a:pPr defTabSz="288000"/>
            <a:r>
              <a:rPr lang="en-US" altLang="ko-KR" sz="1050" dirty="0" smtClean="0"/>
              <a:t>.</a:t>
            </a:r>
          </a:p>
          <a:p>
            <a:pPr defTabSz="288000"/>
            <a:r>
              <a:rPr lang="en-US" altLang="ko-KR" sz="1050" dirty="0" smtClean="0"/>
              <a:t>.</a:t>
            </a:r>
          </a:p>
          <a:p>
            <a:pPr defTabSz="288000"/>
            <a:r>
              <a:rPr lang="en-US" altLang="ko-KR" sz="1050" dirty="0" smtClean="0"/>
              <a:t>.</a:t>
            </a:r>
          </a:p>
          <a:p>
            <a:pPr defTabSz="288000"/>
            <a:r>
              <a:rPr lang="en-US" altLang="ko-KR" sz="1050" dirty="0" smtClean="0"/>
              <a:t>.</a:t>
            </a:r>
          </a:p>
          <a:p>
            <a:pPr defTabSz="288000"/>
            <a:r>
              <a:rPr lang="en-US" altLang="ko-KR" sz="1050" dirty="0" smtClean="0"/>
              <a:t>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ko-KR" altLang="en-US" sz="1050" dirty="0" smtClean="0"/>
              <a:t>①</a:t>
            </a:r>
          </a:p>
          <a:p>
            <a:pPr defTabSz="288000"/>
            <a:r>
              <a:rPr lang="ko-KR" altLang="en-US" sz="1050" dirty="0" smtClean="0"/>
              <a:t>②</a:t>
            </a:r>
          </a:p>
          <a:p>
            <a:pPr defTabSz="288000"/>
            <a:r>
              <a:rPr lang="ko-KR" altLang="en-US" sz="1050" dirty="0" smtClean="0"/>
              <a:t>③</a:t>
            </a:r>
          </a:p>
          <a:p>
            <a:pPr defTabSz="288000"/>
            <a:r>
              <a:rPr lang="ko-KR" altLang="en-US" sz="1050" dirty="0" smtClean="0"/>
              <a:t>④</a:t>
            </a:r>
          </a:p>
          <a:p>
            <a:pPr defTabSz="288000"/>
            <a:r>
              <a:rPr lang="ko-KR" altLang="en-US" sz="1050" dirty="0" smtClean="0"/>
              <a:t>⑤</a:t>
            </a:r>
          </a:p>
          <a:p>
            <a:pPr defTabSz="288000"/>
            <a:r>
              <a:rPr lang="ko-KR" altLang="en-US" sz="1050" dirty="0" smtClean="0"/>
              <a:t>⑥</a:t>
            </a:r>
          </a:p>
          <a:p>
            <a:pPr defTabSz="288000"/>
            <a:r>
              <a:rPr lang="ko-KR" altLang="en-US" sz="1050" dirty="0" smtClean="0"/>
              <a:t>⑦</a:t>
            </a:r>
          </a:p>
          <a:p>
            <a:pPr defTabSz="288000"/>
            <a:r>
              <a:rPr lang="ko-KR" altLang="en-US" sz="1050" dirty="0" smtClean="0"/>
              <a:t>⑧ </a:t>
            </a:r>
          </a:p>
          <a:p>
            <a:pPr defTabSz="288000"/>
            <a:r>
              <a:rPr lang="ko-KR" altLang="en-US" sz="1050" dirty="0" smtClean="0"/>
              <a:t>⑨</a:t>
            </a:r>
          </a:p>
          <a:p>
            <a:pPr defTabSz="288000"/>
            <a:r>
              <a:rPr lang="ko-KR" altLang="en-US" sz="1050" dirty="0" smtClean="0"/>
              <a:t>⑩</a:t>
            </a:r>
          </a:p>
          <a:p>
            <a:pPr defTabSz="288000"/>
            <a:r>
              <a:rPr lang="ko-KR" altLang="en-US" sz="1050" dirty="0" smtClean="0"/>
              <a:t>⑪</a:t>
            </a:r>
          </a:p>
          <a:p>
            <a:pPr defTabSz="288000"/>
            <a:r>
              <a:rPr lang="ko-KR" altLang="en-US" sz="1050" dirty="0" smtClean="0"/>
              <a:t>⑫</a:t>
            </a:r>
          </a:p>
          <a:p>
            <a:pPr defTabSz="288000"/>
            <a:r>
              <a:rPr lang="ko-KR" altLang="en-US" sz="1050" dirty="0" smtClean="0"/>
              <a:t>⑬</a:t>
            </a:r>
          </a:p>
          <a:p>
            <a:pPr defTabSz="288000"/>
            <a:r>
              <a:rPr lang="ko-KR" altLang="en-US" sz="1050" dirty="0" smtClean="0"/>
              <a:t>⑭</a:t>
            </a:r>
          </a:p>
          <a:p>
            <a:pPr defTabSz="288000"/>
            <a:r>
              <a:rPr lang="ko-KR" altLang="en-US" sz="1050" dirty="0" smtClean="0"/>
              <a:t>⑮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ⓐⓑⓒⓓⓔⓕⓖⓗⓘⓙⓚ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en-US" altLang="ko-KR" sz="1050" dirty="0" smtClean="0"/>
              <a:t>2.2 </a:t>
            </a:r>
            <a:r>
              <a:rPr lang="ko-KR" altLang="en-US" sz="1050" dirty="0" err="1" smtClean="0"/>
              <a:t>생성자함수</a:t>
            </a:r>
            <a:r>
              <a:rPr lang="en-US" altLang="ko-KR" sz="1050" dirty="0" smtClean="0"/>
              <a:t>(constructor)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①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클래스 이름과 동일한 이름의 멤버함수</a:t>
            </a:r>
            <a:r>
              <a:rPr lang="ko-KR" altLang="en-US" sz="1050" dirty="0" smtClean="0"/>
              <a:t>입니다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 </a:t>
            </a:r>
          </a:p>
          <a:p>
            <a:pPr defTabSz="288000"/>
            <a:r>
              <a:rPr lang="en-US" altLang="ko-KR" sz="1050" dirty="0" smtClean="0"/>
              <a:t>	class A{</a:t>
            </a:r>
          </a:p>
          <a:p>
            <a:pPr defTabSz="288000"/>
            <a:r>
              <a:rPr lang="en-US" altLang="ko-KR" sz="1050" dirty="0" smtClean="0"/>
              <a:t>		…</a:t>
            </a:r>
          </a:p>
          <a:p>
            <a:pPr defTabSz="288000"/>
            <a:r>
              <a:rPr lang="en-US" altLang="ko-KR" sz="1050" dirty="0" smtClean="0"/>
              <a:t>	public:</a:t>
            </a:r>
          </a:p>
          <a:p>
            <a:pPr defTabSz="288000"/>
            <a:r>
              <a:rPr lang="en-US" altLang="ko-KR" sz="1050" dirty="0" smtClean="0"/>
              <a:t>		A();</a:t>
            </a:r>
          </a:p>
          <a:p>
            <a:pPr defTabSz="288000"/>
            <a:r>
              <a:rPr lang="en-US" altLang="ko-KR" sz="1050" dirty="0" smtClean="0"/>
              <a:t>	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② return type</a:t>
            </a:r>
            <a:r>
              <a:rPr lang="ko-KR" altLang="en-US" sz="1050" dirty="0" smtClean="0"/>
              <a:t>을 명시할 수 없습니다</a:t>
            </a:r>
            <a:r>
              <a:rPr lang="en-US" altLang="ko-KR" sz="1050" dirty="0" smtClean="0"/>
              <a:t>.(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return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값이 없고 </a:t>
            </a:r>
            <a:r>
              <a:rPr lang="ko-KR" altLang="en-US" sz="1050" b="1" dirty="0" smtClean="0"/>
              <a:t>컴파일러와의 약속으로 </a:t>
            </a:r>
            <a:r>
              <a:rPr lang="en-US" altLang="ko-KR" sz="1050" b="1" dirty="0" smtClean="0"/>
              <a:t>void </a:t>
            </a:r>
            <a:r>
              <a:rPr lang="ko-KR" altLang="en-US" sz="1050" b="1" dirty="0" smtClean="0"/>
              <a:t>조차 명시하지 않음</a:t>
            </a:r>
            <a:r>
              <a:rPr lang="en-US" altLang="ko-KR" sz="1050" dirty="0" smtClean="0"/>
              <a:t>)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③ </a:t>
            </a:r>
            <a:r>
              <a:rPr lang="ko-KR" altLang="en-US" sz="1050" dirty="0" smtClean="0"/>
              <a:t>개체가 메모리에 만들어지면 </a:t>
            </a:r>
            <a:r>
              <a:rPr lang="ko-KR" altLang="en-US" sz="1050" b="1" dirty="0" smtClean="0"/>
              <a:t>가장 먼저 단 한 번 호출할 수 있는 멤버함수</a:t>
            </a:r>
            <a:r>
              <a:rPr lang="ko-KR" altLang="en-US" sz="1050" dirty="0" smtClean="0"/>
              <a:t>입니다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때문에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주로 개체 초기화를 담당하는 멤버함수</a:t>
            </a:r>
            <a:r>
              <a:rPr lang="ko-KR" altLang="en-US" sz="1050" dirty="0" smtClean="0"/>
              <a:t>로 사용합니다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④ </a:t>
            </a:r>
            <a:r>
              <a:rPr lang="ko-KR" altLang="en-US" sz="1050" dirty="0" smtClean="0"/>
              <a:t>일반적으로 </a:t>
            </a:r>
            <a:r>
              <a:rPr lang="ko-KR" altLang="en-US" sz="1050" dirty="0" err="1" smtClean="0"/>
              <a:t>생성자함수는</a:t>
            </a:r>
            <a:r>
              <a:rPr lang="ko-KR" altLang="en-US" sz="1050" dirty="0" smtClean="0"/>
              <a:t> </a:t>
            </a:r>
            <a:r>
              <a:rPr lang="ko-KR" altLang="en-US" sz="1050" b="1" dirty="0" smtClean="0"/>
              <a:t>오버로딩</a:t>
            </a:r>
            <a:r>
              <a:rPr lang="en-US" altLang="ko-KR" sz="1050" b="1" dirty="0" smtClean="0"/>
              <a:t>(overloading)</a:t>
            </a:r>
            <a:r>
              <a:rPr lang="ko-KR" altLang="en-US" sz="1050" b="1" dirty="0" smtClean="0"/>
              <a:t>해서 개체의 다양한 초기화를 유도</a:t>
            </a:r>
            <a:r>
              <a:rPr lang="ko-KR" altLang="en-US" sz="1050" dirty="0" smtClean="0"/>
              <a:t>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 </a:t>
            </a:r>
          </a:p>
          <a:p>
            <a:pPr defTabSz="288000"/>
            <a:r>
              <a:rPr lang="en-US" altLang="ko-KR" sz="1050" dirty="0" smtClean="0"/>
              <a:t>	class A{</a:t>
            </a:r>
          </a:p>
          <a:p>
            <a:pPr defTabSz="288000"/>
            <a:r>
              <a:rPr lang="en-US" altLang="ko-KR" sz="1050" dirty="0" smtClean="0"/>
              <a:t>		…</a:t>
            </a:r>
          </a:p>
          <a:p>
            <a:pPr defTabSz="288000"/>
            <a:r>
              <a:rPr lang="en-US" altLang="ko-KR" sz="1050" dirty="0" smtClean="0"/>
              <a:t>	public:</a:t>
            </a:r>
          </a:p>
          <a:p>
            <a:pPr defTabSz="288000"/>
            <a:r>
              <a:rPr lang="en-US" altLang="ko-KR" sz="1050" dirty="0" smtClean="0"/>
              <a:t>		A();</a:t>
            </a:r>
          </a:p>
          <a:p>
            <a:pPr defTabSz="288000"/>
            <a:r>
              <a:rPr lang="en-US" altLang="ko-KR" sz="1050" dirty="0" smtClean="0"/>
              <a:t>		A(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n):</a:t>
            </a:r>
          </a:p>
          <a:p>
            <a:pPr defTabSz="288000"/>
            <a:r>
              <a:rPr lang="en-US" altLang="ko-KR" sz="1050" dirty="0" smtClean="0"/>
              <a:t>		A(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n, char c);</a:t>
            </a:r>
          </a:p>
          <a:p>
            <a:pPr defTabSz="288000"/>
            <a:r>
              <a:rPr lang="en-US" altLang="ko-KR" sz="1050" dirty="0" smtClean="0"/>
              <a:t>	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⑤ </a:t>
            </a:r>
            <a:r>
              <a:rPr lang="ko-KR" altLang="en-US" sz="1050" dirty="0" err="1" smtClean="0"/>
              <a:t>생성자함수의</a:t>
            </a:r>
            <a:r>
              <a:rPr lang="ko-KR" altLang="en-US" sz="1050" dirty="0" smtClean="0"/>
              <a:t> 호출은 개체</a:t>
            </a:r>
            <a:r>
              <a:rPr lang="en-US" altLang="ko-KR" sz="1050" dirty="0" smtClean="0"/>
              <a:t>(Object)</a:t>
            </a:r>
            <a:r>
              <a:rPr lang="ko-KR" altLang="en-US" sz="1050" dirty="0" smtClean="0"/>
              <a:t>가 정의되는 위치에서 일어납니다</a:t>
            </a:r>
            <a:r>
              <a:rPr lang="en-US" altLang="ko-KR" sz="1050" dirty="0" smtClean="0"/>
              <a:t>. (Object</a:t>
            </a:r>
            <a:r>
              <a:rPr lang="ko-KR" altLang="en-US" sz="1050" dirty="0" smtClean="0"/>
              <a:t>를 전역에 선언한다면</a:t>
            </a:r>
            <a:r>
              <a:rPr lang="en-US" altLang="ko-KR" sz="1050" dirty="0" smtClean="0"/>
              <a:t>, main </a:t>
            </a:r>
            <a:r>
              <a:rPr lang="ko-KR" altLang="en-US" sz="1050" dirty="0" smtClean="0"/>
              <a:t>함수 전에 </a:t>
            </a:r>
            <a:r>
              <a:rPr lang="ko-KR" altLang="en-US" sz="1050" dirty="0" err="1" smtClean="0"/>
              <a:t>생성자</a:t>
            </a:r>
            <a:r>
              <a:rPr lang="ko-KR" altLang="en-US" sz="1050" dirty="0" smtClean="0"/>
              <a:t> 함수가 호출됨</a:t>
            </a:r>
            <a:r>
              <a:rPr lang="en-US" altLang="ko-KR" sz="1050" dirty="0" smtClean="0"/>
              <a:t>)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void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main(void)</a:t>
            </a:r>
          </a:p>
          <a:p>
            <a:pPr defTabSz="288000"/>
            <a:r>
              <a:rPr lang="en-US" altLang="ko-KR" sz="1050" dirty="0" smtClean="0"/>
              <a:t>	{</a:t>
            </a:r>
          </a:p>
          <a:p>
            <a:pPr defTabSz="288000"/>
            <a:r>
              <a:rPr lang="en-US" altLang="ko-KR" sz="1050" dirty="0" smtClean="0"/>
              <a:t>		A </a:t>
            </a:r>
            <a:r>
              <a:rPr lang="en-US" altLang="ko-KR" sz="1050" dirty="0" err="1" smtClean="0"/>
              <a:t>aa</a:t>
            </a:r>
            <a:r>
              <a:rPr lang="en-US" altLang="ko-KR" sz="1050" dirty="0" smtClean="0"/>
              <a:t>; //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개체 정의 위치에서 생성자함수 호출</a:t>
            </a:r>
            <a:endParaRPr lang="en-US" altLang="ko-KR" sz="1050" b="1" dirty="0" smtClean="0">
              <a:solidFill>
                <a:srgbClr val="FF0000"/>
              </a:solidFill>
            </a:endParaRPr>
          </a:p>
          <a:p>
            <a:pPr defTabSz="288000"/>
            <a:r>
              <a:rPr lang="en-US" altLang="ko-KR" sz="1050" dirty="0" smtClean="0"/>
              <a:t>	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36096" y="1591191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&lt;return </a:t>
            </a:r>
            <a:r>
              <a:rPr lang="ko-KR" altLang="en-US" sz="900" dirty="0" smtClean="0"/>
              <a:t>타입 명시할 수 없는 함수</a:t>
            </a:r>
            <a:r>
              <a:rPr lang="en-US" altLang="ko-KR" sz="900" dirty="0" smtClean="0"/>
              <a:t>&gt;</a:t>
            </a:r>
          </a:p>
          <a:p>
            <a:r>
              <a:rPr lang="ko-KR" altLang="en-US" sz="900" dirty="0" err="1" smtClean="0"/>
              <a:t>생성자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소멸자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형 변환 함수</a:t>
            </a:r>
            <a:endParaRPr lang="ko-KR" altLang="en-US"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en-US" altLang="ko-KR" sz="1050" dirty="0" smtClean="0"/>
              <a:t>⑥ </a:t>
            </a:r>
            <a:r>
              <a:rPr lang="ko-KR" altLang="en-US" sz="1050" dirty="0" err="1" smtClean="0"/>
              <a:t>생성자함수의</a:t>
            </a:r>
            <a:r>
              <a:rPr lang="ko-KR" altLang="en-US" sz="1050" dirty="0" smtClean="0"/>
              <a:t> 기본호출 형식과 생략된 형식은 다음과 같습니다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형식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ko-KR" altLang="en-US" sz="1050" dirty="0" err="1" smtClean="0"/>
              <a:t>클래스명</a:t>
            </a:r>
            <a:r>
              <a:rPr lang="ko-KR" altLang="en-US" sz="1050" dirty="0" smtClean="0"/>
              <a:t> 개체 </a:t>
            </a:r>
            <a:r>
              <a:rPr lang="en-US" altLang="ko-KR" sz="1050" dirty="0" smtClean="0"/>
              <a:t>= </a:t>
            </a:r>
            <a:r>
              <a:rPr lang="ko-KR" altLang="en-US" sz="1050" dirty="0" err="1" smtClean="0"/>
              <a:t>생성자함수명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인수</a:t>
            </a:r>
            <a:r>
              <a:rPr lang="en-US" altLang="ko-KR" sz="1050" dirty="0" smtClean="0"/>
              <a:t>,...);  // </a:t>
            </a:r>
            <a:r>
              <a:rPr lang="ko-KR" altLang="en-US" sz="1050" dirty="0" err="1" smtClean="0"/>
              <a:t>생성자함수</a:t>
            </a:r>
            <a:r>
              <a:rPr lang="ko-KR" altLang="en-US" sz="1050" dirty="0" smtClean="0"/>
              <a:t> 호출의 기본형식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	</a:t>
            </a:r>
            <a:r>
              <a:rPr lang="ko-KR" altLang="en-US" sz="1050" dirty="0" err="1" smtClean="0"/>
              <a:t>클래스명</a:t>
            </a:r>
            <a:r>
              <a:rPr lang="ko-KR" altLang="en-US" sz="1050" dirty="0" smtClean="0"/>
              <a:t> 개체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인수</a:t>
            </a:r>
            <a:r>
              <a:rPr lang="en-US" altLang="ko-KR" sz="1050" dirty="0" smtClean="0"/>
              <a:t>...); // </a:t>
            </a:r>
            <a:r>
              <a:rPr lang="ko-KR" altLang="en-US" sz="1050" dirty="0" err="1" smtClean="0"/>
              <a:t>생성자함수명을</a:t>
            </a:r>
            <a:r>
              <a:rPr lang="ko-KR" altLang="en-US" sz="1050" dirty="0" smtClean="0"/>
              <a:t> 생략한 호출 형식</a:t>
            </a:r>
          </a:p>
          <a:p>
            <a:pPr defTabSz="288000"/>
            <a:endParaRPr lang="ko-KR" altLang="en-US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A </a:t>
            </a:r>
            <a:r>
              <a:rPr lang="en-US" altLang="ko-KR" sz="1050" dirty="0" err="1" smtClean="0"/>
              <a:t>aa</a:t>
            </a:r>
            <a:r>
              <a:rPr lang="en-US" altLang="ko-KR" sz="1050" dirty="0" smtClean="0"/>
              <a:t>; // A </a:t>
            </a:r>
            <a:r>
              <a:rPr lang="en-US" altLang="ko-KR" sz="1050" dirty="0" err="1" smtClean="0"/>
              <a:t>aa</a:t>
            </a:r>
            <a:r>
              <a:rPr lang="en-US" altLang="ko-KR" sz="1050" dirty="0" smtClean="0"/>
              <a:t> = A();</a:t>
            </a:r>
            <a:endParaRPr lang="ko-KR" altLang="en-US" sz="1050" dirty="0" smtClean="0"/>
          </a:p>
          <a:p>
            <a:pPr defTabSz="288000"/>
            <a:r>
              <a:rPr lang="ko-KR" altLang="en-US" sz="1050" dirty="0" smtClean="0"/>
              <a:t>	</a:t>
            </a:r>
            <a:r>
              <a:rPr lang="en-US" altLang="ko-KR" sz="1050" dirty="0" smtClean="0"/>
              <a:t>A bb = A(5); // A bb(5):</a:t>
            </a:r>
          </a:p>
          <a:p>
            <a:pPr defTabSz="288000"/>
            <a:r>
              <a:rPr lang="en-US" altLang="ko-KR" sz="1050" dirty="0" smtClean="0"/>
              <a:t>	A cc = A(10, ‘B’); // A cc(10, ‘B’);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※ </a:t>
            </a:r>
            <a:r>
              <a:rPr lang="ko-KR" altLang="en-US" sz="1050" dirty="0" err="1" smtClean="0"/>
              <a:t>생성자함수</a:t>
            </a:r>
            <a:r>
              <a:rPr lang="ko-KR" altLang="en-US" sz="1050" dirty="0" smtClean="0"/>
              <a:t> 호출의 제 경우</a:t>
            </a:r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⑦ 사용자가 </a:t>
            </a:r>
            <a:r>
              <a:rPr lang="ko-KR" altLang="en-US" sz="1050" b="1" dirty="0" err="1" smtClean="0"/>
              <a:t>생성자함수를</a:t>
            </a:r>
            <a:r>
              <a:rPr lang="ko-KR" altLang="en-US" sz="1050" b="1" dirty="0" smtClean="0"/>
              <a:t> 만들지 않으면</a:t>
            </a:r>
            <a:r>
              <a:rPr lang="en-US" altLang="ko-KR" sz="1050" b="1" dirty="0" smtClean="0"/>
              <a:t>(</a:t>
            </a:r>
            <a:r>
              <a:rPr lang="ko-KR" altLang="en-US" sz="1050" b="1" dirty="0" smtClean="0"/>
              <a:t>아무 것도</a:t>
            </a:r>
            <a:r>
              <a:rPr lang="en-US" altLang="ko-KR" sz="1050" b="1" dirty="0" smtClean="0"/>
              <a:t>!!!)</a:t>
            </a:r>
            <a:r>
              <a:rPr lang="ko-KR" altLang="en-US" sz="1050" dirty="0" smtClean="0"/>
              <a:t> 컴파일러에 의해 </a:t>
            </a:r>
            <a:r>
              <a:rPr lang="ko-KR" altLang="en-US" sz="1050" dirty="0" err="1" smtClean="0"/>
              <a:t>빈문장</a:t>
            </a:r>
            <a:r>
              <a:rPr lang="en-US" altLang="ko-KR" sz="1050" dirty="0" smtClean="0"/>
              <a:t>(empty)</a:t>
            </a:r>
            <a:r>
              <a:rPr lang="ko-KR" altLang="en-US" sz="1050" dirty="0" smtClean="0"/>
              <a:t>의 </a:t>
            </a:r>
            <a:r>
              <a:rPr lang="ko-KR" altLang="en-US" sz="1050" b="1" dirty="0" smtClean="0"/>
              <a:t>생성자함수가 자동</a:t>
            </a:r>
            <a:r>
              <a:rPr lang="ko-KR" altLang="en-US" sz="1050" dirty="0" smtClean="0"/>
              <a:t>으로 만들어지는데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이를 </a:t>
            </a:r>
            <a:r>
              <a:rPr lang="ko-KR" altLang="en-US" sz="1050" b="1" dirty="0" smtClean="0"/>
              <a:t>기본 생성자함수</a:t>
            </a:r>
            <a:r>
              <a:rPr lang="en-US" altLang="ko-KR" sz="1050" dirty="0" smtClean="0"/>
              <a:t>(default constructor)</a:t>
            </a:r>
            <a:r>
              <a:rPr lang="ko-KR" altLang="en-US" sz="1050" dirty="0" smtClean="0"/>
              <a:t>라 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※ </a:t>
            </a:r>
            <a:r>
              <a:rPr lang="ko-KR" altLang="en-US" sz="1050" dirty="0" smtClean="0"/>
              <a:t>기본 </a:t>
            </a:r>
            <a:r>
              <a:rPr lang="ko-KR" altLang="en-US" sz="1050" dirty="0" err="1" smtClean="0"/>
              <a:t>생성자함수</a:t>
            </a:r>
            <a:r>
              <a:rPr lang="en-US" altLang="ko-KR" sz="1050" dirty="0" smtClean="0"/>
              <a:t>(default constructor)</a:t>
            </a:r>
            <a:r>
              <a:rPr lang="ko-KR" altLang="en-US" sz="1050" dirty="0" smtClean="0"/>
              <a:t>의 부재 시 발생되는 문제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⑧ </a:t>
            </a:r>
            <a:r>
              <a:rPr lang="en-US" altLang="ko-KR" sz="1050" dirty="0" smtClean="0"/>
              <a:t>friend</a:t>
            </a:r>
            <a:r>
              <a:rPr lang="ko-KR" altLang="en-US" sz="1050" dirty="0" smtClean="0"/>
              <a:t>함수</a:t>
            </a:r>
            <a:r>
              <a:rPr lang="en-US" altLang="ko-KR" sz="1050" dirty="0" smtClean="0"/>
              <a:t>, static</a:t>
            </a:r>
            <a:r>
              <a:rPr lang="ko-KR" altLang="en-US" sz="1050" dirty="0" smtClean="0"/>
              <a:t>멤버함수</a:t>
            </a:r>
            <a:r>
              <a:rPr lang="en-US" altLang="ko-KR" sz="1050" dirty="0" smtClean="0"/>
              <a:t>, const</a:t>
            </a:r>
            <a:r>
              <a:rPr lang="ko-KR" altLang="en-US" sz="1050" dirty="0" smtClean="0"/>
              <a:t>멤버함수</a:t>
            </a:r>
            <a:r>
              <a:rPr lang="en-US" altLang="ko-KR" sz="1050" dirty="0" smtClean="0"/>
              <a:t>, virtual</a:t>
            </a:r>
            <a:r>
              <a:rPr lang="ko-KR" altLang="en-US" sz="1050" dirty="0" smtClean="0"/>
              <a:t>함수로 둘 수 </a:t>
            </a:r>
            <a:r>
              <a:rPr lang="ko-KR" altLang="en-US" sz="1050" b="1" dirty="0" smtClean="0"/>
              <a:t>없</a:t>
            </a:r>
            <a:r>
              <a:rPr lang="ko-KR" altLang="en-US" sz="1050" dirty="0" smtClean="0"/>
              <a:t>습니다</a:t>
            </a:r>
            <a:r>
              <a:rPr lang="en-US" altLang="ko-KR" sz="1050" dirty="0" smtClean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639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en-US" altLang="ko-KR" sz="1050" dirty="0" smtClean="0"/>
              <a:t>2.3 </a:t>
            </a:r>
            <a:r>
              <a:rPr lang="ko-KR" altLang="en-US" sz="1050" dirty="0" err="1" smtClean="0"/>
              <a:t>소멸자함수</a:t>
            </a:r>
            <a:r>
              <a:rPr lang="en-US" altLang="ko-KR" sz="1050" dirty="0" smtClean="0"/>
              <a:t>(destructor)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① </a:t>
            </a:r>
            <a:r>
              <a:rPr lang="ko-KR" altLang="en-US" sz="1050" b="1" dirty="0" smtClean="0"/>
              <a:t>클래스 이름과 동일한 이름의 멤버함수</a:t>
            </a:r>
            <a:r>
              <a:rPr lang="ko-KR" altLang="en-US" sz="1050" dirty="0" smtClean="0"/>
              <a:t>로 </a:t>
            </a:r>
            <a:r>
              <a:rPr lang="ko-KR" altLang="en-US" sz="1050" dirty="0" err="1" smtClean="0"/>
              <a:t>함수명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앞에 ‘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~</a:t>
            </a:r>
            <a:r>
              <a:rPr lang="en-US" altLang="ko-KR" sz="1050" dirty="0" smtClean="0"/>
              <a:t>’</a:t>
            </a:r>
            <a:r>
              <a:rPr lang="ko-KR" altLang="en-US" sz="1050" dirty="0" smtClean="0"/>
              <a:t>를 붙여 </a:t>
            </a:r>
            <a:r>
              <a:rPr lang="ko-KR" altLang="en-US" sz="1050" dirty="0" err="1" smtClean="0"/>
              <a:t>생성자함수의</a:t>
            </a:r>
            <a:r>
              <a:rPr lang="ko-KR" altLang="en-US" sz="1050" dirty="0" smtClean="0"/>
              <a:t> 이름과 구별합니다</a:t>
            </a:r>
            <a:r>
              <a:rPr lang="en-US" altLang="ko-KR" sz="1050" dirty="0" smtClean="0"/>
              <a:t>. 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 </a:t>
            </a:r>
          </a:p>
          <a:p>
            <a:pPr defTabSz="288000"/>
            <a:r>
              <a:rPr lang="en-US" altLang="ko-KR" sz="1050" dirty="0" smtClean="0"/>
              <a:t>	class A{</a:t>
            </a:r>
          </a:p>
          <a:p>
            <a:pPr defTabSz="288000"/>
            <a:r>
              <a:rPr lang="en-US" altLang="ko-KR" sz="1050" dirty="0" smtClean="0"/>
              <a:t>		…</a:t>
            </a:r>
          </a:p>
          <a:p>
            <a:pPr defTabSz="288000"/>
            <a:r>
              <a:rPr lang="en-US" altLang="ko-KR" sz="1050" dirty="0" smtClean="0"/>
              <a:t>	public:</a:t>
            </a:r>
          </a:p>
          <a:p>
            <a:pPr defTabSz="288000"/>
            <a:r>
              <a:rPr lang="en-US" altLang="ko-KR" sz="1050" dirty="0" smtClean="0"/>
              <a:t>		A();</a:t>
            </a:r>
          </a:p>
          <a:p>
            <a:pPr defTabSz="288000"/>
            <a:r>
              <a:rPr lang="en-US" altLang="ko-KR" sz="1050" dirty="0" smtClean="0"/>
              <a:t>		~A(); // destructor</a:t>
            </a:r>
          </a:p>
          <a:p>
            <a:pPr defTabSz="288000"/>
            <a:r>
              <a:rPr lang="en-US" altLang="ko-KR" sz="1050" dirty="0" smtClean="0"/>
              <a:t>	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② return type</a:t>
            </a:r>
            <a:r>
              <a:rPr lang="ko-KR" altLang="en-US" sz="1050" dirty="0" smtClean="0"/>
              <a:t>을 명시할 수 없습니다</a:t>
            </a:r>
            <a:r>
              <a:rPr lang="en-US" altLang="ko-KR" sz="1050" dirty="0" smtClean="0"/>
              <a:t>. (</a:t>
            </a:r>
            <a:r>
              <a:rPr lang="en-US" altLang="ko-KR" sz="1050" b="1" dirty="0" smtClean="0"/>
              <a:t>return </a:t>
            </a:r>
            <a:r>
              <a:rPr lang="ko-KR" altLang="en-US" sz="1050" b="1" dirty="0" smtClean="0"/>
              <a:t>값이 없고 컴파일러와의 약속으로 </a:t>
            </a:r>
            <a:r>
              <a:rPr lang="en-US" altLang="ko-KR" sz="1050" b="1" dirty="0" smtClean="0"/>
              <a:t>void </a:t>
            </a:r>
            <a:r>
              <a:rPr lang="ko-KR" altLang="en-US" sz="1050" b="1" dirty="0" smtClean="0"/>
              <a:t>조차 명시하지 않음</a:t>
            </a:r>
            <a:r>
              <a:rPr lang="en-US" altLang="ko-KR" sz="1050" b="1" dirty="0" smtClean="0"/>
              <a:t>, </a:t>
            </a:r>
            <a:r>
              <a:rPr lang="ko-KR" altLang="en-US" sz="1050" b="1" dirty="0" smtClean="0"/>
              <a:t>인수조차 없음</a:t>
            </a:r>
            <a:r>
              <a:rPr lang="en-US" altLang="ko-KR" sz="1050" b="1" dirty="0" smtClean="0"/>
              <a:t>!</a:t>
            </a:r>
            <a:r>
              <a:rPr lang="en-US" altLang="ko-KR" sz="1050" dirty="0" smtClean="0"/>
              <a:t>)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③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자동</a:t>
            </a:r>
            <a:r>
              <a:rPr lang="ko-KR" altLang="en-US" sz="1050" dirty="0" smtClean="0"/>
              <a:t>으로 호출되는 멤버함수라서 </a:t>
            </a:r>
            <a:r>
              <a:rPr lang="ko-KR" altLang="en-US" sz="1050" b="1" dirty="0" smtClean="0"/>
              <a:t>인수를 전달할 기회가 없</a:t>
            </a:r>
            <a:r>
              <a:rPr lang="ko-KR" altLang="en-US" sz="1050" dirty="0" smtClean="0"/>
              <a:t>습니다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때문에 인수를 받지 않는 형식 단 한 개만 존재합니다</a:t>
            </a:r>
            <a:r>
              <a:rPr lang="en-US" altLang="ko-KR" sz="1050" dirty="0" smtClean="0"/>
              <a:t>. (</a:t>
            </a:r>
            <a:r>
              <a:rPr lang="ko-KR" altLang="en-US" sz="1050" b="1" dirty="0" smtClean="0"/>
              <a:t>중복정의 불가</a:t>
            </a:r>
            <a:r>
              <a:rPr lang="en-US" altLang="ko-KR" sz="1050" dirty="0" smtClean="0"/>
              <a:t>)</a:t>
            </a:r>
          </a:p>
          <a:p>
            <a:pPr defTabSz="288000"/>
            <a:r>
              <a:rPr lang="en-US" altLang="ko-KR" sz="1050" dirty="0"/>
              <a:t>	</a:t>
            </a:r>
            <a:r>
              <a:rPr lang="en-US" altLang="ko-KR" sz="1050" dirty="0" smtClean="0"/>
              <a:t>- </a:t>
            </a:r>
            <a:r>
              <a:rPr lang="ko-KR" altLang="en-US" sz="1050" dirty="0" smtClean="0"/>
              <a:t>컴파일러가 자동 호출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컴파일러들은 </a:t>
            </a:r>
            <a:r>
              <a:rPr lang="en-US" altLang="ko-KR" sz="1050" dirty="0" smtClean="0"/>
              <a:t>Object</a:t>
            </a:r>
            <a:r>
              <a:rPr lang="ko-KR" altLang="en-US" sz="1050" dirty="0" smtClean="0"/>
              <a:t>들의 </a:t>
            </a:r>
            <a:r>
              <a:rPr lang="en-US" altLang="ko-KR" sz="1050" dirty="0" smtClean="0"/>
              <a:t>Lifetime</a:t>
            </a:r>
            <a:r>
              <a:rPr lang="ko-KR" altLang="en-US" sz="1050" dirty="0" smtClean="0"/>
              <a:t>을 계속 보고 알고 있기 때문</a:t>
            </a:r>
            <a:r>
              <a:rPr lang="en-US" altLang="ko-KR" sz="1050" dirty="0" smtClean="0"/>
              <a:t>(?)</a:t>
            </a:r>
            <a:r>
              <a:rPr lang="ko-KR" altLang="en-US" sz="1050" dirty="0" err="1" smtClean="0"/>
              <a:t>ㅋ</a:t>
            </a:r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④ </a:t>
            </a:r>
            <a:r>
              <a:rPr lang="ko-KR" altLang="en-US" sz="1050" dirty="0" smtClean="0"/>
              <a:t>개체가 메모리에서 제거되기 직전 클래스에서 가장 마지막으로 자동 호출되는 멤버함수로 주로 개체의 마무리 작업 용도로 이용합니다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⑤ </a:t>
            </a:r>
            <a:r>
              <a:rPr lang="ko-KR" altLang="en-US" sz="1050" dirty="0" err="1" smtClean="0"/>
              <a:t>소멸자함수가</a:t>
            </a:r>
            <a:r>
              <a:rPr lang="ko-KR" altLang="en-US" sz="1050" dirty="0" smtClean="0"/>
              <a:t> 자동으로 호출될 수 있는 </a:t>
            </a:r>
            <a:r>
              <a:rPr lang="ko-KR" altLang="en-US" sz="1050" b="1" dirty="0" smtClean="0"/>
              <a:t>것은 컴파일러가 개체의 라이프타임</a:t>
            </a:r>
            <a:r>
              <a:rPr lang="en-US" altLang="ko-KR" sz="1050" b="1" dirty="0" smtClean="0"/>
              <a:t>(life-time) </a:t>
            </a:r>
            <a:r>
              <a:rPr lang="ko-KR" altLang="en-US" sz="1050" b="1" dirty="0" smtClean="0"/>
              <a:t>위치를 판단하여 </a:t>
            </a:r>
            <a:r>
              <a:rPr lang="ko-KR" altLang="en-US" sz="1050" b="1" dirty="0" err="1" smtClean="0"/>
              <a:t>소멸자함수를</a:t>
            </a:r>
            <a:r>
              <a:rPr lang="ko-KR" altLang="en-US" sz="1050" b="1" dirty="0" smtClean="0"/>
              <a:t> 바인딩</a:t>
            </a:r>
            <a:r>
              <a:rPr lang="en-US" altLang="ko-KR" sz="1050" b="1" dirty="0" smtClean="0"/>
              <a:t>(binding)</a:t>
            </a:r>
            <a:r>
              <a:rPr lang="ko-KR" altLang="en-US" sz="1050" b="1" dirty="0" smtClean="0"/>
              <a:t>시키기 때문</a:t>
            </a:r>
            <a:r>
              <a:rPr lang="ko-KR" altLang="en-US" sz="1050" dirty="0" smtClean="0"/>
              <a:t>입니다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⑥ friend</a:t>
            </a:r>
            <a:r>
              <a:rPr lang="ko-KR" altLang="en-US" sz="1050" dirty="0" smtClean="0"/>
              <a:t>함수</a:t>
            </a:r>
            <a:r>
              <a:rPr lang="en-US" altLang="ko-KR" sz="1050" dirty="0" smtClean="0"/>
              <a:t>, static</a:t>
            </a:r>
            <a:r>
              <a:rPr lang="ko-KR" altLang="en-US" sz="1050" dirty="0" smtClean="0"/>
              <a:t>멤버함수</a:t>
            </a:r>
            <a:r>
              <a:rPr lang="en-US" altLang="ko-KR" sz="1050" dirty="0" smtClean="0"/>
              <a:t>, const</a:t>
            </a:r>
            <a:r>
              <a:rPr lang="ko-KR" altLang="en-US" sz="1050" dirty="0" smtClean="0"/>
              <a:t>멤버함수로 둘 수 없습니다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※ delete [ ] </a:t>
            </a:r>
            <a:r>
              <a:rPr lang="ko-KR" altLang="en-US" sz="1050" dirty="0" smtClean="0"/>
              <a:t>을 꼭 사용해야 하는 경우는 언제일까요</a:t>
            </a:r>
            <a:r>
              <a:rPr lang="en-US" altLang="ko-KR" sz="1050" dirty="0" smtClean="0"/>
              <a:t>?</a:t>
            </a:r>
          </a:p>
          <a:p>
            <a:r>
              <a:rPr lang="en-US" altLang="ko-KR" sz="1050" dirty="0" smtClean="0"/>
              <a:t>: </a:t>
            </a:r>
            <a:r>
              <a:rPr lang="ko-KR" altLang="en-US" sz="1050" dirty="0"/>
              <a:t>이렇게 </a:t>
            </a:r>
            <a:r>
              <a:rPr lang="en-US" altLang="ko-KR" sz="1050" dirty="0"/>
              <a:t>[] </a:t>
            </a:r>
            <a:r>
              <a:rPr lang="ko-KR" altLang="en-US" sz="1050" dirty="0"/>
              <a:t>배열로 </a:t>
            </a:r>
            <a:r>
              <a:rPr lang="en-US" altLang="ko-KR" sz="1050" dirty="0"/>
              <a:t>delete</a:t>
            </a:r>
            <a:r>
              <a:rPr lang="ko-KR" altLang="en-US" sz="1050" dirty="0"/>
              <a:t>를 해주면 이런 개체 개수 정보가 담겨 있는 메모리도 반환 가능</a:t>
            </a:r>
            <a:r>
              <a:rPr lang="en-US" altLang="ko-KR" sz="1050" dirty="0"/>
              <a:t>!!!</a:t>
            </a:r>
            <a:endParaRPr lang="ko-KR" altLang="en-US" sz="1050" dirty="0"/>
          </a:p>
          <a:p>
            <a:r>
              <a:rPr lang="en-US" altLang="ko-KR" sz="1050" dirty="0" smtClean="0"/>
              <a:t> </a:t>
            </a:r>
            <a:r>
              <a:rPr lang="en-US" altLang="ko-KR" sz="1050" dirty="0"/>
              <a:t>1) </a:t>
            </a:r>
            <a:r>
              <a:rPr lang="en-US" altLang="ko-KR" sz="1050" dirty="0" err="1"/>
              <a:t>bp</a:t>
            </a:r>
            <a:r>
              <a:rPr lang="ko-KR" altLang="en-US" sz="1050" dirty="0"/>
              <a:t>가 클래스 타입인가</a:t>
            </a:r>
            <a:r>
              <a:rPr lang="en-US" altLang="ko-KR" sz="1050" dirty="0"/>
              <a:t>? 2) </a:t>
            </a:r>
            <a:r>
              <a:rPr lang="ko-KR" altLang="en-US" sz="1050" dirty="0"/>
              <a:t>클래스 안에 소멸자가 있는가</a:t>
            </a:r>
            <a:r>
              <a:rPr lang="en-US" altLang="ko-KR" sz="1050" dirty="0"/>
              <a:t>? 3) A </a:t>
            </a:r>
            <a:r>
              <a:rPr lang="ko-KR" altLang="en-US" sz="1050" dirty="0"/>
              <a:t>클래스가 지금이 아니라 미래 만들어진다면 어떻게 할까</a:t>
            </a:r>
            <a:r>
              <a:rPr lang="en-US" altLang="ko-KR" sz="1050" dirty="0"/>
              <a:t>?</a:t>
            </a:r>
            <a:endParaRPr lang="ko-KR" altLang="en-US" sz="1050" dirty="0"/>
          </a:p>
          <a:p>
            <a:r>
              <a:rPr lang="en-US" altLang="ko-KR" sz="1050" dirty="0" smtClean="0"/>
              <a:t> </a:t>
            </a:r>
            <a:r>
              <a:rPr lang="ko-KR" altLang="en-US" sz="1050" dirty="0"/>
              <a:t>이런 것들을 다 판단해주어야 </a:t>
            </a:r>
            <a:r>
              <a:rPr lang="en-US" altLang="ko-KR" sz="1050" dirty="0"/>
              <a:t>delete</a:t>
            </a:r>
            <a:r>
              <a:rPr lang="ko-KR" altLang="en-US" sz="1050" dirty="0"/>
              <a:t>해줄 때 </a:t>
            </a:r>
            <a:r>
              <a:rPr lang="en-US" altLang="ko-KR" sz="1050" dirty="0"/>
              <a:t>[]</a:t>
            </a:r>
            <a:r>
              <a:rPr lang="ko-KR" altLang="en-US" sz="1050" dirty="0"/>
              <a:t>를 넣어야 할지 말지 알 수 있게 된다</a:t>
            </a:r>
            <a:r>
              <a:rPr lang="en-US" altLang="ko-KR" sz="1050" dirty="0"/>
              <a:t>. </a:t>
            </a:r>
            <a:r>
              <a:rPr lang="ko-KR" altLang="en-US" sz="1050" dirty="0"/>
              <a:t>귀찮으니까 </a:t>
            </a:r>
            <a:r>
              <a:rPr lang="en-US" altLang="ko-KR" sz="1050" dirty="0"/>
              <a:t>"new [</a:t>
            </a:r>
            <a:r>
              <a:rPr lang="ko-KR" altLang="en-US" sz="1050" dirty="0"/>
              <a:t>배열</a:t>
            </a:r>
            <a:r>
              <a:rPr lang="en-US" altLang="ko-KR" sz="1050" dirty="0"/>
              <a:t>]"</a:t>
            </a:r>
            <a:r>
              <a:rPr lang="ko-KR" altLang="en-US" sz="1050" dirty="0"/>
              <a:t>에는 다 </a:t>
            </a:r>
            <a:r>
              <a:rPr lang="en-US" altLang="ko-KR" sz="1050" dirty="0"/>
              <a:t>delete [] </a:t>
            </a:r>
            <a:r>
              <a:rPr lang="ko-KR" altLang="en-US" sz="1050" dirty="0"/>
              <a:t>해주자</a:t>
            </a:r>
            <a:r>
              <a:rPr lang="en-US" altLang="ko-KR" sz="1050" dirty="0"/>
              <a:t>!!</a:t>
            </a:r>
            <a:endParaRPr lang="ko-KR" altLang="en-US" sz="1050" dirty="0"/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※ </a:t>
            </a:r>
            <a:r>
              <a:rPr lang="ko-KR" altLang="en-US" sz="1050" dirty="0" smtClean="0"/>
              <a:t>디폴트 </a:t>
            </a:r>
            <a:r>
              <a:rPr lang="ko-KR" altLang="en-US" sz="1050" dirty="0" err="1" smtClean="0"/>
              <a:t>소멸자함수는</a:t>
            </a:r>
            <a:r>
              <a:rPr lang="en-US" altLang="ko-KR" sz="1050" dirty="0" smtClean="0"/>
              <a:t>?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※ </a:t>
            </a:r>
            <a:r>
              <a:rPr lang="ko-KR" altLang="en-US" sz="1050" dirty="0" err="1" smtClean="0"/>
              <a:t>생성자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소멸자함수를</a:t>
            </a:r>
            <a:r>
              <a:rPr lang="ko-KR" altLang="en-US" sz="1050" dirty="0" smtClean="0"/>
              <a:t> 이용한 코드종속문제 해결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파일 입출력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동적 메모리 등등</a:t>
            </a:r>
            <a:r>
              <a:rPr lang="en-US" altLang="ko-KR" sz="1050" dirty="0" smtClean="0"/>
              <a:t>) : </a:t>
            </a:r>
            <a:r>
              <a:rPr lang="ko-KR" altLang="en-US" sz="1050" dirty="0" err="1" smtClean="0"/>
              <a:t>생성자에</a:t>
            </a:r>
            <a:r>
              <a:rPr lang="ko-KR" altLang="en-US" sz="1050" dirty="0" smtClean="0"/>
              <a:t> </a:t>
            </a:r>
            <a:r>
              <a:rPr lang="en-US" altLang="ko-KR" sz="1050" dirty="0" err="1" smtClean="0"/>
              <a:t>malloc</a:t>
            </a:r>
            <a:r>
              <a:rPr lang="ko-KR" altLang="en-US" sz="1050" dirty="0" smtClean="0"/>
              <a:t>을 두고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소멸자에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free</a:t>
            </a:r>
            <a:r>
              <a:rPr lang="ko-KR" altLang="en-US" sz="1050" dirty="0" smtClean="0"/>
              <a:t>를 둔다면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기존의 </a:t>
            </a:r>
            <a:r>
              <a:rPr lang="en-US" altLang="ko-KR" sz="1050" dirty="0" err="1" smtClean="0"/>
              <a:t>malloc</a:t>
            </a:r>
            <a:r>
              <a:rPr lang="en-US" altLang="ko-KR" sz="1050" dirty="0" smtClean="0"/>
              <a:t>, free </a:t>
            </a:r>
            <a:r>
              <a:rPr lang="ko-KR" altLang="en-US" sz="1050" dirty="0" smtClean="0"/>
              <a:t>구조에 종속되는 것을 막을 수 있음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이것이 바로 </a:t>
            </a:r>
            <a:r>
              <a:rPr lang="ko-KR" altLang="en-US" sz="1050" b="1" dirty="0" smtClean="0"/>
              <a:t>스마트 포인터</a:t>
            </a:r>
            <a:endParaRPr lang="en-US" altLang="ko-KR" sz="1050" b="1" dirty="0" smtClean="0"/>
          </a:p>
          <a:p>
            <a:pPr defTabSz="288000"/>
            <a:endParaRPr lang="en-US" altLang="ko-KR" sz="1050" dirty="0" smtClean="0"/>
          </a:p>
          <a:p>
            <a:r>
              <a:rPr lang="en-US" altLang="ko-KR" sz="1050" dirty="0" smtClean="0"/>
              <a:t>※ RAII(Resource Acquisition Is Initialization)</a:t>
            </a:r>
          </a:p>
          <a:p>
            <a:r>
              <a:rPr lang="en-US" altLang="ko-KR" sz="1050" dirty="0" err="1" smtClean="0"/>
              <a:t>Bjarne</a:t>
            </a:r>
            <a:r>
              <a:rPr lang="en-US" altLang="ko-KR" sz="1050" dirty="0" smtClean="0"/>
              <a:t> </a:t>
            </a:r>
            <a:r>
              <a:rPr lang="en-US" altLang="ko-KR" sz="1050" dirty="0" err="1" smtClean="0"/>
              <a:t>Stroustrup</a:t>
            </a:r>
            <a:r>
              <a:rPr lang="ko-KR" altLang="en-US" sz="1050" dirty="0" smtClean="0"/>
              <a:t>의 </a:t>
            </a:r>
            <a:r>
              <a:rPr lang="en-US" altLang="ko-KR" sz="1050" dirty="0" smtClean="0"/>
              <a:t>“</a:t>
            </a:r>
            <a:r>
              <a:rPr lang="ko-KR" altLang="en-US" sz="1050" dirty="0" smtClean="0"/>
              <a:t>자원의 획득은 초기화이다</a:t>
            </a:r>
            <a:r>
              <a:rPr lang="en-US" altLang="ko-KR" sz="1050" dirty="0" smtClean="0"/>
              <a:t>”</a:t>
            </a:r>
            <a:r>
              <a:rPr lang="ko-KR" altLang="en-US" sz="1050" dirty="0" smtClean="0"/>
              <a:t>라는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말로 자원</a:t>
            </a:r>
            <a:r>
              <a:rPr lang="en-US" altLang="ko-KR" sz="1050" dirty="0" smtClean="0"/>
              <a:t>(resource)</a:t>
            </a:r>
            <a:r>
              <a:rPr lang="ko-KR" altLang="en-US" sz="1050" dirty="0" smtClean="0"/>
              <a:t>의 소멸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해제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은 소멸자에서 처리 하라는 말과 일맥 상통하는 뜻으로 개체가 선언된 범위</a:t>
            </a:r>
            <a:r>
              <a:rPr lang="en-US" altLang="ko-KR" sz="1050" dirty="0" smtClean="0"/>
              <a:t>(scope)</a:t>
            </a:r>
            <a:r>
              <a:rPr lang="ko-KR" altLang="en-US" sz="1050" dirty="0" smtClean="0"/>
              <a:t>를 벗어날 때 자동으로 </a:t>
            </a:r>
            <a:r>
              <a:rPr lang="ko-KR" altLang="en-US" sz="1050" dirty="0" err="1" smtClean="0"/>
              <a:t>소멸자를</a:t>
            </a:r>
            <a:r>
              <a:rPr lang="ko-KR" altLang="en-US" sz="1050" dirty="0" smtClean="0"/>
              <a:t> 호출한다는 점을 이용하여 개체의 생명 주기</a:t>
            </a:r>
            <a:r>
              <a:rPr lang="en-US" altLang="ko-KR" sz="1050" dirty="0" smtClean="0"/>
              <a:t>(life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time)</a:t>
            </a:r>
            <a:r>
              <a:rPr lang="ko-KR" altLang="en-US" sz="1050" dirty="0" smtClean="0"/>
              <a:t>에 맞추어 생성자에서 개체에 자원을 바인딩하고 </a:t>
            </a:r>
            <a:r>
              <a:rPr lang="ko-KR" altLang="en-US" sz="1050" dirty="0" err="1" smtClean="0"/>
              <a:t>소멸자에서</a:t>
            </a:r>
            <a:r>
              <a:rPr lang="ko-KR" altLang="en-US" sz="1050" dirty="0" smtClean="0"/>
              <a:t> 자원을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해제하여 보다 안전하게 자원을 관리를 할 수 있다는 디자인 패턴의 한 테크닉을 말합니다</a:t>
            </a:r>
            <a:r>
              <a:rPr lang="en-US" altLang="ko-KR" sz="1050" dirty="0" smtClean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623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en-US" altLang="ko-KR" sz="1050" dirty="0" smtClean="0"/>
              <a:t>2.4 </a:t>
            </a:r>
            <a:r>
              <a:rPr lang="ko-KR" altLang="en-US" sz="1050" dirty="0" err="1" smtClean="0"/>
              <a:t>예약어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this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① </a:t>
            </a:r>
            <a:r>
              <a:rPr lang="ko-KR" altLang="en-US" sz="1050" dirty="0" err="1" smtClean="0"/>
              <a:t>예약어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'this'</a:t>
            </a:r>
            <a:r>
              <a:rPr lang="ko-KR" altLang="en-US" sz="1050" dirty="0" smtClean="0"/>
              <a:t>는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멤버함수 내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內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)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에서만 사용</a:t>
            </a:r>
            <a:r>
              <a:rPr lang="ko-KR" altLang="en-US" sz="1050" dirty="0" smtClean="0"/>
              <a:t>할 수 있으며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멤버함수를 호출한 개체의 번지</a:t>
            </a:r>
            <a:r>
              <a:rPr lang="ko-KR" altLang="en-US" sz="1050" dirty="0" smtClean="0"/>
              <a:t>입니다</a:t>
            </a:r>
            <a:r>
              <a:rPr lang="en-US" altLang="ko-KR" sz="1050" dirty="0" smtClean="0"/>
              <a:t>.</a:t>
            </a:r>
          </a:p>
          <a:p>
            <a:pPr defTabSz="288000"/>
            <a:r>
              <a:rPr lang="en-US" altLang="ko-KR" sz="1050" dirty="0"/>
              <a:t>	</a:t>
            </a:r>
            <a:r>
              <a:rPr lang="en-US" altLang="ko-KR" sz="1050" dirty="0" smtClean="0"/>
              <a:t>- </a:t>
            </a:r>
            <a:r>
              <a:rPr lang="ko-KR" altLang="en-US" sz="1050" dirty="0" smtClean="0"/>
              <a:t>멤버함수는 개체</a:t>
            </a:r>
            <a:r>
              <a:rPr lang="en-US" altLang="ko-KR" sz="1050" dirty="0" smtClean="0"/>
              <a:t>(Object)</a:t>
            </a:r>
            <a:r>
              <a:rPr lang="ko-KR" altLang="en-US" sz="1050" dirty="0" smtClean="0"/>
              <a:t>에 의해서만 호출될 수 있음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class A{</a:t>
            </a:r>
          </a:p>
          <a:p>
            <a:pPr defTabSz="288000"/>
            <a:r>
              <a:rPr lang="en-US" altLang="ko-KR" sz="1050" dirty="0" smtClean="0"/>
              <a:t>		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no;</a:t>
            </a:r>
          </a:p>
          <a:p>
            <a:pPr defTabSz="288000"/>
            <a:r>
              <a:rPr lang="en-US" altLang="ko-KR" sz="1050" dirty="0" smtClean="0"/>
              <a:t>	public:</a:t>
            </a:r>
          </a:p>
          <a:p>
            <a:pPr defTabSz="288000"/>
            <a:r>
              <a:rPr lang="en-US" altLang="ko-KR" sz="1050" dirty="0" smtClean="0"/>
              <a:t>		void sub(</a:t>
            </a:r>
            <a:r>
              <a:rPr lang="en-US" altLang="ko-KR" sz="1050" dirty="0" err="1" smtClean="0"/>
              <a:t>int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n)</a:t>
            </a:r>
          </a:p>
          <a:p>
            <a:pPr defTabSz="288000"/>
            <a:r>
              <a:rPr lang="en-US" altLang="ko-KR" sz="1050" dirty="0" smtClean="0"/>
              <a:t>		{</a:t>
            </a:r>
          </a:p>
          <a:p>
            <a:pPr defTabSz="288000"/>
            <a:r>
              <a:rPr lang="en-US" altLang="ko-KR" sz="1050" dirty="0" smtClean="0"/>
              <a:t>			this-&gt;no = n; // this</a:t>
            </a:r>
            <a:r>
              <a:rPr lang="ko-KR" altLang="en-US" sz="1050" dirty="0" smtClean="0"/>
              <a:t>는 멤버함수 </a:t>
            </a:r>
            <a:r>
              <a:rPr lang="en-US" altLang="ko-KR" sz="1050" dirty="0" smtClean="0"/>
              <a:t>sub</a:t>
            </a:r>
            <a:r>
              <a:rPr lang="ko-KR" altLang="en-US" sz="1050" dirty="0" smtClean="0"/>
              <a:t>를 호출한 개체의 번지</a:t>
            </a:r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		</a:t>
            </a:r>
            <a:r>
              <a:rPr lang="en-US" altLang="ko-KR" sz="1050" dirty="0" smtClean="0"/>
              <a:t>}</a:t>
            </a:r>
          </a:p>
          <a:p>
            <a:pPr defTabSz="288000"/>
            <a:r>
              <a:rPr lang="en-US" altLang="ko-KR" sz="1050" dirty="0" smtClean="0"/>
              <a:t>	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void main(void)</a:t>
            </a:r>
          </a:p>
          <a:p>
            <a:pPr defTabSz="288000"/>
            <a:r>
              <a:rPr lang="en-US" altLang="ko-KR" sz="1050" dirty="0" smtClean="0"/>
              <a:t>	{</a:t>
            </a:r>
          </a:p>
          <a:p>
            <a:pPr defTabSz="288000"/>
            <a:r>
              <a:rPr lang="en-US" altLang="ko-KR" sz="1050" dirty="0" smtClean="0"/>
              <a:t>		A </a:t>
            </a:r>
            <a:r>
              <a:rPr lang="en-US" altLang="ko-KR" sz="1050" dirty="0" err="1" smtClean="0"/>
              <a:t>aa</a:t>
            </a:r>
            <a:r>
              <a:rPr lang="en-US" altLang="ko-KR" sz="1050" dirty="0" smtClean="0"/>
              <a:t>;</a:t>
            </a:r>
          </a:p>
          <a:p>
            <a:pPr defTabSz="288000"/>
            <a:r>
              <a:rPr lang="en-US" altLang="ko-KR" sz="1050" dirty="0" smtClean="0"/>
              <a:t>		aa.sub(5); // sub</a:t>
            </a:r>
            <a:r>
              <a:rPr lang="ko-KR" altLang="en-US" sz="1050" dirty="0" smtClean="0"/>
              <a:t>함수를 호출하는 개체 </a:t>
            </a:r>
            <a:r>
              <a:rPr lang="en-US" altLang="ko-KR" sz="1050" dirty="0" err="1" smtClean="0"/>
              <a:t>aa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}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② this</a:t>
            </a:r>
            <a:r>
              <a:rPr lang="ko-KR" altLang="en-US" sz="1050" dirty="0" smtClean="0"/>
              <a:t>는 </a:t>
            </a:r>
            <a:r>
              <a:rPr lang="ko-KR" altLang="en-US" sz="1050" b="1" dirty="0" smtClean="0"/>
              <a:t>포인터상수</a:t>
            </a:r>
            <a:r>
              <a:rPr lang="ko-KR" altLang="en-US" sz="1050" dirty="0" smtClean="0"/>
              <a:t>로 </a:t>
            </a:r>
            <a:r>
              <a:rPr lang="ko-KR" altLang="en-US" sz="1050" b="1" dirty="0" smtClean="0"/>
              <a:t>값을 변경할 수 없</a:t>
            </a:r>
            <a:r>
              <a:rPr lang="ko-KR" altLang="en-US" sz="1050" dirty="0" smtClean="0"/>
              <a:t>습니다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this = 0; // </a:t>
            </a:r>
            <a:r>
              <a:rPr lang="ko-KR" altLang="en-US" sz="1050" b="1" dirty="0" smtClean="0"/>
              <a:t>값의 대입 불가</a:t>
            </a:r>
          </a:p>
          <a:p>
            <a:pPr defTabSz="288000"/>
            <a:endParaRPr lang="ko-KR" altLang="en-US" sz="1050" dirty="0" smtClean="0"/>
          </a:p>
          <a:p>
            <a:pPr defTabSz="288000"/>
            <a:r>
              <a:rPr lang="ko-KR" altLang="en-US" sz="1050" dirty="0" smtClean="0"/>
              <a:t>③ 멤버함수에서 </a:t>
            </a:r>
            <a:r>
              <a:rPr lang="ko-KR" altLang="en-US" sz="1050" dirty="0" err="1" smtClean="0"/>
              <a:t>예약어</a:t>
            </a:r>
            <a:r>
              <a:rPr lang="ko-KR" altLang="en-US" sz="1050" dirty="0" smtClean="0"/>
              <a:t> ‘</a:t>
            </a:r>
            <a:r>
              <a:rPr lang="en-US" altLang="ko-KR" sz="1050" dirty="0" smtClean="0"/>
              <a:t>this’</a:t>
            </a:r>
            <a:r>
              <a:rPr lang="ko-KR" altLang="en-US" sz="1050" dirty="0" smtClean="0"/>
              <a:t>의 사용이 가능한 것은 </a:t>
            </a:r>
            <a:r>
              <a:rPr lang="ko-KR" altLang="en-US" sz="1050" b="1" dirty="0" smtClean="0"/>
              <a:t>멤버함수가 기본적으로 </a:t>
            </a:r>
            <a:r>
              <a:rPr lang="en-US" altLang="ko-KR" sz="1050" b="1" dirty="0" smtClean="0"/>
              <a:t>__</a:t>
            </a:r>
            <a:r>
              <a:rPr lang="en-US" altLang="ko-KR" sz="1050" b="1" dirty="0" err="1" smtClean="0"/>
              <a:t>thiscall</a:t>
            </a:r>
            <a:r>
              <a:rPr lang="en-US" altLang="ko-KR" sz="1050" b="1" dirty="0" smtClean="0"/>
              <a:t> </a:t>
            </a:r>
            <a:r>
              <a:rPr lang="ko-KR" altLang="en-US" sz="1050" b="1" dirty="0" smtClean="0"/>
              <a:t>호출규약을 사용하기 때문</a:t>
            </a:r>
            <a:r>
              <a:rPr lang="ko-KR" altLang="en-US" sz="1050" dirty="0" smtClean="0"/>
              <a:t>입니다</a:t>
            </a:r>
            <a:r>
              <a:rPr lang="en-US" altLang="ko-KR" sz="1050" dirty="0" smtClean="0"/>
              <a:t>. </a:t>
            </a:r>
            <a:r>
              <a:rPr lang="en-US" altLang="ko-KR" sz="1050" b="1" dirty="0" smtClean="0"/>
              <a:t>(__</a:t>
            </a:r>
            <a:r>
              <a:rPr lang="en-US" altLang="ko-KR" sz="1050" b="1" dirty="0" err="1" smtClean="0"/>
              <a:t>cdecl</a:t>
            </a:r>
            <a:r>
              <a:rPr lang="en-US" altLang="ko-KR" sz="1050" b="1" dirty="0" smtClean="0"/>
              <a:t> </a:t>
            </a:r>
            <a:r>
              <a:rPr lang="ko-KR" altLang="en-US" sz="1050" b="1" dirty="0" smtClean="0"/>
              <a:t>호출규약을 사용하는 멤버함수도 </a:t>
            </a:r>
            <a:r>
              <a:rPr lang="en-US" altLang="ko-KR" sz="1050" b="1" dirty="0" smtClean="0"/>
              <a:t>this</a:t>
            </a:r>
            <a:r>
              <a:rPr lang="ko-KR" altLang="en-US" sz="1050" b="1" dirty="0" smtClean="0"/>
              <a:t> 사용 가능</a:t>
            </a:r>
            <a:r>
              <a:rPr lang="en-US" altLang="ko-KR" sz="1050" b="1" dirty="0" smtClean="0"/>
              <a:t>)</a:t>
            </a:r>
          </a:p>
          <a:p>
            <a:pPr defTabSz="288000"/>
            <a:r>
              <a:rPr lang="en-US" altLang="ko-KR" sz="1050" dirty="0" smtClean="0"/>
              <a:t> </a:t>
            </a:r>
            <a:r>
              <a:rPr lang="en-US" altLang="ko-KR" sz="1050" dirty="0"/>
              <a:t>	</a:t>
            </a:r>
            <a:r>
              <a:rPr lang="en-US" altLang="ko-KR" sz="1050" dirty="0" smtClean="0"/>
              <a:t>- </a:t>
            </a:r>
            <a:r>
              <a:rPr lang="ko-KR" altLang="en-US" sz="1050" dirty="0" smtClean="0"/>
              <a:t>가변인수 함수는 </a:t>
            </a:r>
            <a:r>
              <a:rPr lang="en-US" altLang="ko-KR" sz="1050" dirty="0" smtClean="0"/>
              <a:t>C </a:t>
            </a:r>
            <a:r>
              <a:rPr lang="ko-KR" altLang="en-US" sz="1050" dirty="0" smtClean="0"/>
              <a:t>규약과 </a:t>
            </a:r>
            <a:r>
              <a:rPr lang="ko-KR" altLang="en-US" sz="1050" dirty="0" err="1" smtClean="0"/>
              <a:t>비슷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디폴트가 </a:t>
            </a:r>
            <a:r>
              <a:rPr lang="en-US" altLang="ko-KR" sz="1050" dirty="0" err="1" smtClean="0"/>
              <a:t>cdcel</a:t>
            </a:r>
            <a:r>
              <a:rPr lang="ko-KR" altLang="en-US" sz="1050" dirty="0" smtClean="0"/>
              <a:t>을 따름</a:t>
            </a:r>
            <a:r>
              <a:rPr lang="en-US" altLang="ko-KR" sz="1050" dirty="0" smtClean="0"/>
              <a:t>. </a:t>
            </a:r>
            <a:r>
              <a:rPr lang="ko-KR" altLang="en-US" sz="1050" b="1" dirty="0" smtClean="0"/>
              <a:t>시작 번지에서 </a:t>
            </a:r>
            <a:r>
              <a:rPr lang="en-US" altLang="ko-KR" sz="1050" b="1" dirty="0" smtClean="0"/>
              <a:t>-4 </a:t>
            </a:r>
            <a:r>
              <a:rPr lang="ko-KR" altLang="en-US" sz="1050" b="1" dirty="0" smtClean="0"/>
              <a:t>번지</a:t>
            </a:r>
            <a:r>
              <a:rPr lang="en-US" altLang="ko-KR" sz="1050" b="1" dirty="0" smtClean="0"/>
              <a:t>(</a:t>
            </a:r>
            <a:r>
              <a:rPr lang="ko-KR" altLang="en-US" sz="1050" b="1" dirty="0" smtClean="0"/>
              <a:t>바로 앞</a:t>
            </a:r>
            <a:r>
              <a:rPr lang="en-US" altLang="ko-KR" sz="1050" b="1" dirty="0" smtClean="0"/>
              <a:t>)</a:t>
            </a:r>
            <a:r>
              <a:rPr lang="ko-KR" altLang="en-US" sz="1050" b="1" dirty="0" smtClean="0"/>
              <a:t>에 그 크기 있음</a:t>
            </a:r>
            <a:r>
              <a:rPr lang="en-US" altLang="ko-KR" sz="1050" b="1" dirty="0" smtClean="0"/>
              <a:t>.</a:t>
            </a:r>
          </a:p>
          <a:p>
            <a:pPr defTabSz="288000"/>
            <a:r>
              <a:rPr lang="en-US" altLang="ko-KR" sz="1050" dirty="0"/>
              <a:t>	</a:t>
            </a:r>
            <a:r>
              <a:rPr lang="en-US" altLang="ko-KR" sz="1050" dirty="0" smtClean="0"/>
              <a:t>- </a:t>
            </a:r>
            <a:r>
              <a:rPr lang="en-US" altLang="ko-KR" sz="1050" b="1" dirty="0" smtClean="0"/>
              <a:t>static </a:t>
            </a:r>
            <a:r>
              <a:rPr lang="ko-KR" altLang="en-US" sz="1050" b="1" dirty="0" smtClean="0"/>
              <a:t>멤버는 </a:t>
            </a:r>
            <a:r>
              <a:rPr lang="en-US" altLang="ko-KR" sz="1050" b="1" dirty="0" smtClean="0"/>
              <a:t>Object </a:t>
            </a:r>
            <a:r>
              <a:rPr lang="ko-KR" altLang="en-US" sz="1050" b="1" dirty="0" smtClean="0"/>
              <a:t>없이 호출할 수 있기 때문에 </a:t>
            </a:r>
            <a:r>
              <a:rPr lang="en-US" altLang="ko-KR" sz="1050" b="1" dirty="0" smtClean="0"/>
              <a:t>__</a:t>
            </a:r>
            <a:r>
              <a:rPr lang="en-US" altLang="ko-KR" sz="1050" b="1" dirty="0" err="1" smtClean="0"/>
              <a:t>thiscall</a:t>
            </a:r>
            <a:r>
              <a:rPr lang="en-US" altLang="ko-KR" sz="1050" b="1" dirty="0" smtClean="0"/>
              <a:t> </a:t>
            </a:r>
            <a:r>
              <a:rPr lang="ko-KR" altLang="en-US" sz="1050" b="1" dirty="0" smtClean="0"/>
              <a:t>규약을 따르지 않고</a:t>
            </a:r>
            <a:r>
              <a:rPr lang="en-US" altLang="ko-KR" sz="1050" b="1" dirty="0" smtClean="0"/>
              <a:t>, __</a:t>
            </a:r>
            <a:r>
              <a:rPr lang="en-US" altLang="ko-KR" sz="1050" b="1" dirty="0" err="1" smtClean="0"/>
              <a:t>cdecl</a:t>
            </a:r>
            <a:r>
              <a:rPr lang="en-US" altLang="ko-KR" sz="1050" b="1" dirty="0" smtClean="0"/>
              <a:t> </a:t>
            </a:r>
            <a:r>
              <a:rPr lang="ko-KR" altLang="en-US" sz="1050" b="1" dirty="0" smtClean="0"/>
              <a:t>규약을 따르면서 </a:t>
            </a:r>
            <a:r>
              <a:rPr lang="en-US" altLang="ko-KR" sz="1050" b="1" dirty="0" smtClean="0"/>
              <a:t>this </a:t>
            </a:r>
            <a:r>
              <a:rPr lang="ko-KR" altLang="en-US" sz="1050" b="1" dirty="0" smtClean="0"/>
              <a:t>사용 가능</a:t>
            </a:r>
            <a:r>
              <a:rPr lang="en-US" altLang="ko-KR" sz="1050" b="1" dirty="0" smtClean="0"/>
              <a:t>!!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※ C</a:t>
            </a:r>
            <a:r>
              <a:rPr lang="ko-KR" altLang="en-US" sz="1050" dirty="0" smtClean="0"/>
              <a:t>언어에서 </a:t>
            </a:r>
            <a:r>
              <a:rPr lang="en-US" altLang="ko-KR" sz="1050" dirty="0" smtClean="0"/>
              <a:t>this</a:t>
            </a:r>
            <a:r>
              <a:rPr lang="ko-KR" altLang="en-US" sz="1050" dirty="0" smtClean="0"/>
              <a:t>의 경험은 없었나요</a:t>
            </a:r>
            <a:r>
              <a:rPr lang="en-US" altLang="ko-KR" sz="1050" dirty="0" smtClean="0"/>
              <a:t>?</a:t>
            </a:r>
          </a:p>
          <a:p>
            <a:pPr defTabSz="288000"/>
            <a:r>
              <a:rPr lang="en-US" altLang="ko-KR" sz="1050" dirty="0" smtClean="0"/>
              <a:t> </a:t>
            </a:r>
          </a:p>
          <a:p>
            <a:pPr defTabSz="288000"/>
            <a:r>
              <a:rPr lang="en-US" altLang="ko-KR" sz="1050" dirty="0" smtClean="0"/>
              <a:t>※ __</a:t>
            </a:r>
            <a:r>
              <a:rPr lang="en-US" altLang="ko-KR" sz="1050" dirty="0" err="1" smtClean="0"/>
              <a:t>thiscall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호출규약이란</a:t>
            </a:r>
            <a:r>
              <a:rPr lang="en-US" altLang="ko-KR" sz="1050" dirty="0" smtClean="0"/>
              <a:t>? : </a:t>
            </a:r>
            <a:r>
              <a:rPr lang="en-US" altLang="ko-KR" sz="1050" dirty="0"/>
              <a:t>void __</a:t>
            </a:r>
            <a:r>
              <a:rPr lang="en-US" altLang="ko-KR" sz="1050" dirty="0" err="1"/>
              <a:t>thiscall</a:t>
            </a:r>
            <a:r>
              <a:rPr lang="en-US" altLang="ko-KR" sz="1050" dirty="0"/>
              <a:t> A::sub(int dummy</a:t>
            </a:r>
            <a:r>
              <a:rPr lang="en-US" altLang="ko-KR" sz="1050" dirty="0" smtClean="0"/>
              <a:t>) </a:t>
            </a:r>
            <a:r>
              <a:rPr lang="ko-KR" altLang="en-US" sz="1050" dirty="0" smtClean="0"/>
              <a:t>이런 형식이 디폴트 형태</a:t>
            </a:r>
            <a:r>
              <a:rPr lang="en-US" altLang="ko-KR" sz="1050" dirty="0" smtClean="0"/>
              <a:t>!</a:t>
            </a:r>
          </a:p>
          <a:p>
            <a:pPr defTabSz="288000"/>
            <a:endParaRPr lang="ko-KR" altLang="en-US" sz="1050" dirty="0" smtClean="0"/>
          </a:p>
          <a:p>
            <a:pPr defTabSz="288000"/>
            <a:r>
              <a:rPr lang="ko-KR" altLang="en-US" sz="1050" b="1" dirty="0" smtClean="0"/>
              <a:t>④ </a:t>
            </a:r>
            <a:r>
              <a:rPr lang="en-US" altLang="ko-KR" sz="1050" b="1" dirty="0" smtClean="0"/>
              <a:t>friend</a:t>
            </a:r>
            <a:r>
              <a:rPr lang="ko-KR" altLang="en-US" sz="1050" b="1" dirty="0" smtClean="0"/>
              <a:t>함수</a:t>
            </a:r>
            <a:r>
              <a:rPr lang="en-US" altLang="ko-KR" sz="1050" b="1" dirty="0" smtClean="0"/>
              <a:t>, static</a:t>
            </a:r>
            <a:r>
              <a:rPr lang="ko-KR" altLang="en-US" sz="1050" b="1" dirty="0" smtClean="0"/>
              <a:t>멤버함수</a:t>
            </a:r>
            <a:r>
              <a:rPr lang="en-US" altLang="ko-KR" sz="1050" b="1" dirty="0" smtClean="0"/>
              <a:t>, </a:t>
            </a:r>
            <a:r>
              <a:rPr lang="ko-KR" altLang="en-US" sz="1050" b="1" dirty="0" smtClean="0"/>
              <a:t>전역함수</a:t>
            </a:r>
            <a:r>
              <a:rPr lang="en-US" altLang="ko-KR" sz="1050" b="1" dirty="0" smtClean="0"/>
              <a:t>(</a:t>
            </a:r>
            <a:r>
              <a:rPr lang="ko-KR" altLang="en-US" sz="1050" b="1" dirty="0"/>
              <a:t>함수 이름으로 </a:t>
            </a:r>
            <a:r>
              <a:rPr lang="en-US" altLang="ko-KR" sz="1050" b="1" dirty="0"/>
              <a:t>Call)</a:t>
            </a:r>
            <a:r>
              <a:rPr lang="ko-KR" altLang="en-US" sz="1050" b="1" dirty="0" smtClean="0"/>
              <a:t>에서는 </a:t>
            </a:r>
            <a:r>
              <a:rPr lang="ko-KR" altLang="en-US" sz="1050" b="1" dirty="0" err="1" smtClean="0"/>
              <a:t>예약어</a:t>
            </a:r>
            <a:r>
              <a:rPr lang="ko-KR" altLang="en-US" sz="1050" b="1" dirty="0" smtClean="0"/>
              <a:t> ‘</a:t>
            </a:r>
            <a:r>
              <a:rPr lang="en-US" altLang="ko-KR" sz="1050" b="1" dirty="0" smtClean="0"/>
              <a:t>this’</a:t>
            </a:r>
            <a:r>
              <a:rPr lang="ko-KR" altLang="en-US" sz="1050" b="1" dirty="0" smtClean="0"/>
              <a:t>는 사용할 수 없습니다</a:t>
            </a:r>
            <a:r>
              <a:rPr lang="en-US" altLang="ko-KR" sz="1050" b="1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※ </a:t>
            </a:r>
            <a:r>
              <a:rPr lang="ko-KR" altLang="en-US" sz="1050" dirty="0" err="1" smtClean="0"/>
              <a:t>예약어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this</a:t>
            </a:r>
            <a:r>
              <a:rPr lang="ko-KR" altLang="en-US" sz="1050" dirty="0" smtClean="0"/>
              <a:t>를 이용하는 개체의 리턴</a:t>
            </a:r>
            <a:endParaRPr lang="en-US" altLang="ko-KR" sz="105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623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en-US" altLang="ko-KR" sz="1050" dirty="0" smtClean="0"/>
              <a:t>2.5 </a:t>
            </a:r>
            <a:r>
              <a:rPr lang="ko-KR" altLang="en-US" sz="1050" dirty="0" smtClean="0"/>
              <a:t>포함된 개체</a:t>
            </a:r>
            <a:r>
              <a:rPr lang="en-US" altLang="ko-KR" sz="1050" dirty="0" smtClean="0"/>
              <a:t>(embedded object)</a:t>
            </a:r>
            <a:r>
              <a:rPr lang="ko-KR" altLang="en-US" sz="1050" dirty="0" smtClean="0"/>
              <a:t>와 콜론</a:t>
            </a:r>
            <a:r>
              <a:rPr lang="en-US" altLang="ko-KR" sz="1050" dirty="0" smtClean="0"/>
              <a:t>(colon, : ) </a:t>
            </a:r>
            <a:r>
              <a:rPr lang="ko-KR" altLang="en-US" sz="1050" dirty="0" smtClean="0"/>
              <a:t>초기화</a:t>
            </a:r>
          </a:p>
          <a:p>
            <a:pPr defTabSz="288000"/>
            <a:endParaRPr lang="ko-KR" altLang="en-US" sz="1050" dirty="0" smtClean="0"/>
          </a:p>
          <a:p>
            <a:pPr defTabSz="288000"/>
            <a:r>
              <a:rPr lang="ko-KR" altLang="en-US" sz="1050" dirty="0" smtClean="0"/>
              <a:t>① 클래스의 멤버데이터 중 기존하는 클래스로 선언된 개체를 </a:t>
            </a:r>
            <a:r>
              <a:rPr lang="ko-KR" altLang="en-US" sz="1050" b="1" dirty="0" smtClean="0"/>
              <a:t>포함된 개체</a:t>
            </a:r>
            <a:r>
              <a:rPr lang="en-US" altLang="ko-KR" sz="1050" b="1" dirty="0" smtClean="0"/>
              <a:t>(embedded object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라 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class A{ // </a:t>
            </a:r>
            <a:r>
              <a:rPr lang="ko-KR" altLang="en-US" sz="1050" dirty="0" smtClean="0"/>
              <a:t>기존하는 클래스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	…</a:t>
            </a:r>
          </a:p>
          <a:p>
            <a:pPr defTabSz="288000"/>
            <a:r>
              <a:rPr lang="en-US" altLang="ko-KR" sz="1050" dirty="0" smtClean="0"/>
              <a:t>	};</a:t>
            </a:r>
          </a:p>
          <a:p>
            <a:pPr defTabSz="288000"/>
            <a:r>
              <a:rPr lang="en-US" altLang="ko-KR" sz="1050" dirty="0" smtClean="0"/>
              <a:t>	class B{ // </a:t>
            </a:r>
            <a:r>
              <a:rPr lang="ko-KR" altLang="en-US" sz="1050" dirty="0" smtClean="0"/>
              <a:t>둘러싼 클래스</a:t>
            </a:r>
          </a:p>
          <a:p>
            <a:pPr defTabSz="288000"/>
            <a:r>
              <a:rPr lang="ko-KR" altLang="en-US" sz="1050" dirty="0" smtClean="0"/>
              <a:t>		</a:t>
            </a:r>
            <a:r>
              <a:rPr lang="en-US" altLang="ko-KR" sz="1050" dirty="0" smtClean="0"/>
              <a:t>char </a:t>
            </a:r>
            <a:r>
              <a:rPr lang="en-US" altLang="ko-KR" sz="1050" dirty="0" err="1" smtClean="0"/>
              <a:t>ch</a:t>
            </a:r>
            <a:r>
              <a:rPr lang="en-US" altLang="ko-KR" sz="1050" dirty="0" smtClean="0"/>
              <a:t>;</a:t>
            </a:r>
          </a:p>
          <a:p>
            <a:pPr defTabSz="288000"/>
            <a:r>
              <a:rPr lang="en-US" altLang="ko-KR" sz="1050" dirty="0" smtClean="0"/>
              <a:t>		A </a:t>
            </a:r>
            <a:r>
              <a:rPr lang="en-US" altLang="ko-KR" sz="1050" dirty="0" err="1" smtClean="0"/>
              <a:t>aa</a:t>
            </a:r>
            <a:r>
              <a:rPr lang="en-US" altLang="ko-KR" sz="1050" dirty="0" smtClean="0"/>
              <a:t>; </a:t>
            </a:r>
            <a:r>
              <a:rPr lang="ko-KR" altLang="en-US" sz="1050" dirty="0" smtClean="0"/>
              <a:t>포함된 개체</a:t>
            </a:r>
          </a:p>
          <a:p>
            <a:pPr defTabSz="288000"/>
            <a:r>
              <a:rPr lang="ko-KR" altLang="en-US" sz="1050" dirty="0" smtClean="0"/>
              <a:t>	</a:t>
            </a:r>
            <a:r>
              <a:rPr lang="en-US" altLang="ko-KR" sz="1050" dirty="0" smtClean="0"/>
              <a:t>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② </a:t>
            </a:r>
            <a:r>
              <a:rPr lang="ko-KR" altLang="en-US" sz="1050" dirty="0" smtClean="0"/>
              <a:t>포함된 개체를 소유하고 있는 클래스를 </a:t>
            </a:r>
            <a:r>
              <a:rPr lang="ko-KR" altLang="en-US" sz="1050" b="1" dirty="0" smtClean="0"/>
              <a:t>둘러싼 클래스</a:t>
            </a:r>
            <a:r>
              <a:rPr lang="en-US" altLang="ko-KR" sz="1050" b="1" dirty="0" smtClean="0"/>
              <a:t>(surrounded class)</a:t>
            </a:r>
            <a:r>
              <a:rPr lang="ko-KR" altLang="en-US" sz="1050" dirty="0" smtClean="0"/>
              <a:t>라고 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③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콜론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초기화</a:t>
            </a:r>
            <a:r>
              <a:rPr lang="ko-KR" altLang="en-US" sz="1050" dirty="0" smtClean="0"/>
              <a:t>란</a:t>
            </a:r>
            <a:r>
              <a:rPr lang="en-US" altLang="ko-KR" sz="1050" dirty="0" smtClean="0"/>
              <a:t>, </a:t>
            </a:r>
            <a:r>
              <a:rPr lang="ko-KR" altLang="en-US" sz="1050" b="1" dirty="0" err="1" smtClean="0"/>
              <a:t>생성자함수</a:t>
            </a:r>
            <a:r>
              <a:rPr lang="ko-KR" altLang="en-US" sz="1050" b="1" dirty="0" smtClean="0"/>
              <a:t> </a:t>
            </a:r>
            <a:r>
              <a:rPr lang="ko-KR" altLang="en-US" sz="1050" b="1" dirty="0" err="1" smtClean="0"/>
              <a:t>정의부에서</a:t>
            </a:r>
            <a:r>
              <a:rPr lang="ko-KR" altLang="en-US" sz="1050" b="1" dirty="0" smtClean="0"/>
              <a:t> 중괄호</a:t>
            </a:r>
            <a:r>
              <a:rPr lang="en-US" altLang="ko-KR" sz="1050" b="1" dirty="0" smtClean="0"/>
              <a:t>({)</a:t>
            </a:r>
            <a:r>
              <a:rPr lang="ko-KR" altLang="en-US" sz="1050" b="1" dirty="0" smtClean="0"/>
              <a:t> 전에 콜론</a:t>
            </a:r>
            <a:r>
              <a:rPr lang="en-US" altLang="ko-KR" sz="1050" b="1" dirty="0" smtClean="0"/>
              <a:t>(colon, :)</a:t>
            </a:r>
            <a:r>
              <a:rPr lang="en-US" altLang="ko-KR" sz="1050" b="1" dirty="0" smtClean="0">
                <a:sym typeface="Wingdings" pitchFamily="2" charset="2"/>
              </a:rPr>
              <a:t> </a:t>
            </a:r>
            <a:r>
              <a:rPr lang="ko-KR" altLang="en-US" sz="1050" b="1" dirty="0" smtClean="0"/>
              <a:t>을 이용하는 초기화</a:t>
            </a:r>
            <a:r>
              <a:rPr lang="ko-KR" altLang="en-US" sz="1050" dirty="0" smtClean="0"/>
              <a:t>를 말하며 콜론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초기화 코드는 생성자함수 보다 우선 수행</a:t>
            </a:r>
            <a:r>
              <a:rPr lang="ko-KR" altLang="en-US" sz="1050" dirty="0" smtClean="0"/>
              <a:t>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class A{</a:t>
            </a:r>
          </a:p>
          <a:p>
            <a:pPr defTabSz="288000"/>
            <a:r>
              <a:rPr lang="en-US" altLang="ko-KR" sz="1050" dirty="0" smtClean="0"/>
              <a:t>		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no;</a:t>
            </a:r>
          </a:p>
          <a:p>
            <a:pPr defTabSz="288000"/>
            <a:r>
              <a:rPr lang="en-US" altLang="ko-KR" sz="1050" dirty="0" smtClean="0"/>
              <a:t>		char </a:t>
            </a:r>
            <a:r>
              <a:rPr lang="en-US" altLang="ko-KR" sz="1050" dirty="0" err="1" smtClean="0"/>
              <a:t>ch</a:t>
            </a:r>
            <a:r>
              <a:rPr lang="en-US" altLang="ko-KR" sz="1050" dirty="0" smtClean="0"/>
              <a:t>;</a:t>
            </a:r>
          </a:p>
          <a:p>
            <a:pPr defTabSz="288000"/>
            <a:r>
              <a:rPr lang="en-US" altLang="ko-KR" sz="1050" dirty="0" smtClean="0"/>
              <a:t>	public:</a:t>
            </a:r>
          </a:p>
          <a:p>
            <a:pPr defTabSz="288000"/>
            <a:r>
              <a:rPr lang="en-US" altLang="ko-KR" sz="1050" dirty="0" smtClean="0"/>
              <a:t>		A() : no(10) // </a:t>
            </a:r>
            <a:r>
              <a:rPr lang="ko-KR" altLang="en-US" sz="1050" dirty="0" smtClean="0"/>
              <a:t>콜론 초기화 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콜론 초기화 코드는 </a:t>
            </a:r>
            <a:r>
              <a:rPr lang="ko-KR" altLang="en-US" sz="1050" dirty="0" err="1" smtClean="0"/>
              <a:t>생성자함수</a:t>
            </a:r>
            <a:r>
              <a:rPr lang="ko-KR" altLang="en-US" sz="1050" dirty="0" smtClean="0"/>
              <a:t> 보다 우선 수행</a:t>
            </a:r>
          </a:p>
          <a:p>
            <a:pPr defTabSz="288000"/>
            <a:r>
              <a:rPr lang="en-US" altLang="ko-KR" sz="1050" dirty="0" smtClean="0"/>
              <a:t>		{ </a:t>
            </a:r>
          </a:p>
          <a:p>
            <a:pPr defTabSz="288000"/>
            <a:r>
              <a:rPr lang="en-US" altLang="ko-KR" sz="1050" dirty="0" smtClean="0"/>
              <a:t>			… 	- </a:t>
            </a:r>
            <a:r>
              <a:rPr lang="ko-KR" altLang="en-US" sz="1050" dirty="0" smtClean="0"/>
              <a:t>이 안에서 멤버 변수 값을 </a:t>
            </a:r>
            <a:r>
              <a:rPr lang="ko-KR" altLang="en-US" sz="1050" dirty="0" err="1" smtClean="0"/>
              <a:t>초기화해주는</a:t>
            </a:r>
            <a:r>
              <a:rPr lang="ko-KR" altLang="en-US" sz="1050" dirty="0" smtClean="0"/>
              <a:t> 것은 </a:t>
            </a:r>
            <a:r>
              <a:rPr lang="en-US" altLang="ko-KR" sz="1050" dirty="0" smtClean="0"/>
              <a:t>“</a:t>
            </a:r>
            <a:r>
              <a:rPr lang="ko-KR" altLang="en-US" sz="1050" dirty="0" smtClean="0"/>
              <a:t>대입</a:t>
            </a:r>
            <a:r>
              <a:rPr lang="en-US" altLang="ko-KR" sz="1050" dirty="0" smtClean="0"/>
              <a:t>”</a:t>
            </a:r>
          </a:p>
          <a:p>
            <a:pPr defTabSz="288000"/>
            <a:r>
              <a:rPr lang="en-US" altLang="ko-KR" sz="1050" dirty="0" smtClean="0"/>
              <a:t>		}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ko-KR" altLang="en-US" sz="1050" dirty="0" smtClean="0"/>
              <a:t>	</a:t>
            </a:r>
            <a:r>
              <a:rPr lang="en-US" altLang="ko-KR" sz="1050" dirty="0" smtClean="0"/>
              <a:t>A(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n, char c) : no(n), </a:t>
            </a:r>
            <a:r>
              <a:rPr lang="en-US" altLang="ko-KR" sz="1050" dirty="0" err="1" smtClean="0"/>
              <a:t>ch</a:t>
            </a:r>
            <a:r>
              <a:rPr lang="en-US" altLang="ko-KR" sz="1050" dirty="0" smtClean="0"/>
              <a:t>(c) // </a:t>
            </a:r>
            <a:r>
              <a:rPr lang="ko-KR" altLang="en-US" sz="1050" dirty="0" smtClean="0"/>
              <a:t>콤마</a:t>
            </a:r>
            <a:r>
              <a:rPr lang="en-US" altLang="ko-KR" sz="1050" dirty="0" smtClean="0"/>
              <a:t>(,)</a:t>
            </a:r>
            <a:r>
              <a:rPr lang="ko-KR" altLang="en-US" sz="1050" dirty="0" smtClean="0"/>
              <a:t>로 구분 </a:t>
            </a:r>
          </a:p>
          <a:p>
            <a:pPr defTabSz="288000"/>
            <a:r>
              <a:rPr lang="en-US" altLang="ko-KR" sz="1050" dirty="0" smtClean="0"/>
              <a:t>		{ </a:t>
            </a:r>
          </a:p>
          <a:p>
            <a:pPr defTabSz="288000"/>
            <a:r>
              <a:rPr lang="en-US" altLang="ko-KR" sz="1050" dirty="0" smtClean="0"/>
              <a:t>			… </a:t>
            </a:r>
          </a:p>
          <a:p>
            <a:pPr defTabSz="288000"/>
            <a:r>
              <a:rPr lang="en-US" altLang="ko-KR" sz="1050" dirty="0" smtClean="0"/>
              <a:t>		} </a:t>
            </a:r>
          </a:p>
          <a:p>
            <a:pPr defTabSz="288000"/>
            <a:r>
              <a:rPr lang="ko-KR" altLang="en-US" sz="1050" dirty="0" smtClean="0"/>
              <a:t>	</a:t>
            </a:r>
            <a:r>
              <a:rPr lang="en-US" altLang="ko-KR" sz="1050" dirty="0" smtClean="0"/>
              <a:t>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④ </a:t>
            </a:r>
            <a:r>
              <a:rPr lang="ko-KR" altLang="en-US" sz="1050" dirty="0" smtClean="0"/>
              <a:t>콜론</a:t>
            </a:r>
            <a:r>
              <a:rPr lang="en-US" altLang="ko-KR" sz="1050" dirty="0" smtClean="0"/>
              <a:t>( : ) </a:t>
            </a:r>
            <a:r>
              <a:rPr lang="ko-KR" altLang="en-US" sz="1050" dirty="0" smtClean="0"/>
              <a:t>초기화의 종류</a:t>
            </a:r>
          </a:p>
          <a:p>
            <a:pPr defTabSz="288000"/>
            <a:endParaRPr lang="en-US" altLang="ko-KR" sz="1050" dirty="0" smtClean="0"/>
          </a:p>
          <a:p>
            <a:pPr defTabSz="288000">
              <a:buFontTx/>
              <a:buChar char="-"/>
            </a:pPr>
            <a:r>
              <a:rPr lang="ko-KR" altLang="en-US" sz="1050" dirty="0" smtClean="0"/>
              <a:t> 명시적</a:t>
            </a:r>
            <a:r>
              <a:rPr lang="en-US" altLang="ko-KR" sz="1050" dirty="0" smtClean="0"/>
              <a:t>(explicit) </a:t>
            </a:r>
            <a:r>
              <a:rPr lang="ko-KR" altLang="en-US" sz="1050" dirty="0" smtClean="0"/>
              <a:t>콜론 초기화 </a:t>
            </a:r>
            <a:r>
              <a:rPr lang="en-US" altLang="ko-KR" sz="1050" dirty="0" smtClean="0"/>
              <a:t>: </a:t>
            </a:r>
            <a:r>
              <a:rPr lang="ko-KR" altLang="en-US" sz="1050" b="1" dirty="0" smtClean="0"/>
              <a:t>사용자가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생성자함수에</a:t>
            </a:r>
            <a:r>
              <a:rPr lang="ko-KR" altLang="en-US" sz="1050" dirty="0" smtClean="0"/>
              <a:t> </a:t>
            </a:r>
            <a:r>
              <a:rPr lang="ko-KR" altLang="en-US" sz="1050" b="1" dirty="0" smtClean="0"/>
              <a:t>콜론 초기화 코드를 직접 명시해서 초기화</a:t>
            </a:r>
            <a:r>
              <a:rPr lang="ko-KR" altLang="en-US" sz="1050" dirty="0" smtClean="0"/>
              <a:t>를 하는 것</a:t>
            </a:r>
            <a:r>
              <a:rPr lang="en-US" altLang="ko-KR" sz="1050" dirty="0" smtClean="0"/>
              <a:t>.</a:t>
            </a:r>
          </a:p>
          <a:p>
            <a:pPr defTabSz="288000">
              <a:buFontTx/>
              <a:buChar char="-"/>
            </a:pPr>
            <a:endParaRPr lang="en-US" altLang="ko-KR" sz="1050" dirty="0" smtClean="0"/>
          </a:p>
          <a:p>
            <a:pPr defTabSz="288000">
              <a:buFontTx/>
              <a:buChar char="-"/>
            </a:pPr>
            <a:r>
              <a:rPr lang="ko-KR" altLang="en-US" sz="1050" dirty="0" smtClean="0"/>
              <a:t> 묵시적</a:t>
            </a:r>
            <a:r>
              <a:rPr lang="en-US" altLang="ko-KR" sz="1050" dirty="0" smtClean="0"/>
              <a:t>(implicit) </a:t>
            </a:r>
            <a:r>
              <a:rPr lang="ko-KR" altLang="en-US" sz="1050" dirty="0" smtClean="0"/>
              <a:t>콜론 초기화 </a:t>
            </a:r>
            <a:r>
              <a:rPr lang="en-US" altLang="ko-KR" sz="1050" dirty="0" smtClean="0"/>
              <a:t>: </a:t>
            </a:r>
            <a:r>
              <a:rPr lang="ko-KR" altLang="en-US" sz="1050" b="1" dirty="0" smtClean="0"/>
              <a:t>컴파일러에 의해 </a:t>
            </a:r>
            <a:r>
              <a:rPr lang="ko-KR" altLang="en-US" sz="1050" dirty="0" err="1" smtClean="0"/>
              <a:t>생성자함수에</a:t>
            </a:r>
            <a:r>
              <a:rPr lang="ko-KR" altLang="en-US" sz="1050" dirty="0" smtClean="0"/>
              <a:t> 콜론 초기화 코드가 </a:t>
            </a:r>
            <a:r>
              <a:rPr lang="ko-KR" altLang="en-US" sz="1050" b="1" dirty="0" smtClean="0"/>
              <a:t>자동</a:t>
            </a:r>
            <a:r>
              <a:rPr lang="en-US" altLang="ko-KR" sz="1050" b="1" dirty="0" smtClean="0"/>
              <a:t>(</a:t>
            </a:r>
            <a:r>
              <a:rPr lang="ko-KR" altLang="en-US" sz="1050" b="1" dirty="0" smtClean="0"/>
              <a:t>묵시적</a:t>
            </a:r>
            <a:r>
              <a:rPr lang="en-US" altLang="ko-KR" sz="1050" b="1" dirty="0" smtClean="0"/>
              <a:t>)</a:t>
            </a:r>
            <a:r>
              <a:rPr lang="ko-KR" altLang="en-US" sz="1050" b="1" dirty="0" smtClean="0"/>
              <a:t>으로 </a:t>
            </a:r>
            <a:r>
              <a:rPr lang="ko-KR" altLang="en-US" sz="1050" dirty="0" smtClean="0"/>
              <a:t>삽입되어 초기화 되는 것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660232" y="283157"/>
            <a:ext cx="100811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Object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732208" y="303731"/>
            <a:ext cx="648072" cy="5554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Object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6070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en-US" altLang="ko-KR" sz="1050" dirty="0" smtClean="0"/>
              <a:t>⑤ </a:t>
            </a:r>
            <a:r>
              <a:rPr lang="ko-KR" altLang="en-US" sz="1050" dirty="0" smtClean="0"/>
              <a:t>포함된 개체를 둘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경우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컴파일러에 의한 묵시적인 콜론 초기화가 삽입되는데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사용자의 명시적인 콜론 초기화로 보다 효율적인 초기화를 꾀할 수 있습니다</a:t>
            </a:r>
            <a:r>
              <a:rPr lang="en-US" altLang="ko-KR" sz="1050" dirty="0" smtClean="0"/>
              <a:t>. 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class A{</a:t>
            </a:r>
          </a:p>
          <a:p>
            <a:pPr defTabSz="288000"/>
            <a:r>
              <a:rPr lang="en-US" altLang="ko-KR" sz="1050" dirty="0" smtClean="0"/>
              <a:t>		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no;</a:t>
            </a:r>
          </a:p>
          <a:p>
            <a:pPr defTabSz="288000"/>
            <a:r>
              <a:rPr lang="en-US" altLang="ko-KR" sz="1050" dirty="0" smtClean="0"/>
              <a:t>	public:</a:t>
            </a:r>
          </a:p>
          <a:p>
            <a:pPr defTabSz="288000"/>
            <a:r>
              <a:rPr lang="en-US" altLang="ko-KR" sz="1050" dirty="0" smtClean="0"/>
              <a:t>		A() { … }</a:t>
            </a:r>
          </a:p>
          <a:p>
            <a:pPr defTabSz="288000"/>
            <a:r>
              <a:rPr lang="en-US" altLang="ko-KR" sz="1050" dirty="0" smtClean="0"/>
              <a:t>		A(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n) { … }</a:t>
            </a:r>
          </a:p>
          <a:p>
            <a:pPr defTabSz="288000"/>
            <a:r>
              <a:rPr lang="en-US" altLang="ko-KR" sz="1050" dirty="0" smtClean="0"/>
              <a:t>		…</a:t>
            </a:r>
          </a:p>
          <a:p>
            <a:pPr defTabSz="288000"/>
            <a:r>
              <a:rPr lang="en-US" altLang="ko-KR" sz="1050" dirty="0" smtClean="0"/>
              <a:t>	};</a:t>
            </a:r>
          </a:p>
          <a:p>
            <a:pPr defTabSz="288000"/>
            <a:r>
              <a:rPr lang="en-US" altLang="ko-KR" sz="1050" dirty="0" smtClean="0"/>
              <a:t>	class B{</a:t>
            </a:r>
          </a:p>
          <a:p>
            <a:pPr defTabSz="288000"/>
            <a:r>
              <a:rPr lang="en-US" altLang="ko-KR" sz="1050" dirty="0" smtClean="0"/>
              <a:t>		char </a:t>
            </a:r>
            <a:r>
              <a:rPr lang="en-US" altLang="ko-KR" sz="1050" dirty="0" err="1" smtClean="0"/>
              <a:t>ch</a:t>
            </a:r>
            <a:r>
              <a:rPr lang="en-US" altLang="ko-KR" sz="1050" dirty="0" smtClean="0"/>
              <a:t>;</a:t>
            </a:r>
          </a:p>
          <a:p>
            <a:pPr defTabSz="288000"/>
            <a:r>
              <a:rPr lang="en-US" altLang="ko-KR" sz="1050" b="1" dirty="0" smtClean="0"/>
              <a:t>		A </a:t>
            </a:r>
            <a:r>
              <a:rPr lang="en-US" altLang="ko-KR" sz="1050" b="1" dirty="0" err="1" smtClean="0"/>
              <a:t>aa</a:t>
            </a:r>
            <a:r>
              <a:rPr lang="en-US" altLang="ko-KR" sz="1050" b="1" dirty="0" smtClean="0"/>
              <a:t>;</a:t>
            </a:r>
          </a:p>
          <a:p>
            <a:pPr defTabSz="288000"/>
            <a:r>
              <a:rPr lang="en-US" altLang="ko-KR" sz="1050" dirty="0" smtClean="0"/>
              <a:t>	public:</a:t>
            </a:r>
          </a:p>
          <a:p>
            <a:pPr defTabSz="288000"/>
            <a:r>
              <a:rPr lang="en-US" altLang="ko-KR" sz="1050" dirty="0" smtClean="0"/>
              <a:t>		B() // : </a:t>
            </a:r>
            <a:r>
              <a:rPr lang="en-US" altLang="ko-KR" sz="1050" dirty="0" err="1" smtClean="0"/>
              <a:t>aa</a:t>
            </a:r>
            <a:r>
              <a:rPr lang="en-US" altLang="ko-KR" sz="1050" dirty="0" smtClean="0"/>
              <a:t>() // </a:t>
            </a:r>
            <a:r>
              <a:rPr lang="ko-KR" altLang="en-US" sz="1050" b="1" dirty="0" smtClean="0"/>
              <a:t>묵시적</a:t>
            </a:r>
            <a:r>
              <a:rPr lang="ko-KR" altLang="en-US" sz="1050" dirty="0" smtClean="0"/>
              <a:t> 콜론 초기화</a:t>
            </a:r>
          </a:p>
          <a:p>
            <a:pPr defTabSz="288000"/>
            <a:r>
              <a:rPr lang="ko-KR" altLang="en-US" sz="1050" dirty="0" smtClean="0"/>
              <a:t>		</a:t>
            </a:r>
            <a:r>
              <a:rPr lang="en-US" altLang="ko-KR" sz="1050" dirty="0" smtClean="0"/>
              <a:t>{</a:t>
            </a:r>
          </a:p>
          <a:p>
            <a:pPr defTabSz="288000"/>
            <a:r>
              <a:rPr lang="en-US" altLang="ko-KR" sz="1050" dirty="0" smtClean="0"/>
              <a:t>			</a:t>
            </a:r>
            <a:r>
              <a:rPr lang="en-US" altLang="ko-KR" sz="1050" dirty="0" err="1" smtClean="0"/>
              <a:t>aa</a:t>
            </a:r>
            <a:r>
              <a:rPr lang="en-US" altLang="ko-KR" sz="1050" dirty="0" smtClean="0"/>
              <a:t> = A(5); //</a:t>
            </a:r>
          </a:p>
          <a:p>
            <a:pPr defTabSz="288000"/>
            <a:r>
              <a:rPr lang="en-US" altLang="ko-KR" sz="1050" dirty="0" smtClean="0"/>
              <a:t> 		}		</a:t>
            </a:r>
          </a:p>
          <a:p>
            <a:pPr defTabSz="288000"/>
            <a:r>
              <a:rPr lang="en-US" altLang="ko-KR" sz="1050" dirty="0" smtClean="0"/>
              <a:t>	};</a:t>
            </a:r>
          </a:p>
          <a:p>
            <a:pPr defTabSz="288000"/>
            <a:r>
              <a:rPr lang="en-US" altLang="ko-KR" sz="1050" dirty="0" smtClean="0"/>
              <a:t>	</a:t>
            </a:r>
          </a:p>
          <a:p>
            <a:pPr defTabSz="288000"/>
            <a:r>
              <a:rPr lang="en-US" altLang="ko-KR" sz="1050" dirty="0" smtClean="0"/>
              <a:t>	void main(void)</a:t>
            </a:r>
          </a:p>
          <a:p>
            <a:pPr defTabSz="288000"/>
            <a:r>
              <a:rPr lang="en-US" altLang="ko-KR" sz="1050" dirty="0" smtClean="0"/>
              <a:t>	{</a:t>
            </a:r>
          </a:p>
          <a:p>
            <a:pPr defTabSz="288000"/>
            <a:r>
              <a:rPr lang="en-US" altLang="ko-KR" sz="1050" dirty="0" smtClean="0"/>
              <a:t>		B bb; // </a:t>
            </a:r>
            <a:r>
              <a:rPr lang="ko-KR" altLang="en-US" sz="1050" dirty="0" smtClean="0"/>
              <a:t>생성함수 호출</a:t>
            </a:r>
          </a:p>
          <a:p>
            <a:pPr defTabSz="288000"/>
            <a:r>
              <a:rPr lang="ko-KR" altLang="en-US" sz="1050" dirty="0" smtClean="0"/>
              <a:t>	</a:t>
            </a:r>
            <a:r>
              <a:rPr lang="en-US" altLang="ko-KR" sz="1050" dirty="0" smtClean="0"/>
              <a:t>}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>
                <a:solidFill>
                  <a:srgbClr val="FF0000"/>
                </a:solidFill>
              </a:rPr>
              <a:t>⑥</a:t>
            </a:r>
            <a:r>
              <a:rPr lang="ko-KR" altLang="en-US" sz="1050" dirty="0" smtClean="0">
                <a:solidFill>
                  <a:srgbClr val="FF0000"/>
                </a:solidFill>
              </a:rPr>
              <a:t> </a:t>
            </a:r>
            <a:r>
              <a:rPr lang="ko-KR" altLang="en-US" sz="1050" b="1" dirty="0" err="1" smtClean="0">
                <a:solidFill>
                  <a:srgbClr val="FF0000"/>
                </a:solidFill>
              </a:rPr>
              <a:t>참조형</a:t>
            </a:r>
            <a:r>
              <a:rPr lang="ko-KR" altLang="en-US" sz="1050" dirty="0" smtClean="0">
                <a:solidFill>
                  <a:srgbClr val="FF0000"/>
                </a:solidFill>
              </a:rPr>
              <a:t> 멤버데이터와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const</a:t>
            </a:r>
            <a:r>
              <a:rPr lang="en-US" altLang="ko-KR" sz="1050" dirty="0" smtClean="0">
                <a:solidFill>
                  <a:srgbClr val="FF0000"/>
                </a:solidFill>
              </a:rPr>
              <a:t> </a:t>
            </a:r>
            <a:r>
              <a:rPr lang="ko-KR" altLang="en-US" sz="1050" dirty="0" smtClean="0">
                <a:solidFill>
                  <a:srgbClr val="FF0000"/>
                </a:solidFill>
              </a:rPr>
              <a:t>멤버데이터는 </a:t>
            </a:r>
            <a:r>
              <a:rPr lang="ko-KR" altLang="en-US" sz="1050" b="1" dirty="0" err="1" smtClean="0">
                <a:solidFill>
                  <a:srgbClr val="FF0000"/>
                </a:solidFill>
              </a:rPr>
              <a:t>생성자함수에서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 콜론초기화 해야 </a:t>
            </a:r>
            <a:r>
              <a:rPr lang="ko-KR" altLang="en-US" sz="1050" dirty="0" smtClean="0">
                <a:solidFill>
                  <a:srgbClr val="FF0000"/>
                </a:solidFill>
              </a:rPr>
              <a:t>합니다</a:t>
            </a:r>
            <a:r>
              <a:rPr lang="en-US" altLang="ko-KR" sz="1050" dirty="0" smtClean="0">
                <a:solidFill>
                  <a:srgbClr val="FF0000"/>
                </a:solidFill>
              </a:rPr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class A{</a:t>
            </a:r>
          </a:p>
          <a:p>
            <a:pPr defTabSz="288000"/>
            <a:r>
              <a:rPr lang="en-US" altLang="ko-KR" sz="1050" dirty="0" smtClean="0"/>
              <a:t>		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no;</a:t>
            </a:r>
          </a:p>
          <a:p>
            <a:pPr defTabSz="288000"/>
            <a:r>
              <a:rPr lang="en-US" altLang="ko-KR" sz="1050" dirty="0" smtClean="0"/>
              <a:t>		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&amp; </a:t>
            </a:r>
            <a:r>
              <a:rPr lang="en-US" altLang="ko-KR" sz="1050" dirty="0" err="1" smtClean="0"/>
              <a:t>rn</a:t>
            </a:r>
            <a:r>
              <a:rPr lang="en-US" altLang="ko-KR" sz="1050" dirty="0" smtClean="0"/>
              <a:t>; //</a:t>
            </a:r>
            <a:r>
              <a:rPr lang="ko-KR" altLang="en-US" sz="1050" b="1" dirty="0" err="1" smtClean="0"/>
              <a:t>참조형</a:t>
            </a:r>
            <a:r>
              <a:rPr lang="ko-KR" altLang="en-US" sz="1050" dirty="0" smtClean="0"/>
              <a:t> 멤버 데이터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	const 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</a:t>
            </a:r>
            <a:r>
              <a:rPr lang="en-US" altLang="ko-KR" sz="1050" dirty="0" err="1" smtClean="0"/>
              <a:t>cn</a:t>
            </a:r>
            <a:r>
              <a:rPr lang="en-US" altLang="ko-KR" sz="1050" dirty="0" smtClean="0"/>
              <a:t>; // </a:t>
            </a:r>
            <a:r>
              <a:rPr lang="en-US" altLang="ko-KR" sz="1050" b="1" dirty="0" smtClean="0"/>
              <a:t>const</a:t>
            </a:r>
            <a:r>
              <a:rPr lang="ko-KR" altLang="en-US" sz="1050" dirty="0" smtClean="0"/>
              <a:t> 멤버 데이터</a:t>
            </a:r>
            <a:r>
              <a:rPr lang="en-US" altLang="ko-KR" sz="1050" dirty="0" smtClean="0"/>
              <a:t>	// </a:t>
            </a:r>
            <a:r>
              <a:rPr lang="ko-KR" altLang="en-US" sz="1050" dirty="0" smtClean="0"/>
              <a:t>공통적인 특징</a:t>
            </a:r>
            <a:r>
              <a:rPr lang="en-US" altLang="ko-KR" sz="1050" dirty="0" smtClean="0"/>
              <a:t>: </a:t>
            </a:r>
            <a:r>
              <a:rPr lang="ko-KR" altLang="en-US" sz="1050" b="1" dirty="0" smtClean="0"/>
              <a:t>선언과 동시에 초기화되어야 하는 것들</a:t>
            </a:r>
            <a:r>
              <a:rPr lang="en-US" altLang="ko-KR" sz="1050" b="1" dirty="0" smtClean="0"/>
              <a:t>!</a:t>
            </a:r>
          </a:p>
          <a:p>
            <a:pPr defTabSz="288000"/>
            <a:r>
              <a:rPr lang="en-US" altLang="ko-KR" sz="1050" dirty="0" smtClean="0"/>
              <a:t>	public:</a:t>
            </a:r>
          </a:p>
          <a:p>
            <a:pPr defTabSz="288000"/>
            <a:r>
              <a:rPr lang="en-US" altLang="ko-KR" sz="1050" dirty="0" smtClean="0"/>
              <a:t>		A() : </a:t>
            </a:r>
            <a:r>
              <a:rPr lang="en-US" altLang="ko-KR" sz="1050" b="1" dirty="0" err="1" smtClean="0">
                <a:solidFill>
                  <a:srgbClr val="FF0000"/>
                </a:solidFill>
              </a:rPr>
              <a:t>rn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(no), </a:t>
            </a:r>
            <a:r>
              <a:rPr lang="en-US" altLang="ko-KR" sz="1050" b="1" dirty="0" err="1" smtClean="0">
                <a:solidFill>
                  <a:srgbClr val="FF0000"/>
                </a:solidFill>
              </a:rPr>
              <a:t>cn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(5)</a:t>
            </a:r>
            <a:r>
              <a:rPr lang="en-US" altLang="ko-KR" sz="1050" dirty="0" smtClean="0"/>
              <a:t>{ … }</a:t>
            </a:r>
          </a:p>
          <a:p>
            <a:pPr defTabSz="288000"/>
            <a:r>
              <a:rPr lang="en-US" altLang="ko-KR" sz="1050" dirty="0" smtClean="0"/>
              <a:t>	};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11877</TotalTime>
  <Words>1106</Words>
  <Application>Microsoft Office PowerPoint</Application>
  <PresentationFormat>화면 슬라이드 쇼(4:3)</PresentationFormat>
  <Paragraphs>1198</Paragraphs>
  <Slides>38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클래스(class) 문법</dc:title>
  <dc:creator>zerogak@naver.com</dc:creator>
  <cp:lastModifiedBy>student</cp:lastModifiedBy>
  <cp:revision>608</cp:revision>
  <dcterms:created xsi:type="dcterms:W3CDTF">2016-11-12T15:19:26Z</dcterms:created>
  <dcterms:modified xsi:type="dcterms:W3CDTF">2019-10-04T06:33:42Z</dcterms:modified>
</cp:coreProperties>
</file>