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blipFill>
            <a:blip r:embed="rId2" cstate="print"/>
            <a:tile tx="0" ty="0" sx="100000" sy="100000" flip="none" algn="tl"/>
          </a:blipFill>
          <a:ln w="15875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部署方式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752" y="3789040"/>
            <a:ext cx="4176464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Windows</a:t>
            </a:r>
            <a:r>
              <a:rPr lang="zh-CN" altLang="en-US" sz="1600" dirty="0" smtClean="0">
                <a:solidFill>
                  <a:schemeClr val="tx1"/>
                </a:solidFill>
              </a:rPr>
              <a:t>平台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4005064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4005064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080" y="4005064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精确时钟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2060848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协议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核心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80" y="2060848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TLV</a:t>
            </a: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784" y="2060848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日志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3928" y="1844824"/>
            <a:ext cx="2592288" cy="12961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时钟同步协议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上下箭头 20"/>
          <p:cNvSpPr/>
          <p:nvPr/>
        </p:nvSpPr>
        <p:spPr>
          <a:xfrm>
            <a:off x="5004048" y="3140968"/>
            <a:ext cx="288032" cy="648072"/>
          </a:xfrm>
          <a:prstGeom prst="up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3491880" y="2348880"/>
            <a:ext cx="576064" cy="288032"/>
          </a:xfrm>
          <a:prstGeom prst="leftRight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blipFill>
            <a:blip r:embed="rId2" cstate="print"/>
            <a:tile tx="0" ty="0" sx="100000" sy="100000" flip="none" algn="tl"/>
          </a:blipFill>
          <a:ln w="15875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模块设计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部署方式</vt:lpstr>
      <vt:lpstr>模块设计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superfhwl</dc:creator>
  <cp:lastModifiedBy>superfhwl</cp:lastModifiedBy>
  <cp:revision>3</cp:revision>
  <dcterms:created xsi:type="dcterms:W3CDTF">2014-03-03T17:01:44Z</dcterms:created>
  <dcterms:modified xsi:type="dcterms:W3CDTF">2014-03-03T17:14:59Z</dcterms:modified>
</cp:coreProperties>
</file>