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826" r:id="rId2"/>
    <p:sldMasterId id="2147483824" r:id="rId3"/>
    <p:sldMasterId id="2147483828" r:id="rId4"/>
  </p:sldMasterIdLst>
  <p:notesMasterIdLst>
    <p:notesMasterId r:id="rId17"/>
  </p:notesMasterIdLst>
  <p:handoutMasterIdLst>
    <p:handoutMasterId r:id="rId18"/>
  </p:handoutMasterIdLst>
  <p:sldIdLst>
    <p:sldId id="392" r:id="rId5"/>
    <p:sldId id="530" r:id="rId6"/>
    <p:sldId id="538" r:id="rId7"/>
    <p:sldId id="539" r:id="rId8"/>
    <p:sldId id="537" r:id="rId9"/>
    <p:sldId id="531" r:id="rId10"/>
    <p:sldId id="532" r:id="rId11"/>
    <p:sldId id="533" r:id="rId12"/>
    <p:sldId id="534" r:id="rId13"/>
    <p:sldId id="536" r:id="rId14"/>
    <p:sldId id="390" r:id="rId15"/>
    <p:sldId id="373" r:id="rId16"/>
  </p:sldIdLst>
  <p:sldSz cx="9144000" cy="5143500" type="screen16x9"/>
  <p:notesSz cx="6797675" cy="9926638"/>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96" userDrawn="1">
          <p15:clr>
            <a:srgbClr val="A4A3A4"/>
          </p15:clr>
        </p15:guide>
        <p15:guide id="2" pos="2180" userDrawn="1">
          <p15:clr>
            <a:srgbClr val="A4A3A4"/>
          </p15:clr>
        </p15:guide>
        <p15:guide id="3" orient="horz" pos="3150" userDrawn="1">
          <p15:clr>
            <a:srgbClr val="A4A3A4"/>
          </p15:clr>
        </p15:guide>
        <p15:guide id="4" pos="2165" userDrawn="1">
          <p15:clr>
            <a:srgbClr val="A4A3A4"/>
          </p15:clr>
        </p15:guide>
        <p15:guide id="5" orient="horz" pos="2875" userDrawn="1">
          <p15:clr>
            <a:srgbClr val="A4A3A4"/>
          </p15:clr>
        </p15:guide>
        <p15:guide id="6" orient="horz" pos="3127" userDrawn="1">
          <p15:clr>
            <a:srgbClr val="A4A3A4"/>
          </p15:clr>
        </p15:guide>
        <p15:guide id="7" pos="2156" userDrawn="1">
          <p15:clr>
            <a:srgbClr val="A4A3A4"/>
          </p15:clr>
        </p15:guide>
        <p15:guide id="8"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D5766"/>
    <a:srgbClr val="EDF2F5"/>
    <a:srgbClr val="BEC8D2"/>
    <a:srgbClr val="98A2AE"/>
    <a:srgbClr val="001135"/>
    <a:srgbClr val="FF9910"/>
    <a:srgbClr val="124191"/>
    <a:srgbClr val="FFFFFF"/>
    <a:srgbClr val="2731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68" autoAdjust="0"/>
  </p:normalViewPr>
  <p:slideViewPr>
    <p:cSldViewPr snapToGrid="0">
      <p:cViewPr varScale="1">
        <p:scale>
          <a:sx n="79" d="100"/>
          <a:sy n="79" d="100"/>
        </p:scale>
        <p:origin x="-90" y="-52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96"/>
        <p:guide orient="horz" pos="3150"/>
        <p:guide orient="horz" pos="2875"/>
        <p:guide orient="horz" pos="3127"/>
        <p:guide pos="2180"/>
        <p:guide pos="2165"/>
        <p:guide pos="2156"/>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60" cy="496332"/>
          </a:xfrm>
          <a:prstGeom prst="rect">
            <a:avLst/>
          </a:prstGeom>
        </p:spPr>
        <p:txBody>
          <a:bodyPr vert="horz" lIns="91268" tIns="45635" rIns="91268" bIns="45635"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0443" y="1"/>
            <a:ext cx="2945660" cy="496332"/>
          </a:xfrm>
          <a:prstGeom prst="rect">
            <a:avLst/>
          </a:prstGeom>
        </p:spPr>
        <p:txBody>
          <a:bodyPr vert="horz" lIns="91268" tIns="45635" rIns="91268" bIns="45635"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7/19/2017</a:t>
            </a:fld>
            <a:endParaRPr lang="en-US"/>
          </a:p>
        </p:txBody>
      </p:sp>
      <p:sp>
        <p:nvSpPr>
          <p:cNvPr id="4" name="Footer Placeholder 3"/>
          <p:cNvSpPr>
            <a:spLocks noGrp="1"/>
          </p:cNvSpPr>
          <p:nvPr>
            <p:ph type="ftr" sz="quarter" idx="2"/>
          </p:nvPr>
        </p:nvSpPr>
        <p:spPr>
          <a:xfrm>
            <a:off x="0" y="9428585"/>
            <a:ext cx="2945660" cy="496332"/>
          </a:xfrm>
          <a:prstGeom prst="rect">
            <a:avLst/>
          </a:prstGeom>
        </p:spPr>
        <p:txBody>
          <a:bodyPr vert="horz" lIns="91268" tIns="45635" rIns="91268" bIns="45635"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0443" y="9428585"/>
            <a:ext cx="2945660" cy="496332"/>
          </a:xfrm>
          <a:prstGeom prst="rect">
            <a:avLst/>
          </a:prstGeom>
        </p:spPr>
        <p:txBody>
          <a:bodyPr vert="horz" lIns="91268" tIns="45635" rIns="91268" bIns="45635"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60" cy="496332"/>
          </a:xfrm>
          <a:prstGeom prst="rect">
            <a:avLst/>
          </a:prstGeom>
        </p:spPr>
        <p:txBody>
          <a:bodyPr vert="horz" lIns="91268" tIns="45635" rIns="91268" bIns="45635"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0443" y="1"/>
            <a:ext cx="2945660" cy="496332"/>
          </a:xfrm>
          <a:prstGeom prst="rect">
            <a:avLst/>
          </a:prstGeom>
        </p:spPr>
        <p:txBody>
          <a:bodyPr vert="horz" lIns="91268" tIns="45635" rIns="91268" bIns="45635"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7/19/2017</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268" tIns="45635" rIns="91268" bIns="45635" rtlCol="0" anchor="ctr"/>
          <a:lstStyle/>
          <a:p>
            <a:pPr lvl="0"/>
            <a:endParaRPr lang="en-US" noProof="0"/>
          </a:p>
        </p:txBody>
      </p:sp>
      <p:sp>
        <p:nvSpPr>
          <p:cNvPr id="5" name="Notes Placeholder 4"/>
          <p:cNvSpPr>
            <a:spLocks noGrp="1"/>
          </p:cNvSpPr>
          <p:nvPr>
            <p:ph type="body" sz="quarter" idx="3"/>
          </p:nvPr>
        </p:nvSpPr>
        <p:spPr>
          <a:xfrm>
            <a:off x="679768" y="4715154"/>
            <a:ext cx="5438140" cy="4466987"/>
          </a:xfrm>
          <a:prstGeom prst="rect">
            <a:avLst/>
          </a:prstGeom>
        </p:spPr>
        <p:txBody>
          <a:bodyPr vert="horz" wrap="square" lIns="91268" tIns="45635" rIns="91268" bIns="45635"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9428585"/>
            <a:ext cx="2945660" cy="496332"/>
          </a:xfrm>
          <a:prstGeom prst="rect">
            <a:avLst/>
          </a:prstGeom>
        </p:spPr>
        <p:txBody>
          <a:bodyPr vert="horz" lIns="91268" tIns="45635" rIns="91268" bIns="45635"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0443" y="9428585"/>
            <a:ext cx="2945660" cy="496332"/>
          </a:xfrm>
          <a:prstGeom prst="rect">
            <a:avLst/>
          </a:prstGeom>
        </p:spPr>
        <p:txBody>
          <a:bodyPr vert="horz" lIns="91268" tIns="45635" rIns="91268" bIns="45635"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xml"/><Relationship Id="rId1" Type="http://schemas.openxmlformats.org/officeDocument/2006/relationships/vmlDrawing" Target="../drawings/vmlDrawing2.vml"/><Relationship Id="rId5" Type="http://schemas.openxmlformats.org/officeDocument/2006/relationships/image" Target="NULL"/><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0">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a:cs typeface="Arial" panose="020B0604020202020204" pitchFamily="34" charset="0"/>
              </a:rPr>
              <a:t>Nokia Internal Use</a:t>
            </a:r>
          </a:p>
        </p:txBody>
      </p:sp>
      <p:sp>
        <p:nvSpPr>
          <p:cNvPr id="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a:t>Click to edit secondary headline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White cover Nokia Blue Black">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67200" y="900000"/>
            <a:ext cx="8308800" cy="1980000"/>
          </a:xfrm>
        </p:spPr>
        <p:txBody>
          <a:bodyPr/>
          <a:lstStyle>
            <a:lvl1pPr marL="0" indent="0">
              <a:buNone/>
              <a:defRPr sz="6600">
                <a:solidFill>
                  <a:schemeClr val="tx2"/>
                </a:solidFill>
                <a:latin typeface="Nokia Pure Headline Ultra Light" panose="020B0204020202020204" pitchFamily="34" charset="0"/>
              </a:defRPr>
            </a:lvl1pPr>
          </a:lstStyle>
          <a:p>
            <a:pPr eaLnBrk="1" hangingPunct="1"/>
            <a:r>
              <a:rPr lang="en-US">
                <a:ea typeface="ヒラギノ角ゴ Pro W3"/>
                <a:cs typeface="ヒラギノ角ゴ Pro W3"/>
              </a:rPr>
              <a:t>Main headline in</a:t>
            </a:r>
            <a:br>
              <a:rPr lang="en-US">
                <a:ea typeface="ヒラギノ角ゴ Pro W3"/>
                <a:cs typeface="ヒラギノ角ゴ Pro W3"/>
              </a:rPr>
            </a:br>
            <a:r>
              <a:rPr lang="en-US">
                <a:ea typeface="ヒラギノ角ゴ Pro W3"/>
                <a:cs typeface="ヒラギノ角ゴ Pro W3"/>
              </a:rPr>
              <a:t>lower case here</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a:cs typeface="Arial" panose="020B0604020202020204" pitchFamily="34" charset="0"/>
              </a:rPr>
              <a:t>Nokia Internal Use</a:t>
            </a:r>
          </a:p>
        </p:txBody>
      </p:sp>
      <p:sp>
        <p:nvSpPr>
          <p:cNvPr id="14" name="Content Placeholder 11"/>
          <p:cNvSpPr>
            <a:spLocks noGrp="1"/>
          </p:cNvSpPr>
          <p:nvPr>
            <p:ph sz="quarter" idx="11" hasCustomPrompt="1"/>
          </p:nvPr>
        </p:nvSpPr>
        <p:spPr>
          <a:xfrm>
            <a:off x="417600" y="3060000"/>
            <a:ext cx="8308800" cy="1576800"/>
          </a:xfrm>
        </p:spPr>
        <p:txBody>
          <a:bodyPr/>
          <a:lstStyle>
            <a:lvl1pPr marL="0" indent="0">
              <a:buFontTx/>
              <a:buNone/>
              <a:defRPr sz="1800">
                <a:solidFill>
                  <a:schemeClr val="tx2"/>
                </a:solidFill>
              </a:defRPr>
            </a:lvl1pPr>
            <a:lvl2pPr>
              <a:defRPr sz="1800">
                <a:solidFill>
                  <a:schemeClr val="tx1"/>
                </a:solidFill>
              </a:defRPr>
            </a:lvl2pPr>
            <a:lvl3pPr marL="230400" indent="-230400">
              <a:defRPr sz="1800">
                <a:solidFill>
                  <a:schemeClr val="tx2"/>
                </a:solidFill>
              </a:defRPr>
            </a:lvl3pPr>
            <a:lvl4pPr>
              <a:defRPr sz="1800">
                <a:solidFill>
                  <a:schemeClr val="tx1"/>
                </a:solidFill>
              </a:defRPr>
            </a:lvl4pPr>
            <a:lvl5pPr>
              <a:defRPr sz="1800">
                <a:solidFill>
                  <a:schemeClr val="tx1"/>
                </a:solidFill>
              </a:defRPr>
            </a:lvl5pPr>
          </a:lstStyle>
          <a:p>
            <a:pPr lvl="0"/>
            <a:r>
              <a:rPr lang="en-US"/>
              <a:t>White internal cover slide – Supporting headline in sentence case here</a:t>
            </a:r>
          </a:p>
          <a:p>
            <a:pPr lvl="2"/>
            <a:r>
              <a:rPr lang="en-US"/>
              <a:t>Author/Presenter</a:t>
            </a:r>
          </a:p>
          <a:p>
            <a:pPr lvl="2"/>
            <a:r>
              <a:rPr lang="en-US"/>
              <a:t>DD-MM-YYYY</a:t>
            </a:r>
          </a:p>
          <a:p>
            <a:pPr lvl="2"/>
            <a:endParaRPr lang="en-US"/>
          </a:p>
        </p:txBody>
      </p:sp>
    </p:spTree>
    <p:extLst>
      <p:ext uri="{BB962C8B-B14F-4D97-AF65-F5344CB8AC3E}">
        <p14:creationId xmlns:p14="http://schemas.microsoft.com/office/powerpoint/2010/main" val="2021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568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90" y="1589"/>
          <a:ext cx="1587" cy="1587"/>
        </p:xfrm>
        <a:graphic>
          <a:graphicData uri="http://schemas.openxmlformats.org/presentationml/2006/ole">
            <mc:AlternateContent xmlns:mc="http://schemas.openxmlformats.org/markup-compatibility/2006">
              <mc:Choice xmlns:v="urn:schemas-microsoft-com:vml" Requires="v">
                <p:oleObj spid="_x0000_s2197" name="think-cell Slide" r:id="rId4" imgW="360" imgH="360" progId="TCLayout.ActiveDocument.1">
                  <p:embed/>
                </p:oleObj>
              </mc:Choice>
              <mc:Fallback>
                <p:oleObj name="think-cell Slide" r:id="rId4" imgW="360" imgH="360" progId="TCLayout.ActiveDocument.1">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userDrawn="1"/>
        </p:nvSpPr>
        <p:spPr bwMode="ltGray">
          <a:xfrm>
            <a:off x="0" y="0"/>
            <a:ext cx="9144000" cy="51435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600" dirty="0">
              <a:solidFill>
                <a:srgbClr val="124191"/>
              </a:solidFill>
            </a:endParaRPr>
          </a:p>
        </p:txBody>
      </p:sp>
      <p:sp>
        <p:nvSpPr>
          <p:cNvPr id="4" name="Working Draft Text" hidden="1"/>
          <p:cNvSpPr txBox="1">
            <a:spLocks noChangeArrowheads="1"/>
          </p:cNvSpPr>
          <p:nvPr/>
        </p:nvSpPr>
        <p:spPr bwMode="auto">
          <a:xfrm>
            <a:off x="417514" y="220360"/>
            <a:ext cx="99386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defTabSz="914400" eaLnBrk="1" hangingPunct="1">
              <a:defRPr/>
            </a:pPr>
            <a:r>
              <a:rPr lang="en-US" sz="900" b="1" dirty="0">
                <a:solidFill>
                  <a:srgbClr val="FFFFFF"/>
                </a:solidFill>
                <a:latin typeface="Nokia Pure Text Light"/>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417515" y="361039"/>
            <a:ext cx="267380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defTabSz="914400" eaLnBrk="1" hangingPunct="1">
              <a:defRPr/>
            </a:pPr>
            <a:r>
              <a:rPr lang="en-US" sz="900">
                <a:solidFill>
                  <a:srgbClr val="FFFFFF"/>
                </a:solidFill>
                <a:latin typeface="Nokia Pure Text Light"/>
                <a:ea typeface="Arial Unicode MS" pitchFamily="34" charset="-128"/>
                <a:cs typeface="Arial Unicode MS" pitchFamily="34" charset="-128"/>
              </a:rPr>
              <a:t>Last Modified 07.10.2015 17:56 GTB Standard Time</a:t>
            </a:r>
            <a:endParaRPr lang="en-US" sz="900" dirty="0">
              <a:solidFill>
                <a:srgbClr val="FFFFFF"/>
              </a:solidFill>
              <a:latin typeface="Nokia Pure Text Light"/>
              <a:ea typeface="Arial Unicode MS" pitchFamily="34" charset="-128"/>
              <a:cs typeface="Arial Unicode MS" pitchFamily="34" charset="-128"/>
            </a:endParaRPr>
          </a:p>
        </p:txBody>
      </p:sp>
      <p:sp>
        <p:nvSpPr>
          <p:cNvPr id="7" name="Printed" hidden="1"/>
          <p:cNvSpPr txBox="1">
            <a:spLocks noChangeArrowheads="1"/>
          </p:cNvSpPr>
          <p:nvPr/>
        </p:nvSpPr>
        <p:spPr bwMode="auto">
          <a:xfrm>
            <a:off x="417513" y="501718"/>
            <a:ext cx="235320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defTabSz="914400" eaLnBrk="1" hangingPunct="1">
              <a:defRPr/>
            </a:pPr>
            <a:r>
              <a:rPr lang="en-US" sz="900">
                <a:solidFill>
                  <a:srgbClr val="FFFFFF"/>
                </a:solidFill>
                <a:latin typeface="Nokia Pure Text Light"/>
                <a:ea typeface="Arial Unicode MS" pitchFamily="34" charset="-128"/>
                <a:cs typeface="Arial Unicode MS" pitchFamily="34" charset="-128"/>
              </a:rPr>
              <a:t>Printed 22.09.2015 14:56 GTB Standard Time</a:t>
            </a:r>
            <a:endParaRPr lang="en-US" sz="900" dirty="0">
              <a:solidFill>
                <a:srgbClr val="FFFFFF"/>
              </a:solidFill>
              <a:latin typeface="Nokia Pure Text Light"/>
              <a:ea typeface="Arial Unicode MS" pitchFamily="34" charset="-128"/>
              <a:cs typeface="Arial Unicode MS" pitchFamily="34" charset="-128"/>
            </a:endParaRPr>
          </a:p>
        </p:txBody>
      </p:sp>
      <p:grpSp>
        <p:nvGrpSpPr>
          <p:cNvPr id="8" name="McK Title Elements" hidden="1"/>
          <p:cNvGrpSpPr>
            <a:grpSpLocks/>
          </p:cNvGrpSpPr>
          <p:nvPr userDrawn="1"/>
        </p:nvGrpSpPr>
        <p:grpSpPr bwMode="auto">
          <a:xfrm>
            <a:off x="417513" y="3723379"/>
            <a:ext cx="5036084" cy="470129"/>
            <a:chOff x="1663" y="3065"/>
            <a:chExt cx="3109" cy="387"/>
          </a:xfrm>
        </p:grpSpPr>
        <p:sp>
          <p:nvSpPr>
            <p:cNvPr id="9" name="McK Document type"/>
            <p:cNvSpPr txBox="1">
              <a:spLocks noChangeArrowheads="1"/>
            </p:cNvSpPr>
            <p:nvPr/>
          </p:nvSpPr>
          <p:spPr bwMode="auto">
            <a:xfrm>
              <a:off x="1663" y="3065"/>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defTabSz="914400" eaLnBrk="1" hangingPunct="1">
                <a:defRPr/>
              </a:pPr>
              <a:r>
                <a:rPr lang="en-US" sz="1400" dirty="0">
                  <a:solidFill>
                    <a:srgbClr val="FFFFFF"/>
                  </a:solidFill>
                  <a:latin typeface="Nokia Pure Text Light"/>
                  <a:ea typeface="ＭＳ Ｐゴシック"/>
                  <a:cs typeface="+mn-cs"/>
                </a:rPr>
                <a:t>Document type</a:t>
              </a:r>
            </a:p>
          </p:txBody>
        </p:sp>
        <p:sp>
          <p:nvSpPr>
            <p:cNvPr id="10" name="McK Date"/>
            <p:cNvSpPr txBox="1">
              <a:spLocks noChangeArrowheads="1"/>
            </p:cNvSpPr>
            <p:nvPr/>
          </p:nvSpPr>
          <p:spPr bwMode="auto">
            <a:xfrm>
              <a:off x="1663" y="3275"/>
              <a:ext cx="3109" cy="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defTabSz="914400" eaLnBrk="1" hangingPunct="1">
                <a:defRPr/>
              </a:pPr>
              <a:r>
                <a:rPr lang="en-US" sz="1400" dirty="0">
                  <a:solidFill>
                    <a:srgbClr val="FFFFFF"/>
                  </a:solidFill>
                  <a:latin typeface="Nokia Pure Text Light"/>
                  <a:ea typeface="ＭＳ Ｐゴシック"/>
                  <a:cs typeface="+mn-cs"/>
                </a:rPr>
                <a:t>Date</a:t>
              </a:r>
            </a:p>
          </p:txBody>
        </p:sp>
      </p:grpSp>
      <p:sp>
        <p:nvSpPr>
          <p:cNvPr id="13314" name="Rectangle 1026"/>
          <p:cNvSpPr>
            <a:spLocks noGrp="1" noChangeArrowheads="1"/>
          </p:cNvSpPr>
          <p:nvPr>
            <p:ph type="ctrTitle"/>
          </p:nvPr>
        </p:nvSpPr>
        <p:spPr bwMode="auto">
          <a:xfrm>
            <a:off x="417513" y="1031709"/>
            <a:ext cx="7188000" cy="553998"/>
          </a:xfrm>
          <a:prstGeom prst="rect">
            <a:avLst/>
          </a:prstGeom>
        </p:spPr>
        <p:txBody>
          <a:bodyPr wrap="square">
            <a:spAutoFit/>
          </a:bodyPr>
          <a:lstStyle>
            <a:lvl1pPr>
              <a:defRPr sz="3600" b="0" baseline="0">
                <a:solidFill>
                  <a:schemeClr val="bg1"/>
                </a:solidFill>
                <a:latin typeface="+mj-lt"/>
                <a:ea typeface="Arial Unicode MS" pitchFamily="34" charset="-128"/>
                <a:cs typeface="Arial Unicode MS" pitchFamily="34" charset="-128"/>
              </a:defRPr>
            </a:lvl1pPr>
          </a:lstStyle>
          <a:p>
            <a:pPr lvl="0"/>
            <a:r>
              <a:rPr lang="en-US" noProof="0" dirty="0"/>
              <a:t>Click to edit Master title style</a:t>
            </a:r>
          </a:p>
        </p:txBody>
      </p:sp>
      <p:sp>
        <p:nvSpPr>
          <p:cNvPr id="13315" name="Rectangle 1027"/>
          <p:cNvSpPr>
            <a:spLocks noGrp="1" noChangeArrowheads="1"/>
          </p:cNvSpPr>
          <p:nvPr>
            <p:ph type="subTitle" idx="1"/>
          </p:nvPr>
        </p:nvSpPr>
        <p:spPr bwMode="auto">
          <a:xfrm>
            <a:off x="417513" y="2516050"/>
            <a:ext cx="7188000" cy="276999"/>
          </a:xfrm>
        </p:spPr>
        <p:txBody>
          <a:bodyPr>
            <a:spAutoFit/>
          </a:bodyPr>
          <a:lstStyle>
            <a:lvl1pPr>
              <a:defRPr sz="1800" baseline="0">
                <a:solidFill>
                  <a:schemeClr val="bg1"/>
                </a:solidFill>
                <a:latin typeface="+mj-lt"/>
                <a:ea typeface="Arial Unicode MS" pitchFamily="34" charset="-128"/>
                <a:cs typeface="Arial Unicode MS" pitchFamily="34" charset="-128"/>
              </a:defRPr>
            </a:lvl1pPr>
          </a:lstStyle>
          <a:p>
            <a:pPr lvl="0"/>
            <a:r>
              <a:rPr lang="en-US" noProof="0" dirty="0"/>
              <a:t>Click to edit Master subtitle style</a:t>
            </a:r>
          </a:p>
        </p:txBody>
      </p:sp>
      <p:sp>
        <p:nvSpPr>
          <p:cNvPr id="15" name="doc id"/>
          <p:cNvSpPr>
            <a:spLocks noChangeArrowheads="1"/>
          </p:cNvSpPr>
          <p:nvPr userDrawn="1"/>
        </p:nvSpPr>
        <p:spPr bwMode="auto">
          <a:xfrm>
            <a:off x="7976499" y="27941"/>
            <a:ext cx="670614" cy="93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dirty="0">
              <a:solidFill>
                <a:srgbClr val="FFFFFF"/>
              </a:solidFill>
              <a:latin typeface="Nokia Pure Text Light"/>
              <a:ea typeface="ＭＳ Ｐゴシック"/>
              <a:cs typeface="+mn-cs"/>
            </a:endParaRPr>
          </a:p>
        </p:txBody>
      </p:sp>
      <p:sp>
        <p:nvSpPr>
          <p:cNvPr id="16" name="TextBox 15"/>
          <p:cNvSpPr txBox="1"/>
          <p:nvPr userDrawn="1"/>
        </p:nvSpPr>
        <p:spPr bwMode="auto">
          <a:xfrm>
            <a:off x="1440000" y="4888277"/>
            <a:ext cx="5048250" cy="123111"/>
          </a:xfrm>
          <a:prstGeom prst="rect">
            <a:avLst/>
          </a:prstGeom>
          <a:noFill/>
        </p:spPr>
        <p:txBody>
          <a:bodyPr lIns="0" tIns="0" rIns="0" bIns="0">
            <a:spAutoFit/>
          </a:bodyPr>
          <a:lstStyle/>
          <a:p>
            <a:pPr defTabSz="914400"/>
            <a:r>
              <a:rPr lang="en-US" sz="800" dirty="0">
                <a:solidFill>
                  <a:srgbClr val="FFFFFF"/>
                </a:solidFill>
                <a:latin typeface="Nokia Pure Text Light"/>
                <a:ea typeface="ＭＳ Ｐゴシック"/>
                <a:cs typeface="Arial" charset="0"/>
              </a:rPr>
              <a:t>© Nokia 2016            </a:t>
            </a:r>
          </a:p>
        </p:txBody>
      </p:sp>
      <p:sp>
        <p:nvSpPr>
          <p:cNvPr id="17" name="Slide Number"/>
          <p:cNvSpPr txBox="1">
            <a:spLocks/>
          </p:cNvSpPr>
          <p:nvPr userDrawn="1"/>
        </p:nvSpPr>
        <p:spPr bwMode="auto">
          <a:xfrm>
            <a:off x="179215" y="4888277"/>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defTabSz="914400"/>
            <a:fld id="{42C328C1-A84F-4A39-A664-DBA00541A8C6}" type="slidenum">
              <a:rPr lang="en-US" sz="800" smtClean="0">
                <a:solidFill>
                  <a:srgbClr val="FFFFFF"/>
                </a:solidFill>
                <a:ea typeface="ＭＳ Ｐゴシック"/>
                <a:cs typeface="+mn-cs"/>
              </a:rPr>
              <a:pPr defTabSz="914400"/>
              <a:t>‹#›</a:t>
            </a:fld>
            <a:endParaRPr lang="en-US" sz="800" dirty="0">
              <a:solidFill>
                <a:srgbClr val="FFFFFF"/>
              </a:solidFill>
              <a:ea typeface="ＭＳ Ｐゴシック"/>
              <a:cs typeface="+mn-cs"/>
            </a:endParaRPr>
          </a:p>
        </p:txBody>
      </p:sp>
    </p:spTree>
    <p:extLst>
      <p:ext uri="{BB962C8B-B14F-4D97-AF65-F5344CB8AC3E}">
        <p14:creationId xmlns:p14="http://schemas.microsoft.com/office/powerpoint/2010/main" val="2493782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8" name="Text Placeholder 10"/>
          <p:cNvSpPr>
            <a:spLocks noGrp="1"/>
          </p:cNvSpPr>
          <p:nvPr>
            <p:ph type="body" sz="quarter" idx="16"/>
          </p:nvPr>
        </p:nvSpPr>
        <p:spPr>
          <a:xfrm>
            <a:off x="417598" y="1080000"/>
            <a:ext cx="83088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a:cs typeface="Arial" panose="020B0604020202020204" pitchFamily="34" charset="0"/>
              </a:rPr>
              <a:t>Nokia Internal Use</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a:t>Click to edit secondary headline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normAutofit/>
          </a:bodyPr>
          <a:lstStyle>
            <a:lvl1pPr algn="l">
              <a:defRPr sz="1600">
                <a:solidFill>
                  <a:schemeClr val="tx2"/>
                </a:solidFill>
              </a:defRPr>
            </a:lvl1pPr>
            <a:lvl2pPr marL="460800" algn="l">
              <a:defRPr sz="1400">
                <a:solidFill>
                  <a:schemeClr val="tx2"/>
                </a:solidFill>
              </a:defRPr>
            </a:lvl2pPr>
            <a:lvl3pPr marL="691200" indent="-230400" algn="l">
              <a:defRPr sz="1200">
                <a:solidFill>
                  <a:schemeClr val="tx2"/>
                </a:solidFill>
              </a:defRPr>
            </a:lvl3pPr>
            <a:lvl4pPr marL="921600" algn="l">
              <a:defRPr sz="1000">
                <a:solidFill>
                  <a:schemeClr val="tx2"/>
                </a:solidFill>
              </a:defRPr>
            </a:lvl4pPr>
            <a:lvl5pPr marL="1152000" algn="l">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GB">
                <a:cs typeface="Arial" panose="020B0604020202020204" pitchFamily="34" charset="0"/>
              </a:rPr>
              <a:t>Nokia Internal Use</a:t>
            </a:r>
          </a:p>
        </p:txBody>
      </p:sp>
      <p:sp>
        <p:nvSpPr>
          <p:cNvPr id="9"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0"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32333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40104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4716000" y="1080000"/>
            <a:ext cx="40104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a:cs typeface="Arial" panose="020B0604020202020204" pitchFamily="34" charset="0"/>
              </a:rPr>
              <a:t>Nokia Internal Use</a:t>
            </a: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a:t>Click to edit secondary headline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Nokia White 2">
    <p:spTree>
      <p:nvGrpSpPr>
        <p:cNvPr id="1" name=""/>
        <p:cNvGrpSpPr/>
        <p:nvPr/>
      </p:nvGrpSpPr>
      <p:grpSpPr>
        <a:xfrm>
          <a:off x="0" y="0"/>
          <a:ext cx="0" cy="0"/>
          <a:chOff x="0" y="0"/>
          <a:chExt cx="0" cy="0"/>
        </a:xfrm>
      </p:grpSpPr>
      <p:sp>
        <p:nvSpPr>
          <p:cNvPr id="8" name="Content Placeholder 2"/>
          <p:cNvSpPr>
            <a:spLocks noGrp="1"/>
          </p:cNvSpPr>
          <p:nvPr>
            <p:ph sz="quarter" idx="15"/>
          </p:nvPr>
        </p:nvSpPr>
        <p:spPr>
          <a:xfrm>
            <a:off x="418119" y="1080000"/>
            <a:ext cx="40104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p:cNvSpPr>
            <a:spLocks noGrp="1"/>
          </p:cNvSpPr>
          <p:nvPr>
            <p:ph sz="quarter" idx="19"/>
          </p:nvPr>
        </p:nvSpPr>
        <p:spPr>
          <a:xfrm>
            <a:off x="4716000" y="1080000"/>
            <a:ext cx="40104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a:cs typeface="Arial" panose="020B0604020202020204" pitchFamily="34" charset="0"/>
              </a:rPr>
              <a:t>Nokia Internal Use</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122660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14" name="Text Placeholder 10"/>
          <p:cNvSpPr>
            <a:spLocks noGrp="1"/>
          </p:cNvSpPr>
          <p:nvPr>
            <p:ph type="body" sz="quarter" idx="17"/>
          </p:nvPr>
        </p:nvSpPr>
        <p:spPr>
          <a:xfrm>
            <a:off x="6120000" y="1080000"/>
            <a:ext cx="25920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a:t>Click to edit Master text styles</a:t>
            </a:r>
          </a:p>
        </p:txBody>
      </p:sp>
      <p:sp>
        <p:nvSpPr>
          <p:cNvPr id="8" name="Text Placeholder 10"/>
          <p:cNvSpPr>
            <a:spLocks noGrp="1"/>
          </p:cNvSpPr>
          <p:nvPr>
            <p:ph type="body" sz="quarter" idx="19"/>
          </p:nvPr>
        </p:nvSpPr>
        <p:spPr>
          <a:xfrm>
            <a:off x="3261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a:cs typeface="Arial" panose="020B0604020202020204" pitchFamily="34" charset="0"/>
              </a:rPr>
              <a:t>Nokia Internal Use</a:t>
            </a:r>
          </a:p>
        </p:txBody>
      </p:sp>
      <p:sp>
        <p:nvSpPr>
          <p:cNvPr id="13"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196046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Nokia White 3">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p:cNvSpPr>
            <a:spLocks noGrp="1"/>
          </p:cNvSpPr>
          <p:nvPr>
            <p:ph sz="quarter" idx="19"/>
          </p:nvPr>
        </p:nvSpPr>
        <p:spPr>
          <a:xfrm>
            <a:off x="32616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2"/>
          <p:cNvSpPr>
            <a:spLocks noGrp="1"/>
          </p:cNvSpPr>
          <p:nvPr>
            <p:ph sz="quarter" idx="20"/>
          </p:nvPr>
        </p:nvSpPr>
        <p:spPr>
          <a:xfrm>
            <a:off x="61200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a:cs typeface="Arial" panose="020B0604020202020204" pitchFamily="34" charset="0"/>
              </a:rPr>
              <a:t>Nokia Internal Use</a:t>
            </a: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228201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kia White 4">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 Placeholder 10"/>
          <p:cNvSpPr>
            <a:spLocks noGrp="1"/>
          </p:cNvSpPr>
          <p:nvPr>
            <p:ph type="body" sz="quarter" idx="17"/>
          </p:nvPr>
        </p:nvSpPr>
        <p:spPr>
          <a:xfrm>
            <a:off x="46944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8" name="Text Placeholder 10"/>
          <p:cNvSpPr>
            <a:spLocks noGrp="1"/>
          </p:cNvSpPr>
          <p:nvPr>
            <p:ph type="body" sz="quarter" idx="19"/>
          </p:nvPr>
        </p:nvSpPr>
        <p:spPr>
          <a:xfrm>
            <a:off x="25560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5" name="Text Placeholder 10"/>
          <p:cNvSpPr>
            <a:spLocks noGrp="1"/>
          </p:cNvSpPr>
          <p:nvPr>
            <p:ph type="body" sz="quarter" idx="20"/>
          </p:nvPr>
        </p:nvSpPr>
        <p:spPr>
          <a:xfrm>
            <a:off x="68328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a:cs typeface="Arial" panose="020B0604020202020204" pitchFamily="34" charset="0"/>
              </a:rPr>
              <a:t>Nokia Internal Use</a:t>
            </a:r>
          </a:p>
        </p:txBody>
      </p:sp>
      <p:sp>
        <p:nvSpPr>
          <p:cNvPr id="11"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6"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192089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Nokia White 4">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p:cNvSpPr>
            <a:spLocks noGrp="1"/>
          </p:cNvSpPr>
          <p:nvPr>
            <p:ph sz="quarter" idx="19"/>
          </p:nvPr>
        </p:nvSpPr>
        <p:spPr>
          <a:xfrm>
            <a:off x="25560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2"/>
          <p:cNvSpPr>
            <a:spLocks noGrp="1"/>
          </p:cNvSpPr>
          <p:nvPr>
            <p:ph sz="quarter" idx="20"/>
          </p:nvPr>
        </p:nvSpPr>
        <p:spPr>
          <a:xfrm>
            <a:off x="46944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Content Placeholder 2"/>
          <p:cNvSpPr>
            <a:spLocks noGrp="1"/>
          </p:cNvSpPr>
          <p:nvPr>
            <p:ph sz="quarter" idx="21"/>
          </p:nvPr>
        </p:nvSpPr>
        <p:spPr>
          <a:xfrm>
            <a:off x="68328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a:cs typeface="Arial" panose="020B0604020202020204" pitchFamily="34" charset="0"/>
              </a:rPr>
              <a:t>Nokia Internal Use</a:t>
            </a:r>
          </a:p>
        </p:txBody>
      </p:sp>
      <p:sp>
        <p:nvSpPr>
          <p:cNvPr id="14"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a:t>Click to edit headline</a:t>
            </a:r>
            <a:endParaRPr lang="en-US"/>
          </a:p>
        </p:txBody>
      </p:sp>
      <p:sp>
        <p:nvSpPr>
          <p:cNvPr id="1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a:t>Click to edit secondary headline</a:t>
            </a:r>
          </a:p>
        </p:txBody>
      </p:sp>
    </p:spTree>
    <p:extLst>
      <p:ext uri="{BB962C8B-B14F-4D97-AF65-F5344CB8AC3E}">
        <p14:creationId xmlns:p14="http://schemas.microsoft.com/office/powerpoint/2010/main" val="200599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vmlDrawing" Target="../drawings/vmlDrawing1.v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theme" Target="../theme/theme4.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2.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NULL"/><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17600" y="280988"/>
            <a:ext cx="8308800" cy="3093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37" name="Slide Number Placeholder 5"/>
          <p:cNvSpPr txBox="1">
            <a:spLocks/>
          </p:cNvSpPr>
          <p:nvPr/>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tx2"/>
                </a:solidFill>
                <a:latin typeface="+mn-lt"/>
                <a:cs typeface="Arial" panose="020B0604020202020204" pitchFamily="34" charset="0"/>
              </a:rPr>
              <a:pPr>
                <a:defRPr/>
              </a:pPr>
              <a:t>‹#›</a:t>
            </a:fld>
            <a:endParaRPr lang="en-GB">
              <a:solidFill>
                <a:schemeClr val="tx2"/>
              </a:solidFill>
              <a:latin typeface="+mn-lt"/>
              <a:cs typeface="Arial" panose="020B0604020202020204" pitchFamily="34" charset="0"/>
            </a:endParaRPr>
          </a:p>
        </p:txBody>
      </p:sp>
      <p:sp>
        <p:nvSpPr>
          <p:cNvPr id="38" name="TextBox 37"/>
          <p:cNvSpPr txBox="1"/>
          <p:nvPr/>
        </p:nvSpPr>
        <p:spPr>
          <a:xfrm>
            <a:off x="657000" y="4816800"/>
            <a:ext cx="1800000" cy="122237"/>
          </a:xfrm>
          <a:prstGeom prst="rect">
            <a:avLst/>
          </a:prstGeom>
          <a:noFill/>
        </p:spPr>
        <p:txBody>
          <a:bodyPr wrap="square" lIns="0" tIns="0" rIns="0" bIns="0" anchor="b">
            <a:spAutoFit/>
          </a:bodyPr>
          <a:lstStyle/>
          <a:p>
            <a:r>
              <a:rPr lang="en-GB" sz="800" dirty="0">
                <a:solidFill>
                  <a:schemeClr val="tx2"/>
                </a:solidFill>
                <a:latin typeface="+mn-lt"/>
                <a:cs typeface="Arial" charset="0"/>
              </a:rPr>
              <a:t>© Nokia 2017</a:t>
            </a:r>
          </a:p>
        </p:txBody>
      </p:sp>
      <p:sp>
        <p:nvSpPr>
          <p:cNvPr id="3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ctr">
              <a:defRPr sz="800">
                <a:solidFill>
                  <a:schemeClr val="tx2"/>
                </a:solidFill>
                <a:latin typeface="+mn-lt"/>
              </a:defRPr>
            </a:lvl1pPr>
          </a:lstStyle>
          <a:p>
            <a:r>
              <a:rPr lang="en-US">
                <a:cs typeface="Arial" panose="020B0604020202020204" pitchFamily="34" charset="0"/>
              </a:rPr>
              <a:t>Nokia Internal Use</a:t>
            </a:r>
          </a:p>
        </p:txBody>
      </p:sp>
      <p:pic>
        <p:nvPicPr>
          <p:cNvPr id="3" name="Picture 2"/>
          <p:cNvPicPr>
            <a:picLocks/>
          </p:cNvPicPr>
          <p:nvPr/>
        </p:nvPicPr>
        <p:blipFill>
          <a:blip r:embed="rId11">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Tree>
  </p:cSld>
  <p:clrMap bg1="lt1" tx1="dk1" bg2="lt2" tx2="dk2" accent1="accent1" accent2="accent2" accent3="accent3" accent4="accent4" accent5="accent5" accent6="accent6" hlink="hlink" folHlink="folHlink"/>
  <p:sldLayoutIdLst>
    <p:sldLayoutId id="2147483804" r:id="rId1"/>
    <p:sldLayoutId id="2147483806" r:id="rId2"/>
    <p:sldLayoutId id="2147483816" r:id="rId3"/>
    <p:sldLayoutId id="2147483805" r:id="rId4"/>
    <p:sldLayoutId id="2147483817" r:id="rId5"/>
    <p:sldLayoutId id="2147483814" r:id="rId6"/>
    <p:sldLayoutId id="2147483818" r:id="rId7"/>
    <p:sldLayoutId id="2147483815" r:id="rId8"/>
    <p:sldLayoutId id="2147483819" r:id="rId9"/>
  </p:sldLayoutIdLst>
  <p:hf sldNum="0" hdr="0" dt="0"/>
  <p:txStyles>
    <p:titleStyle>
      <a:lvl1pPr algn="l" defTabSz="457200" rtl="0" eaLnBrk="1" fontAlgn="base" hangingPunct="1">
        <a:spcBef>
          <a:spcPct val="0"/>
        </a:spcBef>
        <a:spcAft>
          <a:spcPct val="0"/>
        </a:spcAft>
        <a:defRPr sz="2000" b="0" kern="1200">
          <a:solidFill>
            <a:schemeClr val="tx1"/>
          </a:solidFill>
          <a:latin typeface="+mj-lt"/>
          <a:ea typeface="Nokia Pure Headline Ultra Light" panose="020B0204020202020204" pitchFamily="34"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56" name="Text Placeholder 2"/>
          <p:cNvSpPr>
            <a:spLocks noGrp="1"/>
          </p:cNvSpPr>
          <p:nvPr>
            <p:ph type="body" idx="1"/>
          </p:nvPr>
        </p:nvSpPr>
        <p:spPr bwMode="auto">
          <a:xfrm>
            <a:off x="417513" y="1080000"/>
            <a:ext cx="8308800" cy="3560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5"/>
          <p:cNvSpPr txBox="1">
            <a:spLocks/>
          </p:cNvSpPr>
          <p:nvPr/>
        </p:nvSpPr>
        <p:spPr>
          <a:xfrm>
            <a:off x="433388"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mn-lt"/>
                <a:cs typeface="Arial" panose="020B0604020202020204" pitchFamily="34" charset="0"/>
              </a:rPr>
              <a:pPr>
                <a:defRPr/>
              </a:pPr>
              <a:t>‹#›</a:t>
            </a:fld>
            <a:endParaRPr lang="en-GB">
              <a:solidFill>
                <a:schemeClr val="bg1"/>
              </a:solidFill>
              <a:latin typeface="+mn-lt"/>
              <a:cs typeface="Arial" panose="020B0604020202020204" pitchFamily="34" charset="0"/>
            </a:endParaRPr>
          </a:p>
        </p:txBody>
      </p:sp>
      <p:sp>
        <p:nvSpPr>
          <p:cNvPr id="16" name="TextBox 15"/>
          <p:cNvSpPr txBox="1"/>
          <p:nvPr/>
        </p:nvSpPr>
        <p:spPr>
          <a:xfrm>
            <a:off x="657000" y="4816800"/>
            <a:ext cx="1800000" cy="122237"/>
          </a:xfrm>
          <a:prstGeom prst="rect">
            <a:avLst/>
          </a:prstGeom>
          <a:noFill/>
        </p:spPr>
        <p:txBody>
          <a:bodyPr wrap="square" lIns="0" tIns="0" rIns="0" bIns="0" anchor="b">
            <a:spAutoFit/>
          </a:bodyPr>
          <a:lstStyle/>
          <a:p>
            <a:r>
              <a:rPr lang="en-GB" sz="800">
                <a:solidFill>
                  <a:schemeClr val="bg1"/>
                </a:solidFill>
                <a:latin typeface="+mn-lt"/>
                <a:cs typeface="Arial" charset="0"/>
              </a:rPr>
              <a:t>© Nokia 2016</a:t>
            </a:r>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a:cs typeface="Arial" panose="020B0604020202020204" pitchFamily="34" charset="0"/>
              </a:rPr>
              <a:t>Nokia Internal Use</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99" y="280799"/>
            <a:ext cx="1080000" cy="176400"/>
          </a:xfrm>
          <a:prstGeom prst="rect">
            <a:avLst/>
          </a:prstGeom>
        </p:spPr>
      </p:pic>
      <p:sp>
        <p:nvSpPr>
          <p:cNvPr id="9" name="Slide Number Placeholder 5"/>
          <p:cNvSpPr txBox="1">
            <a:spLocks/>
          </p:cNvSpPr>
          <p:nvPr userDrawn="1"/>
        </p:nvSpPr>
        <p:spPr>
          <a:xfrm>
            <a:off x="571502" y="4820707"/>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tx2"/>
                </a:solidFill>
                <a:latin typeface="+mn-lt"/>
                <a:cs typeface="Arial" panose="020B0604020202020204" pitchFamily="34" charset="0"/>
              </a:rPr>
              <a:pPr>
                <a:defRPr/>
              </a:pPr>
              <a:t>‹#›</a:t>
            </a:fld>
            <a:endParaRPr lang="en-GB">
              <a:solidFill>
                <a:schemeClr val="tx2"/>
              </a:solidFill>
              <a:latin typeface="+mn-lt"/>
              <a:cs typeface="Arial" panose="020B0604020202020204" pitchFamily="34" charset="0"/>
            </a:endParaRPr>
          </a:p>
        </p:txBody>
      </p:sp>
      <p:sp>
        <p:nvSpPr>
          <p:cNvPr id="10" name="TextBox 9"/>
          <p:cNvSpPr txBox="1"/>
          <p:nvPr userDrawn="1"/>
        </p:nvSpPr>
        <p:spPr>
          <a:xfrm>
            <a:off x="809400" y="4820707"/>
            <a:ext cx="1800000" cy="122237"/>
          </a:xfrm>
          <a:prstGeom prst="rect">
            <a:avLst/>
          </a:prstGeom>
          <a:noFill/>
        </p:spPr>
        <p:txBody>
          <a:bodyPr wrap="square" lIns="0" tIns="0" rIns="0" bIns="0" anchor="b">
            <a:spAutoFit/>
          </a:bodyPr>
          <a:lstStyle/>
          <a:p>
            <a:r>
              <a:rPr lang="en-GB" sz="800" dirty="0">
                <a:solidFill>
                  <a:schemeClr val="tx2"/>
                </a:solidFill>
                <a:latin typeface="+mn-lt"/>
                <a:cs typeface="Arial" charset="0"/>
              </a:rPr>
              <a:t>© Nokia 2017</a:t>
            </a:r>
          </a:p>
        </p:txBody>
      </p:sp>
    </p:spTree>
    <p:extLst>
      <p:ext uri="{BB962C8B-B14F-4D97-AF65-F5344CB8AC3E}">
        <p14:creationId xmlns:p14="http://schemas.microsoft.com/office/powerpoint/2010/main" val="4275975784"/>
      </p:ext>
    </p:extLst>
  </p:cSld>
  <p:clrMap bg1="lt1" tx1="dk1" bg2="lt2" tx2="dk2" accent1="accent1" accent2="accent2" accent3="accent3" accent4="accent4" accent5="accent5" accent6="accent6" hlink="hlink" folHlink="folHlink"/>
  <p:sldLayoutIdLst>
    <p:sldLayoutId id="2147483827" r:id="rId1"/>
  </p:sldLayoutIdLst>
  <p:hf sldNum="0" hdr="0" dt="0"/>
  <p:txStyles>
    <p:titleStyle>
      <a:lvl1pPr algn="l" defTabSz="457200" rtl="0" eaLnBrk="0" fontAlgn="base" hangingPunct="0">
        <a:spcBef>
          <a:spcPct val="0"/>
        </a:spcBef>
        <a:spcAft>
          <a:spcPct val="0"/>
        </a:spcAft>
        <a:defRPr sz="2000" b="0" kern="1200">
          <a:solidFill>
            <a:schemeClr val="bg1"/>
          </a:solidFill>
          <a:latin typeface="+mj-lt"/>
          <a:ea typeface="Nokia Pure Headline Ultra Light" panose="020B0204020202020204" pitchFamily="34"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bg1"/>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bg1"/>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bg1"/>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bg1"/>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bg1"/>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000" y="2430000"/>
            <a:ext cx="1741224" cy="284400"/>
          </a:xfrm>
          <a:prstGeom prst="rect">
            <a:avLst/>
          </a:prstGeom>
        </p:spPr>
      </p:pic>
    </p:spTree>
    <p:extLst>
      <p:ext uri="{BB962C8B-B14F-4D97-AF65-F5344CB8AC3E}">
        <p14:creationId xmlns:p14="http://schemas.microsoft.com/office/powerpoint/2010/main" val="1671502519"/>
      </p:ext>
    </p:extLst>
  </p:cSld>
  <p:clrMap bg1="lt1" tx1="dk1" bg2="lt2" tx2="dk2" accent1="accent1" accent2="accent2" accent3="accent3" accent4="accent4" accent5="accent5" accent6="accent6" hlink="hlink" folHlink="folHlink"/>
  <p:sldLayoutIdLst>
    <p:sldLayoutId id="2147483825" r:id="rId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nvPr>
        </p:nvGraphicFramePr>
        <p:xfrm>
          <a:off x="0" y="1"/>
          <a:ext cx="161984" cy="121481"/>
        </p:xfrm>
        <a:graphic>
          <a:graphicData uri="http://schemas.openxmlformats.org/presentationml/2006/ole">
            <mc:AlternateContent xmlns:mc="http://schemas.openxmlformats.org/markup-compatibility/2006">
              <mc:Choice xmlns:v="urn:schemas-microsoft-com:vml" Requires="v">
                <p:oleObj spid="_x0000_s1173" name="think-cell Slide" r:id="rId23" imgW="360" imgH="360" progId="TCLayout.ActiveDocument.1">
                  <p:embed/>
                </p:oleObj>
              </mc:Choice>
              <mc:Fallback>
                <p:oleObj name="think-cell Slide" r:id="rId23" imgW="360" imgH="360" progId="TCLayout.ActiveDocument.1">
                  <p:embed/>
                  <p:pic>
                    <p:nvPicPr>
                      <p:cNvPr id="2" name="Object 1" hidden="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1"/>
                        <a:ext cx="161984" cy="121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286"/>
          <p:cNvSpPr>
            <a:spLocks noGrp="1" noChangeArrowheads="1"/>
          </p:cNvSpPr>
          <p:nvPr>
            <p:ph type="body" idx="1"/>
          </p:nvPr>
        </p:nvSpPr>
        <p:spPr bwMode="auto">
          <a:xfrm>
            <a:off x="2377116" y="1952714"/>
            <a:ext cx="4389768"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Text</a:t>
            </a:r>
          </a:p>
        </p:txBody>
      </p:sp>
      <p:sp>
        <p:nvSpPr>
          <p:cNvPr id="19" name="Title Placeholder 2"/>
          <p:cNvSpPr>
            <a:spLocks noGrp="1" noChangeArrowheads="1"/>
          </p:cNvSpPr>
          <p:nvPr>
            <p:ph type="title"/>
          </p:nvPr>
        </p:nvSpPr>
        <p:spPr bwMode="auto">
          <a:xfrm>
            <a:off x="417513" y="279401"/>
            <a:ext cx="8229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
        <p:nvSpPr>
          <p:cNvPr id="10" name="McK 1. On-page tracker" hidden="1"/>
          <p:cNvSpPr>
            <a:spLocks noChangeArrowheads="1"/>
          </p:cNvSpPr>
          <p:nvPr/>
        </p:nvSpPr>
        <p:spPr bwMode="auto">
          <a:xfrm>
            <a:off x="417513" y="63956"/>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914400"/>
            <a:r>
              <a:rPr lang="en-US" sz="1400" dirty="0">
                <a:solidFill>
                  <a:srgbClr val="808080"/>
                </a:solidFill>
                <a:latin typeface="Nokia Pure Text Light"/>
                <a:ea typeface="ＭＳ Ｐゴシック"/>
                <a:cs typeface="+mn-cs"/>
              </a:rPr>
              <a:t>TRACKER</a:t>
            </a:r>
          </a:p>
        </p:txBody>
      </p:sp>
      <p:sp>
        <p:nvSpPr>
          <p:cNvPr id="11" name="McK 3. Unit of measure" hidden="1"/>
          <p:cNvSpPr txBox="1">
            <a:spLocks noChangeArrowheads="1"/>
          </p:cNvSpPr>
          <p:nvPr/>
        </p:nvSpPr>
        <p:spPr bwMode="auto">
          <a:xfrm>
            <a:off x="417513" y="556327"/>
            <a:ext cx="82296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dirty="0">
                <a:solidFill>
                  <a:srgbClr val="808080"/>
                </a:solidFill>
                <a:latin typeface="Nokia Pure Text Light"/>
                <a:ea typeface="ＭＳ Ｐゴシック"/>
                <a:cs typeface="+mn-cs"/>
              </a:rPr>
              <a:t>Unit of measure</a:t>
            </a:r>
          </a:p>
        </p:txBody>
      </p:sp>
      <p:grpSp>
        <p:nvGrpSpPr>
          <p:cNvPr id="3" name="McK Slide Elements" hidden="1"/>
          <p:cNvGrpSpPr/>
          <p:nvPr/>
        </p:nvGrpSpPr>
        <p:grpSpPr bwMode="auto">
          <a:xfrm>
            <a:off x="417513" y="4270535"/>
            <a:ext cx="8229600" cy="334937"/>
            <a:chOff x="417513" y="4270533"/>
            <a:chExt cx="8229600" cy="334937"/>
          </a:xfrm>
        </p:grpSpPr>
        <p:sp>
          <p:nvSpPr>
            <p:cNvPr id="13" name="McK 4. Footnote"/>
            <p:cNvSpPr txBox="1">
              <a:spLocks noChangeArrowheads="1"/>
            </p:cNvSpPr>
            <p:nvPr/>
          </p:nvSpPr>
          <p:spPr bwMode="auto">
            <a:xfrm>
              <a:off x="417513" y="4270533"/>
              <a:ext cx="8229600"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107950" indent="-107950">
                <a:defRPr/>
              </a:pPr>
              <a:r>
                <a:rPr lang="en-US" sz="1000" dirty="0">
                  <a:solidFill>
                    <a:srgbClr val="124191"/>
                  </a:solidFill>
                  <a:latin typeface="Nokia Pure Text Light"/>
                  <a:ea typeface="ＭＳ Ｐゴシック"/>
                  <a:cs typeface="+mn-cs"/>
                </a:rPr>
                <a:t>1 Footnote</a:t>
              </a:r>
            </a:p>
          </p:txBody>
        </p:sp>
        <p:sp>
          <p:nvSpPr>
            <p:cNvPr id="14" name="McK 5. Source"/>
            <p:cNvSpPr>
              <a:spLocks noChangeArrowheads="1"/>
            </p:cNvSpPr>
            <p:nvPr/>
          </p:nvSpPr>
          <p:spPr bwMode="auto">
            <a:xfrm>
              <a:off x="417513" y="4451582"/>
              <a:ext cx="8229600"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57200" indent="-457200" defTabSz="895350">
                <a:tabLst>
                  <a:tab pos="460375" algn="l"/>
                </a:tabLst>
              </a:pPr>
              <a:r>
                <a:rPr lang="en-US" sz="1000" dirty="0">
                  <a:solidFill>
                    <a:srgbClr val="124191"/>
                  </a:solidFill>
                  <a:latin typeface="Nokia Pure Text Light"/>
                  <a:ea typeface="ＭＳ Ｐゴシック"/>
                  <a:cs typeface="+mn-cs"/>
                </a:rPr>
                <a:t>Source: Source</a:t>
              </a:r>
            </a:p>
          </p:txBody>
        </p:sp>
      </p:grpSp>
      <p:grpSp>
        <p:nvGrpSpPr>
          <p:cNvPr id="15" name="ACET" hidden="1"/>
          <p:cNvGrpSpPr>
            <a:grpSpLocks/>
          </p:cNvGrpSpPr>
          <p:nvPr/>
        </p:nvGrpSpPr>
        <p:grpSpPr bwMode="auto">
          <a:xfrm>
            <a:off x="2377116" y="1399239"/>
            <a:ext cx="4389768" cy="511435"/>
            <a:chOff x="915" y="609"/>
            <a:chExt cx="2686" cy="421"/>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609"/>
              <a:ext cx="2686" cy="42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defTabSz="914400"/>
              <a:r>
                <a:rPr lang="en-US" sz="1600" b="1" dirty="0">
                  <a:solidFill>
                    <a:srgbClr val="124191"/>
                  </a:solidFill>
                  <a:latin typeface="Nokia Pure Text Light"/>
                  <a:ea typeface="ＭＳ Ｐゴシック"/>
                  <a:cs typeface="+mn-cs"/>
                </a:rPr>
                <a:t>Title</a:t>
              </a:r>
            </a:p>
            <a:p>
              <a:pPr defTabSz="914400"/>
              <a:r>
                <a:rPr lang="en-US" sz="1600" dirty="0">
                  <a:solidFill>
                    <a:srgbClr val="808080"/>
                  </a:solidFill>
                  <a:latin typeface="Nokia Pure Text Light"/>
                  <a:ea typeface="ＭＳ Ｐゴシック"/>
                  <a:cs typeface="+mn-cs"/>
                </a:rPr>
                <a:t>Unit of measure</a:t>
              </a:r>
            </a:p>
          </p:txBody>
        </p:sp>
      </p:grpSp>
      <p:sp>
        <p:nvSpPr>
          <p:cNvPr id="24" name="TextBox 23"/>
          <p:cNvSpPr txBox="1"/>
          <p:nvPr/>
        </p:nvSpPr>
        <p:spPr bwMode="auto">
          <a:xfrm>
            <a:off x="1440002" y="4693440"/>
            <a:ext cx="6078537" cy="123111"/>
          </a:xfrm>
          <a:prstGeom prst="rect">
            <a:avLst/>
          </a:prstGeom>
          <a:noFill/>
        </p:spPr>
        <p:txBody>
          <a:bodyPr lIns="0" tIns="0" rIns="0" bIns="0">
            <a:spAutoFit/>
          </a:bodyPr>
          <a:lstStyle/>
          <a:p>
            <a:pPr defTabSz="914400"/>
            <a:r>
              <a:rPr lang="en-US" sz="800" dirty="0">
                <a:solidFill>
                  <a:srgbClr val="124191"/>
                </a:solidFill>
                <a:latin typeface="Nokia Pure Text Light"/>
                <a:ea typeface="ＭＳ Ｐゴシック"/>
                <a:cs typeface="Arial" charset="0"/>
              </a:rPr>
              <a:t>© Nokia 2016            </a:t>
            </a:r>
          </a:p>
        </p:txBody>
      </p:sp>
      <p:grpSp>
        <p:nvGrpSpPr>
          <p:cNvPr id="33" name="LegendBoxes" hidden="1"/>
          <p:cNvGrpSpPr>
            <a:grpSpLocks/>
          </p:cNvGrpSpPr>
          <p:nvPr/>
        </p:nvGrpSpPr>
        <p:grpSpPr bwMode="auto">
          <a:xfrm>
            <a:off x="7883525" y="323054"/>
            <a:ext cx="763588" cy="996951"/>
            <a:chOff x="4936" y="176"/>
            <a:chExt cx="481" cy="628"/>
          </a:xfrm>
        </p:grpSpPr>
        <p:sp>
          <p:nvSpPr>
            <p:cNvPr id="34"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Nokia Pure Text Light"/>
                  <a:ea typeface="ＭＳ Ｐゴシック"/>
                  <a:cs typeface="+mn-cs"/>
                </a:rPr>
                <a:t>Legend</a:t>
              </a:r>
            </a:p>
          </p:txBody>
        </p:sp>
        <p:sp>
          <p:nvSpPr>
            <p:cNvPr id="35"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Nokia Pure Text Light"/>
                <a:ea typeface="ＭＳ Ｐゴシック"/>
                <a:cs typeface="+mn-cs"/>
              </a:endParaRPr>
            </a:p>
          </p:txBody>
        </p:sp>
        <p:sp>
          <p:nvSpPr>
            <p:cNvPr id="36"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Nokia Pure Text Light"/>
                  <a:ea typeface="ＭＳ Ｐゴシック"/>
                  <a:cs typeface="+mn-cs"/>
                </a:rPr>
                <a:t>Legend</a:t>
              </a:r>
            </a:p>
          </p:txBody>
        </p:sp>
        <p:sp>
          <p:nvSpPr>
            <p:cNvPr id="37"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Nokia Pure Text Light"/>
                <a:ea typeface="ＭＳ Ｐゴシック"/>
                <a:cs typeface="+mn-cs"/>
              </a:endParaRPr>
            </a:p>
          </p:txBody>
        </p:sp>
        <p:sp>
          <p:nvSpPr>
            <p:cNvPr id="38"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Nokia Pure Text Light"/>
                  <a:ea typeface="ＭＳ Ｐゴシック"/>
                  <a:cs typeface="+mn-cs"/>
                </a:rPr>
                <a:t>Legend</a:t>
              </a:r>
            </a:p>
          </p:txBody>
        </p:sp>
        <p:sp>
          <p:nvSpPr>
            <p:cNvPr id="39"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Nokia Pure Text Light"/>
                <a:ea typeface="ＭＳ Ｐゴシック"/>
                <a:cs typeface="+mn-cs"/>
              </a:endParaRPr>
            </a:p>
          </p:txBody>
        </p:sp>
        <p:sp>
          <p:nvSpPr>
            <p:cNvPr id="40"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Nokia Pure Text Light"/>
                  <a:ea typeface="ＭＳ Ｐゴシック"/>
                  <a:cs typeface="+mn-cs"/>
                </a:rPr>
                <a:t>Legend</a:t>
              </a:r>
            </a:p>
          </p:txBody>
        </p:sp>
        <p:sp>
          <p:nvSpPr>
            <p:cNvPr id="41"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Nokia Pure Text Light"/>
                <a:ea typeface="ＭＳ Ｐゴシック"/>
                <a:cs typeface="+mn-cs"/>
              </a:endParaRPr>
            </a:p>
          </p:txBody>
        </p:sp>
      </p:grpSp>
      <p:grpSp>
        <p:nvGrpSpPr>
          <p:cNvPr id="42" name="LegendLines" hidden="1"/>
          <p:cNvGrpSpPr>
            <a:grpSpLocks/>
          </p:cNvGrpSpPr>
          <p:nvPr/>
        </p:nvGrpSpPr>
        <p:grpSpPr bwMode="auto">
          <a:xfrm>
            <a:off x="7575552" y="323054"/>
            <a:ext cx="1071563" cy="730252"/>
            <a:chOff x="4750" y="176"/>
            <a:chExt cx="675" cy="460"/>
          </a:xfrm>
        </p:grpSpPr>
        <p:sp>
          <p:nvSpPr>
            <p:cNvPr id="43"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a:endParaRPr lang="en-US" sz="1200" dirty="0">
                <a:solidFill>
                  <a:srgbClr val="124191"/>
                </a:solidFill>
                <a:latin typeface="Nokia Pure Text Light"/>
                <a:ea typeface="ＭＳ Ｐゴシック"/>
                <a:cs typeface="+mn-cs"/>
              </a:endParaRPr>
            </a:p>
          </p:txBody>
        </p:sp>
        <p:sp>
          <p:nvSpPr>
            <p:cNvPr id="44"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a:endParaRPr lang="en-US" sz="1200" dirty="0">
                <a:solidFill>
                  <a:srgbClr val="124191"/>
                </a:solidFill>
                <a:latin typeface="Nokia Pure Text Light"/>
                <a:ea typeface="ＭＳ Ｐゴシック"/>
                <a:cs typeface="+mn-cs"/>
              </a:endParaRPr>
            </a:p>
          </p:txBody>
        </p:sp>
        <p:sp>
          <p:nvSpPr>
            <p:cNvPr id="45"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a:endParaRPr lang="en-US" sz="1200" dirty="0">
                <a:solidFill>
                  <a:srgbClr val="124191"/>
                </a:solidFill>
                <a:latin typeface="Nokia Pure Text Light"/>
                <a:ea typeface="ＭＳ Ｐゴシック"/>
                <a:cs typeface="+mn-cs"/>
              </a:endParaRPr>
            </a:p>
          </p:txBody>
        </p:sp>
        <p:sp>
          <p:nvSpPr>
            <p:cNvPr id="46"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Nokia Pure Text Light"/>
                  <a:ea typeface="ＭＳ Ｐゴシック"/>
                  <a:cs typeface="+mn-cs"/>
                </a:rPr>
                <a:t>Legend</a:t>
              </a:r>
            </a:p>
          </p:txBody>
        </p:sp>
        <p:sp>
          <p:nvSpPr>
            <p:cNvPr id="47"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Nokia Pure Text Light"/>
                  <a:ea typeface="ＭＳ Ｐゴシック"/>
                  <a:cs typeface="+mn-cs"/>
                </a:rPr>
                <a:t>Legend</a:t>
              </a:r>
            </a:p>
          </p:txBody>
        </p:sp>
        <p:sp>
          <p:nvSpPr>
            <p:cNvPr id="48"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Nokia Pure Text Light"/>
                  <a:ea typeface="ＭＳ Ｐゴシック"/>
                  <a:cs typeface="+mn-cs"/>
                </a:rPr>
                <a:t>Legend</a:t>
              </a:r>
            </a:p>
          </p:txBody>
        </p:sp>
      </p:grpSp>
      <p:grpSp>
        <p:nvGrpSpPr>
          <p:cNvPr id="49" name="McKSticker" hidden="1"/>
          <p:cNvGrpSpPr/>
          <p:nvPr/>
        </p:nvGrpSpPr>
        <p:grpSpPr bwMode="auto">
          <a:xfrm>
            <a:off x="7580220" y="323053"/>
            <a:ext cx="1066894" cy="212366"/>
            <a:chOff x="7673881" y="285750"/>
            <a:chExt cx="1066894" cy="212365"/>
          </a:xfrm>
        </p:grpSpPr>
        <p:sp>
          <p:nvSpPr>
            <p:cNvPr id="50" name="StickerRectangle"/>
            <p:cNvSpPr>
              <a:spLocks noChangeArrowheads="1"/>
            </p:cNvSpPr>
            <p:nvPr/>
          </p:nvSpPr>
          <p:spPr bwMode="auto">
            <a:xfrm>
              <a:off x="7673881" y="285750"/>
              <a:ext cx="1066894" cy="21236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124191"/>
                </a:buClr>
              </a:pPr>
              <a:r>
                <a:rPr lang="en-US" sz="1200" dirty="0">
                  <a:solidFill>
                    <a:srgbClr val="808080"/>
                  </a:solidFill>
                  <a:latin typeface="Nokia Pure Text Light"/>
                  <a:ea typeface="ＭＳ Ｐゴシック"/>
                  <a:cs typeface="+mn-cs"/>
                </a:rPr>
                <a:t>PRELIMINARY</a:t>
              </a:r>
            </a:p>
          </p:txBody>
        </p:sp>
        <p:cxnSp>
          <p:nvCxnSpPr>
            <p:cNvPr id="51" name="AutoShape 31"/>
            <p:cNvCxnSpPr>
              <a:cxnSpLocks noChangeShapeType="1"/>
              <a:stCxn id="50" idx="2"/>
              <a:endCxn id="50" idx="4"/>
            </p:cNvCxnSpPr>
            <p:nvPr/>
          </p:nvCxnSpPr>
          <p:spPr bwMode="auto">
            <a:xfrm>
              <a:off x="7673881" y="285750"/>
              <a:ext cx="0" cy="212365"/>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52" name="AutoShape 32"/>
            <p:cNvCxnSpPr>
              <a:cxnSpLocks noChangeShapeType="1"/>
              <a:stCxn id="50" idx="4"/>
              <a:endCxn id="50" idx="6"/>
            </p:cNvCxnSpPr>
            <p:nvPr/>
          </p:nvCxnSpPr>
          <p:spPr bwMode="auto">
            <a:xfrm>
              <a:off x="7673881" y="498115"/>
              <a:ext cx="1066894"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53" name="LegendMoons" hidden="1"/>
          <p:cNvGrpSpPr/>
          <p:nvPr/>
        </p:nvGrpSpPr>
        <p:grpSpPr bwMode="auto">
          <a:xfrm>
            <a:off x="7816683" y="323054"/>
            <a:ext cx="830430" cy="1306516"/>
            <a:chOff x="6655594" y="273840"/>
            <a:chExt cx="830430" cy="1306516"/>
          </a:xfrm>
        </p:grpSpPr>
        <p:grpSp>
          <p:nvGrpSpPr>
            <p:cNvPr id="54" name="MoonLegend1"/>
            <p:cNvGrpSpPr>
              <a:grpSpLocks noChangeAspect="1"/>
            </p:cNvGrpSpPr>
            <p:nvPr>
              <p:custDataLst>
                <p:tags r:id="rId8"/>
              </p:custDataLst>
            </p:nvPr>
          </p:nvGrpSpPr>
          <p:grpSpPr bwMode="auto">
            <a:xfrm>
              <a:off x="6655594" y="273840"/>
              <a:ext cx="209550" cy="209551"/>
              <a:chOff x="4533" y="183"/>
              <a:chExt cx="144" cy="144"/>
            </a:xfrm>
          </p:grpSpPr>
          <p:sp>
            <p:nvSpPr>
              <p:cNvPr id="72" name="Oval 38"/>
              <p:cNvSpPr>
                <a:spLocks noChangeAspect="1" noChangeArrowheads="1"/>
              </p:cNvSpPr>
              <p:nvPr>
                <p:custDataLst>
                  <p:tags r:id="rId21"/>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Nokia Pure Text Light"/>
                  <a:ea typeface="ＭＳ Ｐゴシック"/>
                  <a:cs typeface="+mn-cs"/>
                </a:endParaRPr>
              </a:p>
            </p:txBody>
          </p:sp>
          <p:sp>
            <p:nvSpPr>
              <p:cNvPr id="73" name="Arc 39"/>
              <p:cNvSpPr>
                <a:spLocks noChangeAspect="1"/>
              </p:cNvSpPr>
              <p:nvPr>
                <p:custDataLst>
                  <p:tags r:id="rId22"/>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Nokia Pure Text Light"/>
                  <a:ea typeface="ＭＳ Ｐゴシック"/>
                  <a:cs typeface="+mn-cs"/>
                </a:endParaRPr>
              </a:p>
            </p:txBody>
          </p:sp>
        </p:grpSp>
        <p:grpSp>
          <p:nvGrpSpPr>
            <p:cNvPr id="55" name="MoonLegend2"/>
            <p:cNvGrpSpPr>
              <a:grpSpLocks noChangeAspect="1"/>
            </p:cNvGrpSpPr>
            <p:nvPr>
              <p:custDataLst>
                <p:tags r:id="rId9"/>
              </p:custDataLst>
            </p:nvPr>
          </p:nvGrpSpPr>
          <p:grpSpPr bwMode="auto">
            <a:xfrm>
              <a:off x="6655594" y="548081"/>
              <a:ext cx="209550" cy="209551"/>
              <a:chOff x="1694" y="2044"/>
              <a:chExt cx="160" cy="160"/>
            </a:xfrm>
          </p:grpSpPr>
          <p:sp>
            <p:nvSpPr>
              <p:cNvPr id="70"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Nokia Pure Text Light"/>
                  <a:ea typeface="ＭＳ Ｐゴシック"/>
                  <a:cs typeface="+mn-cs"/>
                </a:endParaRPr>
              </a:p>
            </p:txBody>
          </p:sp>
          <p:sp>
            <p:nvSpPr>
              <p:cNvPr id="71" name="Arc 42"/>
              <p:cNvSpPr>
                <a:spLocks noChangeAspect="1"/>
              </p:cNvSpPr>
              <p:nvPr>
                <p:custDataLst>
                  <p:tags r:id="rId20"/>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Nokia Pure Text Light"/>
                  <a:ea typeface="ＭＳ Ｐゴシック"/>
                  <a:cs typeface="+mn-cs"/>
                </a:endParaRPr>
              </a:p>
            </p:txBody>
          </p:sp>
        </p:grpSp>
        <p:grpSp>
          <p:nvGrpSpPr>
            <p:cNvPr id="56" name="MoonLegend4"/>
            <p:cNvGrpSpPr>
              <a:grpSpLocks noChangeAspect="1"/>
            </p:cNvGrpSpPr>
            <p:nvPr>
              <p:custDataLst>
                <p:tags r:id="rId10"/>
              </p:custDataLst>
            </p:nvPr>
          </p:nvGrpSpPr>
          <p:grpSpPr bwMode="auto">
            <a:xfrm>
              <a:off x="6655594" y="1096563"/>
              <a:ext cx="209550" cy="209551"/>
              <a:chOff x="4495" y="1198"/>
              <a:chExt cx="160" cy="160"/>
            </a:xfrm>
          </p:grpSpPr>
          <p:sp>
            <p:nvSpPr>
              <p:cNvPr id="68" name="Oval 47"/>
              <p:cNvSpPr>
                <a:spLocks noChangeAspect="1" noChangeArrowheads="1"/>
              </p:cNvSpPr>
              <p:nvPr>
                <p:custDataLst>
                  <p:tags r:id="rId17"/>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Nokia Pure Text Light"/>
                  <a:ea typeface="ＭＳ Ｐゴシック"/>
                  <a:cs typeface="+mn-cs"/>
                </a:endParaRPr>
              </a:p>
            </p:txBody>
          </p:sp>
          <p:sp>
            <p:nvSpPr>
              <p:cNvPr id="69"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Nokia Pure Text Light"/>
                  <a:ea typeface="ＭＳ Ｐゴシック"/>
                  <a:cs typeface="+mn-cs"/>
                </a:endParaRPr>
              </a:p>
            </p:txBody>
          </p:sp>
        </p:grpSp>
        <p:grpSp>
          <p:nvGrpSpPr>
            <p:cNvPr id="57" name="MoonLegend5"/>
            <p:cNvGrpSpPr>
              <a:grpSpLocks noChangeAspect="1"/>
            </p:cNvGrpSpPr>
            <p:nvPr>
              <p:custDataLst>
                <p:tags r:id="rId11"/>
              </p:custDataLst>
            </p:nvPr>
          </p:nvGrpSpPr>
          <p:grpSpPr bwMode="auto">
            <a:xfrm>
              <a:off x="6655594" y="1370805"/>
              <a:ext cx="209550" cy="209551"/>
              <a:chOff x="4495" y="1440"/>
              <a:chExt cx="160" cy="160"/>
            </a:xfrm>
          </p:grpSpPr>
          <p:sp>
            <p:nvSpPr>
              <p:cNvPr id="66" name="Oval 50"/>
              <p:cNvSpPr>
                <a:spLocks noChangeAspect="1" noChangeArrowheads="1"/>
              </p:cNvSpPr>
              <p:nvPr>
                <p:custDataLst>
                  <p:tags r:id="rId15"/>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Nokia Pure Text Light"/>
                  <a:ea typeface="ＭＳ Ｐゴシック"/>
                  <a:cs typeface="+mn-cs"/>
                </a:endParaRPr>
              </a:p>
            </p:txBody>
          </p:sp>
          <p:sp>
            <p:nvSpPr>
              <p:cNvPr id="67"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Nokia Pure Text Light"/>
                  <a:ea typeface="ＭＳ Ｐゴシック"/>
                  <a:cs typeface="+mn-cs"/>
                </a:endParaRPr>
              </a:p>
            </p:txBody>
          </p:sp>
        </p:grpSp>
        <p:sp>
          <p:nvSpPr>
            <p:cNvPr id="58" name="Legend1"/>
            <p:cNvSpPr>
              <a:spLocks noChangeArrowheads="1"/>
            </p:cNvSpPr>
            <p:nvPr/>
          </p:nvSpPr>
          <p:spPr bwMode="auto">
            <a:xfrm>
              <a:off x="6976269"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Nokia Pure Text Light"/>
                  <a:ea typeface="ＭＳ Ｐゴシック"/>
                  <a:cs typeface="+mn-cs"/>
                </a:rPr>
                <a:t>Legend</a:t>
              </a:r>
            </a:p>
          </p:txBody>
        </p:sp>
        <p:sp>
          <p:nvSpPr>
            <p:cNvPr id="59" name="Legend2"/>
            <p:cNvSpPr>
              <a:spLocks noChangeArrowheads="1"/>
            </p:cNvSpPr>
            <p:nvPr/>
          </p:nvSpPr>
          <p:spPr bwMode="auto">
            <a:xfrm>
              <a:off x="6976269"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Nokia Pure Text Light"/>
                  <a:ea typeface="ＭＳ Ｐゴシック"/>
                  <a:cs typeface="+mn-cs"/>
                </a:rPr>
                <a:t>Legend</a:t>
              </a:r>
            </a:p>
          </p:txBody>
        </p:sp>
        <p:sp>
          <p:nvSpPr>
            <p:cNvPr id="60" name="Legend3"/>
            <p:cNvSpPr>
              <a:spLocks noChangeArrowheads="1"/>
            </p:cNvSpPr>
            <p:nvPr/>
          </p:nvSpPr>
          <p:spPr bwMode="auto">
            <a:xfrm>
              <a:off x="6976269"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Nokia Pure Text Light"/>
                  <a:ea typeface="ＭＳ Ｐゴシック"/>
                  <a:cs typeface="+mn-cs"/>
                </a:rPr>
                <a:t>Legend</a:t>
              </a:r>
            </a:p>
          </p:txBody>
        </p:sp>
        <p:sp>
          <p:nvSpPr>
            <p:cNvPr id="61" name="Legend4"/>
            <p:cNvSpPr>
              <a:spLocks noChangeArrowheads="1"/>
            </p:cNvSpPr>
            <p:nvPr/>
          </p:nvSpPr>
          <p:spPr bwMode="auto">
            <a:xfrm>
              <a:off x="6976269"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Nokia Pure Text Light"/>
                  <a:ea typeface="ＭＳ Ｐゴシック"/>
                  <a:cs typeface="+mn-cs"/>
                </a:rPr>
                <a:t>Legend</a:t>
              </a:r>
            </a:p>
          </p:txBody>
        </p:sp>
        <p:sp>
          <p:nvSpPr>
            <p:cNvPr id="62" name="Legend5"/>
            <p:cNvSpPr>
              <a:spLocks noChangeArrowheads="1"/>
            </p:cNvSpPr>
            <p:nvPr/>
          </p:nvSpPr>
          <p:spPr bwMode="auto">
            <a:xfrm>
              <a:off x="6976269"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124191"/>
                </a:buClr>
              </a:pPr>
              <a:r>
                <a:rPr lang="en-US" sz="1200" dirty="0">
                  <a:solidFill>
                    <a:srgbClr val="124191"/>
                  </a:solidFill>
                  <a:latin typeface="Nokia Pure Text Light"/>
                  <a:ea typeface="ＭＳ Ｐゴシック"/>
                  <a:cs typeface="+mn-cs"/>
                </a:rPr>
                <a:t>Legend</a:t>
              </a:r>
            </a:p>
          </p:txBody>
        </p:sp>
        <p:grpSp>
          <p:nvGrpSpPr>
            <p:cNvPr id="63" name="MoonLegend3"/>
            <p:cNvGrpSpPr>
              <a:grpSpLocks noChangeAspect="1"/>
            </p:cNvGrpSpPr>
            <p:nvPr>
              <p:custDataLst>
                <p:tags r:id="rId12"/>
              </p:custDataLst>
            </p:nvPr>
          </p:nvGrpSpPr>
          <p:grpSpPr bwMode="auto">
            <a:xfrm>
              <a:off x="6655594" y="822322"/>
              <a:ext cx="209550" cy="209551"/>
              <a:chOff x="4495" y="1198"/>
              <a:chExt cx="160" cy="160"/>
            </a:xfrm>
          </p:grpSpPr>
          <p:sp>
            <p:nvSpPr>
              <p:cNvPr id="64" name="Oval 47"/>
              <p:cNvSpPr>
                <a:spLocks noChangeAspect="1" noChangeArrowheads="1"/>
              </p:cNvSpPr>
              <p:nvPr>
                <p:custDataLst>
                  <p:tags r:id="rId13"/>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Nokia Pure Text Light"/>
                  <a:ea typeface="ＭＳ Ｐゴシック"/>
                  <a:cs typeface="+mn-cs"/>
                </a:endParaRPr>
              </a:p>
            </p:txBody>
          </p:sp>
          <p:sp>
            <p:nvSpPr>
              <p:cNvPr id="65"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a:endParaRPr lang="en-US" sz="1200" dirty="0">
                  <a:solidFill>
                    <a:srgbClr val="124191"/>
                  </a:solidFill>
                  <a:latin typeface="Nokia Pure Text Light"/>
                  <a:ea typeface="ＭＳ Ｐゴシック"/>
                  <a:cs typeface="+mn-cs"/>
                </a:endParaRPr>
              </a:p>
            </p:txBody>
          </p:sp>
        </p:grpSp>
      </p:grpSp>
      <p:grpSp>
        <p:nvGrpSpPr>
          <p:cNvPr id="74" name="McK Moon" hidden="1"/>
          <p:cNvGrpSpPr>
            <a:grpSpLocks/>
          </p:cNvGrpSpPr>
          <p:nvPr>
            <p:custDataLst>
              <p:tags r:id="rId5"/>
            </p:custDataLst>
          </p:nvPr>
        </p:nvGrpSpPr>
        <p:grpSpPr bwMode="auto">
          <a:xfrm>
            <a:off x="7871724" y="360401"/>
            <a:ext cx="209550" cy="209551"/>
            <a:chOff x="1600" y="1600"/>
            <a:chExt cx="160" cy="160"/>
          </a:xfrm>
        </p:grpSpPr>
        <p:sp>
          <p:nvSpPr>
            <p:cNvPr id="75" name="Oval 90"/>
            <p:cNvSpPr>
              <a:spLocks noChangeAspect="1" noChangeArrowheads="1"/>
            </p:cNvSpPr>
            <p:nvPr>
              <p:custDataLst>
                <p:tags r:id="rId6"/>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pPr defTabSz="914400"/>
              <a:endParaRPr lang="en-US" sz="1600" dirty="0">
                <a:solidFill>
                  <a:srgbClr val="124191"/>
                </a:solidFill>
                <a:ea typeface="ＭＳ Ｐゴシック"/>
                <a:cs typeface="+mn-cs"/>
              </a:endParaRPr>
            </a:p>
          </p:txBody>
        </p:sp>
        <p:sp>
          <p:nvSpPr>
            <p:cNvPr id="76" name="Arc 91"/>
            <p:cNvSpPr>
              <a:spLocks noChangeAspect="1"/>
            </p:cNvSpPr>
            <p:nvPr>
              <p:custDataLst>
                <p:tags r:id="rId7"/>
              </p:custDataLst>
            </p:nvPr>
          </p:nvSpPr>
          <p:spPr bwMode="black">
            <a:xfrm>
              <a:off x="1600" y="1600"/>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pPr defTabSz="914400"/>
              <a:endParaRPr lang="en-US" sz="1600" dirty="0">
                <a:solidFill>
                  <a:srgbClr val="124191"/>
                </a:solidFill>
                <a:ea typeface="ＭＳ Ｐゴシック"/>
                <a:cs typeface="+mn-cs"/>
              </a:endParaRPr>
            </a:p>
          </p:txBody>
        </p:sp>
      </p:grpSp>
    </p:spTree>
    <p:extLst>
      <p:ext uri="{BB962C8B-B14F-4D97-AF65-F5344CB8AC3E}">
        <p14:creationId xmlns:p14="http://schemas.microsoft.com/office/powerpoint/2010/main" val="3187369073"/>
      </p:ext>
    </p:extLst>
  </p:cSld>
  <p:clrMap bg1="lt1" tx1="dk1" bg2="lt2" tx2="dk2" accent1="accent1" accent2="accent2" accent3="accent3" accent4="accent4" accent5="accent5" accent6="accent6" hlink="hlink" folHlink="folHlink"/>
  <p:sldLayoutIdLst>
    <p:sldLayoutId id="2147483829" r:id="rId1"/>
  </p:sldLayoutIdLst>
  <p:hf sldNum="0" hdr="0" ftr="0"/>
  <p:txStyles>
    <p:titleStyle>
      <a:lvl1pPr algn="l" defTabSz="895350" rtl="0" eaLnBrk="1" fontAlgn="base" hangingPunct="1">
        <a:spcBef>
          <a:spcPct val="0"/>
        </a:spcBef>
        <a:spcAft>
          <a:spcPct val="0"/>
        </a:spcAft>
        <a:tabLst>
          <a:tab pos="269875" algn="l"/>
        </a:tabLst>
        <a:defRPr sz="1800" b="1" baseline="0">
          <a:solidFill>
            <a:schemeClr val="accent2"/>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7200" y="900000"/>
            <a:ext cx="8308800" cy="2438818"/>
          </a:xfrm>
        </p:spPr>
        <p:txBody>
          <a:bodyPr/>
          <a:lstStyle/>
          <a:p>
            <a:r>
              <a:rPr lang="en-US" sz="4800" dirty="0"/>
              <a:t>RTNA 1.0</a:t>
            </a:r>
          </a:p>
          <a:p>
            <a:r>
              <a:rPr lang="en-US" sz="4800" dirty="0"/>
              <a:t>Streaming Engine </a:t>
            </a:r>
            <a:r>
              <a:rPr lang="en-US" sz="4800" dirty="0"/>
              <a:t>F</a:t>
            </a:r>
            <a:r>
              <a:rPr lang="en-US" sz="4800" dirty="0" smtClean="0"/>
              <a:t>ramework</a:t>
            </a:r>
            <a:endParaRPr lang="en-US" sz="3200" dirty="0"/>
          </a:p>
        </p:txBody>
      </p:sp>
      <p:sp>
        <p:nvSpPr>
          <p:cNvPr id="5" name="Content Placeholder 4"/>
          <p:cNvSpPr>
            <a:spLocks noGrp="1"/>
          </p:cNvSpPr>
          <p:nvPr>
            <p:ph sz="quarter" idx="11"/>
          </p:nvPr>
        </p:nvSpPr>
        <p:spPr>
          <a:xfrm>
            <a:off x="417600" y="4004440"/>
            <a:ext cx="8308800" cy="632359"/>
          </a:xfrm>
        </p:spPr>
        <p:txBody>
          <a:bodyPr/>
          <a:lstStyle/>
          <a:p>
            <a:pPr>
              <a:defRPr/>
            </a:pPr>
            <a:r>
              <a:rPr lang="en-US" dirty="0" smtClean="0"/>
              <a:t>From </a:t>
            </a:r>
            <a:r>
              <a:rPr lang="en-US" dirty="0" smtClean="0"/>
              <a:t>Zhang Ou/He Shan</a:t>
            </a:r>
            <a:endParaRPr lang="en-US" dirty="0"/>
          </a:p>
        </p:txBody>
      </p:sp>
      <p:sp>
        <p:nvSpPr>
          <p:cNvPr id="2" name="Footer Placeholder 1"/>
          <p:cNvSpPr>
            <a:spLocks noGrp="1"/>
          </p:cNvSpPr>
          <p:nvPr>
            <p:ph type="ftr" sz="quarter" idx="3"/>
          </p:nvPr>
        </p:nvSpPr>
        <p:spPr/>
        <p:txBody>
          <a:bodyPr/>
          <a:lstStyle/>
          <a:p>
            <a:r>
              <a:rPr lang="en-US">
                <a:cs typeface="Arial" panose="020B0604020202020204" pitchFamily="34" charset="0"/>
              </a:rPr>
              <a:t>Nokia Internal Use</a:t>
            </a:r>
          </a:p>
        </p:txBody>
      </p:sp>
    </p:spTree>
    <p:extLst>
      <p:ext uri="{BB962C8B-B14F-4D97-AF65-F5344CB8AC3E}">
        <p14:creationId xmlns:p14="http://schemas.microsoft.com/office/powerpoint/2010/main" val="2656613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a:cs typeface="Arial" panose="020B0604020202020204" pitchFamily="34" charset="0"/>
              </a:rPr>
              <a:t>Nokia Internal Use</a:t>
            </a:r>
          </a:p>
        </p:txBody>
      </p:sp>
      <p:sp>
        <p:nvSpPr>
          <p:cNvPr id="4" name="Title 3"/>
          <p:cNvSpPr>
            <a:spLocks noGrp="1"/>
          </p:cNvSpPr>
          <p:nvPr>
            <p:ph type="title"/>
          </p:nvPr>
        </p:nvSpPr>
        <p:spPr/>
        <p:txBody>
          <a:bodyPr/>
          <a:lstStyle/>
          <a:p>
            <a:r>
              <a:rPr lang="en-US" dirty="0" smtClean="0"/>
              <a:t>XML schema for </a:t>
            </a:r>
            <a:r>
              <a:rPr lang="en-US" dirty="0" err="1" smtClean="0"/>
              <a:t>SparkRunningChart</a:t>
            </a:r>
            <a:endParaRPr lang="en-US" dirty="0"/>
          </a:p>
        </p:txBody>
      </p:sp>
      <p:sp>
        <p:nvSpPr>
          <p:cNvPr id="50" name="Content Placeholder 6"/>
          <p:cNvSpPr txBox="1">
            <a:spLocks/>
          </p:cNvSpPr>
          <p:nvPr/>
        </p:nvSpPr>
        <p:spPr>
          <a:xfrm>
            <a:off x="417600" y="1108531"/>
            <a:ext cx="5823402" cy="3143941"/>
          </a:xfrm>
          <a:prstGeom prst="rect">
            <a:avLst/>
          </a:prstGeom>
        </p:spPr>
        <p:txBody>
          <a:bodyPr lIns="0" tIns="0" rIns="0" bIns="0">
            <a:noAutofit/>
          </a:bodyPr>
          <a:lstStyle>
            <a:lvl1pPr marL="230188" indent="-230188" algn="l" defTabSz="457200" rtl="0" eaLnBrk="1" fontAlgn="base" hangingPunct="1">
              <a:spcBef>
                <a:spcPct val="0"/>
              </a:spcBef>
              <a:spcAft>
                <a:spcPts val="600"/>
              </a:spcAft>
              <a:buFont typeface="Arial" charset="0"/>
              <a:buChar char="•"/>
              <a:defRPr sz="1600" kern="1200">
                <a:solidFill>
                  <a:schemeClr val="tx2"/>
                </a:solidFill>
                <a:latin typeface="+mn-lt"/>
                <a:ea typeface="ヒラギノ角ゴ Pro W3" charset="0"/>
                <a:cs typeface="ヒラギノ角ゴ Pro W3" charset="0"/>
              </a:defRPr>
            </a:lvl1pPr>
            <a:lvl2pPr marL="460800" indent="-228600" algn="l" defTabSz="457200" rtl="0" eaLnBrk="1" fontAlgn="base" hangingPunct="1">
              <a:spcBef>
                <a:spcPct val="0"/>
              </a:spcBef>
              <a:spcAft>
                <a:spcPts val="600"/>
              </a:spcAft>
              <a:buFont typeface="Lucida Grande"/>
              <a:buChar char="-"/>
              <a:defRPr sz="1400" kern="1200">
                <a:solidFill>
                  <a:schemeClr val="tx2"/>
                </a:solidFill>
                <a:latin typeface="+mn-lt"/>
                <a:ea typeface="ヒラギノ角ゴ Pro W3" charset="0"/>
                <a:cs typeface="ヒラギノ角ゴ Pro W3"/>
              </a:defRPr>
            </a:lvl2pPr>
            <a:lvl3pPr marL="691200" indent="-230400" algn="l" defTabSz="457200" rtl="0" eaLnBrk="1" fontAlgn="base" hangingPunct="1">
              <a:spcBef>
                <a:spcPct val="0"/>
              </a:spcBef>
              <a:spcAft>
                <a:spcPts val="600"/>
              </a:spcAft>
              <a:buFont typeface="Arial" charset="0"/>
              <a:buChar char="•"/>
              <a:defRPr sz="1200" kern="1200">
                <a:solidFill>
                  <a:schemeClr val="tx2"/>
                </a:solidFill>
                <a:latin typeface="+mn-lt"/>
                <a:ea typeface="ヒラギノ角ゴ Pro W3" charset="0"/>
                <a:cs typeface="ヒラギノ角ゴ Pro W3"/>
              </a:defRPr>
            </a:lvl3pPr>
            <a:lvl4pPr marL="921600" indent="-228600" algn="l" defTabSz="457200" rtl="0" eaLnBrk="1" fontAlgn="base" hangingPunct="1">
              <a:spcBef>
                <a:spcPct val="0"/>
              </a:spcBef>
              <a:spcAft>
                <a:spcPts val="600"/>
              </a:spcAft>
              <a:buFont typeface="Lucida Grande"/>
              <a:buChar char="-"/>
              <a:defRPr sz="1000" kern="1200">
                <a:solidFill>
                  <a:schemeClr val="tx2"/>
                </a:solidFill>
                <a:latin typeface="+mn-lt"/>
                <a:ea typeface="ヒラギノ角ゴ Pro W3" charset="0"/>
                <a:cs typeface="ヒラギノ角ゴ Pro W3"/>
              </a:defRPr>
            </a:lvl4pPr>
            <a:lvl5pPr marL="1152000" indent="-230188" algn="l" defTabSz="457200" rtl="0" eaLnBrk="1" fontAlgn="base" hangingPunct="1">
              <a:spcBef>
                <a:spcPct val="0"/>
              </a:spcBef>
              <a:spcAft>
                <a:spcPts val="600"/>
              </a:spcAft>
              <a:buFont typeface="Arial" charset="0"/>
              <a:buChar char="•"/>
              <a:defRPr sz="8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0"/>
              </a:spcAft>
              <a:buNone/>
            </a:pPr>
            <a:r>
              <a:rPr lang="en-US" altLang="zh-CN" sz="700" dirty="0" smtClean="0"/>
              <a:t>&lt;processor&gt;</a:t>
            </a:r>
          </a:p>
          <a:p>
            <a:pPr marL="0" indent="0">
              <a:spcAft>
                <a:spcPts val="0"/>
              </a:spcAft>
              <a:buNone/>
            </a:pPr>
            <a:r>
              <a:rPr lang="en-US" altLang="zh-CN" sz="700" dirty="0" smtClean="0"/>
              <a:t>    &lt;</a:t>
            </a:r>
            <a:r>
              <a:rPr lang="en-US" altLang="zh-CN" sz="700" dirty="0" err="1" smtClean="0"/>
              <a:t>plugIds</a:t>
            </a:r>
            <a:r>
              <a:rPr lang="en-US" altLang="zh-CN" sz="700" dirty="0" smtClean="0"/>
              <a:t>&gt;</a:t>
            </a:r>
          </a:p>
          <a:p>
            <a:pPr marL="0" indent="0">
              <a:spcAft>
                <a:spcPts val="0"/>
              </a:spcAft>
              <a:buNone/>
            </a:pPr>
            <a:r>
              <a:rPr lang="en-US" altLang="zh-CN" sz="700" dirty="0" smtClean="0"/>
              <a:t>        &lt;</a:t>
            </a:r>
            <a:r>
              <a:rPr lang="en-US" altLang="zh-CN" sz="700" dirty="0" err="1" smtClean="0"/>
              <a:t>plugId</a:t>
            </a:r>
            <a:r>
              <a:rPr lang="en-US" altLang="zh-CN" sz="700" dirty="0" smtClean="0"/>
              <a:t>&gt;</a:t>
            </a:r>
            <a:r>
              <a:rPr lang="en-US" altLang="zh-CN" sz="700" dirty="0" err="1" smtClean="0"/>
              <a:t>enbToCorrelate</a:t>
            </a:r>
            <a:r>
              <a:rPr lang="en-US" altLang="zh-CN" sz="700" dirty="0" smtClean="0"/>
              <a:t>&lt;/</a:t>
            </a:r>
            <a:r>
              <a:rPr lang="en-US" altLang="zh-CN" sz="700" dirty="0" err="1" smtClean="0"/>
              <a:t>plugId</a:t>
            </a:r>
            <a:r>
              <a:rPr lang="en-US" altLang="zh-CN" sz="700" dirty="0" smtClean="0"/>
              <a:t>&gt;</a:t>
            </a:r>
          </a:p>
          <a:p>
            <a:pPr marL="0" indent="0">
              <a:spcAft>
                <a:spcPts val="0"/>
              </a:spcAft>
              <a:buNone/>
            </a:pPr>
            <a:r>
              <a:rPr lang="en-US" altLang="zh-CN" sz="700" dirty="0" smtClean="0"/>
              <a:t>    &lt;/</a:t>
            </a:r>
            <a:r>
              <a:rPr lang="en-US" altLang="zh-CN" sz="700" dirty="0" err="1"/>
              <a:t>plugIds</a:t>
            </a:r>
            <a:r>
              <a:rPr lang="en-US" altLang="zh-CN" sz="700" dirty="0"/>
              <a:t>&gt;</a:t>
            </a:r>
          </a:p>
          <a:p>
            <a:pPr marL="0" indent="0">
              <a:spcAft>
                <a:spcPts val="0"/>
              </a:spcAft>
              <a:buNone/>
            </a:pPr>
            <a:r>
              <a:rPr lang="en-US" altLang="zh-CN" sz="700" dirty="0" smtClean="0"/>
              <a:t>    &lt;</a:t>
            </a:r>
            <a:r>
              <a:rPr lang="en-US" altLang="zh-CN" sz="700" dirty="0" err="1"/>
              <a:t>actionType</a:t>
            </a:r>
            <a:r>
              <a:rPr lang="en-US" altLang="zh-CN" sz="700" dirty="0"/>
              <a:t>&gt;correlate&lt;/</a:t>
            </a:r>
            <a:r>
              <a:rPr lang="en-US" altLang="zh-CN" sz="700" dirty="0" err="1"/>
              <a:t>actionType</a:t>
            </a:r>
            <a:r>
              <a:rPr lang="en-US" altLang="zh-CN" sz="700" dirty="0"/>
              <a:t>&gt;</a:t>
            </a:r>
          </a:p>
          <a:p>
            <a:pPr marL="0" indent="0">
              <a:spcAft>
                <a:spcPts val="0"/>
              </a:spcAft>
              <a:buNone/>
            </a:pPr>
            <a:r>
              <a:rPr lang="en-US" altLang="zh-CN" sz="700" dirty="0" smtClean="0"/>
              <a:t>    &lt;</a:t>
            </a:r>
            <a:r>
              <a:rPr lang="en-US" altLang="zh-CN" sz="700" dirty="0"/>
              <a:t>correlate&gt;</a:t>
            </a:r>
          </a:p>
          <a:p>
            <a:pPr marL="0" indent="0">
              <a:spcAft>
                <a:spcPts val="0"/>
              </a:spcAft>
              <a:buNone/>
            </a:pPr>
            <a:r>
              <a:rPr lang="en-US" altLang="zh-CN" sz="700" dirty="0" smtClean="0"/>
              <a:t>        &lt;</a:t>
            </a:r>
            <a:r>
              <a:rPr lang="en-US" altLang="zh-CN" sz="700" dirty="0" err="1"/>
              <a:t>booleanExpression</a:t>
            </a:r>
            <a:r>
              <a:rPr lang="en-US" altLang="zh-CN" sz="700" dirty="0"/>
              <a:t>&gt;(#long(data1.field('</a:t>
            </a:r>
            <a:r>
              <a:rPr lang="en-US" altLang="zh-CN" sz="700" dirty="0" err="1"/>
              <a:t>ProcedureStartTime</a:t>
            </a:r>
            <a:r>
              <a:rPr lang="en-US" altLang="zh-CN" sz="700" dirty="0"/>
              <a:t>')) le #long(data2.field('</a:t>
            </a:r>
            <a:r>
              <a:rPr lang="en-US" altLang="zh-CN" sz="700" dirty="0" err="1"/>
              <a:t>ProcedureStartTime</a:t>
            </a:r>
            <a:r>
              <a:rPr lang="en-US" altLang="zh-CN" sz="700" dirty="0"/>
              <a:t>'))) and ((#long(data1.field('</a:t>
            </a:r>
            <a:r>
              <a:rPr lang="en-US" altLang="zh-CN" sz="700" dirty="0" err="1"/>
              <a:t>ProcedureStartTime</a:t>
            </a:r>
            <a:r>
              <a:rPr lang="en-US" altLang="zh-CN" sz="700" dirty="0"/>
              <a:t>'))+#long(data1.field('</a:t>
            </a:r>
            <a:r>
              <a:rPr lang="en-US" altLang="zh-CN" sz="700" dirty="0" err="1"/>
              <a:t>ProcedureDuration</a:t>
            </a:r>
            <a:r>
              <a:rPr lang="en-US" altLang="zh-CN" sz="700" dirty="0"/>
              <a:t>'))*1000) </a:t>
            </a:r>
            <a:r>
              <a:rPr lang="en-US" altLang="zh-CN" sz="700" dirty="0" err="1"/>
              <a:t>ge</a:t>
            </a:r>
            <a:r>
              <a:rPr lang="en-US" altLang="zh-CN" sz="700" dirty="0"/>
              <a:t> #long(data2.field('</a:t>
            </a:r>
            <a:r>
              <a:rPr lang="en-US" altLang="zh-CN" sz="700" dirty="0" err="1"/>
              <a:t>ProcedureStartTime</a:t>
            </a:r>
            <a:r>
              <a:rPr lang="en-US" altLang="zh-CN" sz="700" dirty="0" smtClean="0"/>
              <a:t>')))&lt;/</a:t>
            </a:r>
            <a:r>
              <a:rPr lang="en-US" altLang="zh-CN" sz="700" dirty="0" err="1" smtClean="0"/>
              <a:t>booleanExpression</a:t>
            </a:r>
            <a:r>
              <a:rPr lang="en-US" altLang="zh-CN" sz="700" dirty="0" smtClean="0"/>
              <a:t>&gt;</a:t>
            </a:r>
            <a:endParaRPr lang="en-US" altLang="zh-CN" sz="700" dirty="0"/>
          </a:p>
          <a:p>
            <a:pPr marL="0" indent="0">
              <a:spcAft>
                <a:spcPts val="0"/>
              </a:spcAft>
              <a:buNone/>
            </a:pPr>
            <a:r>
              <a:rPr lang="en-US" altLang="zh-CN" sz="700" dirty="0" smtClean="0"/>
              <a:t>    &lt;/</a:t>
            </a:r>
            <a:r>
              <a:rPr lang="en-US" altLang="zh-CN" sz="700" dirty="0"/>
              <a:t>correlate&gt;</a:t>
            </a:r>
          </a:p>
          <a:p>
            <a:pPr marL="0" indent="0">
              <a:spcAft>
                <a:spcPts val="0"/>
              </a:spcAft>
              <a:buNone/>
            </a:pPr>
            <a:r>
              <a:rPr lang="en-US" altLang="zh-CN" sz="700" dirty="0" smtClean="0"/>
              <a:t>    &lt;</a:t>
            </a:r>
            <a:r>
              <a:rPr lang="en-US" altLang="zh-CN" sz="700" dirty="0"/>
              <a:t>transform&gt;</a:t>
            </a:r>
          </a:p>
          <a:p>
            <a:pPr marL="0" indent="0">
              <a:spcAft>
                <a:spcPts val="0"/>
              </a:spcAft>
              <a:buNone/>
            </a:pPr>
            <a:r>
              <a:rPr lang="en-US" altLang="zh-CN" sz="700" dirty="0" smtClean="0"/>
              <a:t>        &lt;</a:t>
            </a:r>
            <a:r>
              <a:rPr lang="en-US" altLang="zh-CN" sz="700" dirty="0" err="1"/>
              <a:t>avroPath</a:t>
            </a:r>
            <a:r>
              <a:rPr lang="en-US" altLang="zh-CN" sz="700" dirty="0"/>
              <a:t>&gt;MMEPCMD_10.avsc&lt;/</a:t>
            </a:r>
            <a:r>
              <a:rPr lang="en-US" altLang="zh-CN" sz="700" dirty="0" err="1"/>
              <a:t>avroPath</a:t>
            </a:r>
            <a:r>
              <a:rPr lang="en-US" altLang="zh-CN" sz="700" dirty="0"/>
              <a:t>&gt;						</a:t>
            </a:r>
          </a:p>
          <a:p>
            <a:pPr marL="0" indent="0">
              <a:spcAft>
                <a:spcPts val="0"/>
              </a:spcAft>
              <a:buNone/>
            </a:pPr>
            <a:r>
              <a:rPr lang="en-US" altLang="zh-CN" sz="700" dirty="0" smtClean="0"/>
              <a:t>        &lt;</a:t>
            </a:r>
            <a:r>
              <a:rPr lang="en-US" altLang="zh-CN" sz="700" dirty="0" err="1" smtClean="0"/>
              <a:t>fieldMappings</a:t>
            </a:r>
            <a:r>
              <a:rPr lang="en-US" altLang="zh-CN" sz="700" dirty="0"/>
              <a:t>&gt;</a:t>
            </a:r>
          </a:p>
          <a:p>
            <a:pPr marL="0" indent="0">
              <a:spcAft>
                <a:spcPts val="0"/>
              </a:spcAft>
              <a:buNone/>
            </a:pPr>
            <a:r>
              <a:rPr lang="en-US" altLang="zh-CN" sz="700" dirty="0" smtClean="0"/>
              <a:t>            &lt;</a:t>
            </a:r>
            <a:r>
              <a:rPr lang="en-US" altLang="zh-CN" sz="700" dirty="0" err="1" smtClean="0"/>
              <a:t>fieldMapping</a:t>
            </a:r>
            <a:r>
              <a:rPr lang="en-US" altLang="zh-CN" sz="700" dirty="0" smtClean="0"/>
              <a:t>&gt;</a:t>
            </a:r>
            <a:endParaRPr lang="en-US" altLang="zh-CN" sz="700" dirty="0"/>
          </a:p>
          <a:p>
            <a:pPr marL="0" indent="0">
              <a:spcAft>
                <a:spcPts val="0"/>
              </a:spcAft>
              <a:buNone/>
            </a:pPr>
            <a:r>
              <a:rPr lang="en-US" altLang="zh-CN" sz="700" dirty="0" smtClean="0"/>
              <a:t>                &lt;name&gt;</a:t>
            </a:r>
            <a:r>
              <a:rPr lang="en-US" altLang="zh-CN" sz="700" dirty="0" err="1" smtClean="0"/>
              <a:t>PCMDid</a:t>
            </a:r>
            <a:r>
              <a:rPr lang="en-US" altLang="zh-CN" sz="700" dirty="0" smtClean="0"/>
              <a:t>&lt;/name</a:t>
            </a:r>
            <a:r>
              <a:rPr lang="en-US" altLang="zh-CN" sz="700" dirty="0"/>
              <a:t>&gt;</a:t>
            </a:r>
          </a:p>
          <a:p>
            <a:pPr marL="0" indent="0">
              <a:spcAft>
                <a:spcPts val="0"/>
              </a:spcAft>
              <a:buNone/>
            </a:pPr>
            <a:r>
              <a:rPr lang="en-US" altLang="zh-CN" sz="700" dirty="0" smtClean="0"/>
              <a:t>                &lt;</a:t>
            </a:r>
            <a:r>
              <a:rPr lang="en-US" altLang="zh-CN" sz="700" dirty="0"/>
              <a:t>expression&gt;</a:t>
            </a:r>
            <a:r>
              <a:rPr lang="en-US" altLang="zh-CN" sz="700" dirty="0" err="1"/>
              <a:t>template.get</a:t>
            </a:r>
            <a:r>
              <a:rPr lang="en-US" altLang="zh-CN" sz="700" dirty="0"/>
              <a:t>('</a:t>
            </a:r>
            <a:r>
              <a:rPr lang="en-US" altLang="zh-CN" sz="700" dirty="0" err="1"/>
              <a:t>PCMDid</a:t>
            </a:r>
            <a:r>
              <a:rPr lang="en-US" altLang="zh-CN" sz="700" dirty="0"/>
              <a:t>') + '_' + </a:t>
            </a:r>
            <a:r>
              <a:rPr lang="en-US" altLang="zh-CN" sz="700" dirty="0" err="1"/>
              <a:t>sourceRoots</a:t>
            </a:r>
            <a:r>
              <a:rPr lang="en-US" altLang="zh-CN" sz="700" dirty="0"/>
              <a:t>[1].get('</a:t>
            </a:r>
            <a:r>
              <a:rPr lang="en-US" altLang="zh-CN" sz="700" dirty="0" err="1"/>
              <a:t>PCMDid</a:t>
            </a:r>
            <a:r>
              <a:rPr lang="en-US" altLang="zh-CN" sz="700" dirty="0"/>
              <a:t>')&lt;/expression&gt;</a:t>
            </a:r>
          </a:p>
          <a:p>
            <a:pPr marL="0" indent="0">
              <a:spcAft>
                <a:spcPts val="0"/>
              </a:spcAft>
              <a:buNone/>
            </a:pPr>
            <a:r>
              <a:rPr lang="en-US" altLang="zh-CN" sz="700" dirty="0" smtClean="0"/>
              <a:t>            &lt;/</a:t>
            </a:r>
            <a:r>
              <a:rPr lang="en-US" altLang="zh-CN" sz="700" dirty="0" err="1" smtClean="0"/>
              <a:t>fieldMapping</a:t>
            </a:r>
            <a:r>
              <a:rPr lang="en-US" altLang="zh-CN" sz="700" dirty="0" smtClean="0"/>
              <a:t>&gt;</a:t>
            </a:r>
          </a:p>
          <a:p>
            <a:pPr marL="0" indent="0">
              <a:spcAft>
                <a:spcPts val="0"/>
              </a:spcAft>
              <a:buNone/>
            </a:pPr>
            <a:r>
              <a:rPr lang="en-US" altLang="zh-CN" sz="700" dirty="0"/>
              <a:t> </a:t>
            </a:r>
            <a:r>
              <a:rPr lang="en-US" altLang="zh-CN" sz="700" dirty="0" smtClean="0"/>
              <a:t>           &lt;</a:t>
            </a:r>
            <a:r>
              <a:rPr lang="en-US" altLang="zh-CN" sz="700" dirty="0" err="1"/>
              <a:t>fieldMapping</a:t>
            </a:r>
            <a:r>
              <a:rPr lang="en-US" altLang="zh-CN" sz="700" dirty="0"/>
              <a:t>&gt;</a:t>
            </a:r>
          </a:p>
          <a:p>
            <a:pPr marL="0" indent="0">
              <a:spcAft>
                <a:spcPts val="0"/>
              </a:spcAft>
              <a:buNone/>
            </a:pPr>
            <a:r>
              <a:rPr lang="en-US" altLang="zh-CN" sz="700" dirty="0"/>
              <a:t>                &lt;</a:t>
            </a:r>
            <a:r>
              <a:rPr lang="en-US" altLang="zh-CN" sz="700" dirty="0" smtClean="0"/>
              <a:t>name&gt;secondary&lt;/</a:t>
            </a:r>
            <a:r>
              <a:rPr lang="en-US" altLang="zh-CN" sz="700" dirty="0"/>
              <a:t>name&gt;</a:t>
            </a:r>
          </a:p>
          <a:p>
            <a:pPr marL="0" indent="0">
              <a:spcAft>
                <a:spcPts val="0"/>
              </a:spcAft>
              <a:buNone/>
            </a:pPr>
            <a:r>
              <a:rPr lang="en-US" altLang="zh-CN" sz="700" dirty="0"/>
              <a:t>                </a:t>
            </a:r>
            <a:r>
              <a:rPr lang="en-US" altLang="zh-CN" sz="700" dirty="0" smtClean="0"/>
              <a:t>&lt;</a:t>
            </a:r>
            <a:r>
              <a:rPr lang="en-US" altLang="zh-CN" sz="700" dirty="0" err="1" smtClean="0"/>
              <a:t>subRecordTriggers</a:t>
            </a:r>
            <a:r>
              <a:rPr lang="en-US" altLang="zh-CN" sz="700" dirty="0" smtClean="0"/>
              <a:t>&gt;</a:t>
            </a:r>
          </a:p>
          <a:p>
            <a:pPr marL="0" indent="0">
              <a:spcAft>
                <a:spcPts val="0"/>
              </a:spcAft>
              <a:buNone/>
            </a:pPr>
            <a:r>
              <a:rPr lang="en-US" altLang="zh-CN" sz="700" dirty="0"/>
              <a:t> </a:t>
            </a:r>
            <a:r>
              <a:rPr lang="en-US" altLang="zh-CN" sz="700" dirty="0" smtClean="0"/>
              <a:t>                   &lt;</a:t>
            </a:r>
            <a:r>
              <a:rPr lang="en-US" altLang="zh-CN" sz="700" dirty="0" err="1" smtClean="0"/>
              <a:t>subRecordTrigger</a:t>
            </a:r>
            <a:r>
              <a:rPr lang="en-US" altLang="zh-CN" sz="700" dirty="0" smtClean="0"/>
              <a:t>&gt;</a:t>
            </a:r>
          </a:p>
          <a:p>
            <a:pPr marL="0" indent="0">
              <a:spcAft>
                <a:spcPts val="0"/>
              </a:spcAft>
              <a:buNone/>
            </a:pPr>
            <a:r>
              <a:rPr lang="en-US" altLang="zh-CN" sz="700" dirty="0"/>
              <a:t> </a:t>
            </a:r>
            <a:r>
              <a:rPr lang="en-US" altLang="zh-CN" sz="700" dirty="0" smtClean="0"/>
              <a:t>                       &lt;</a:t>
            </a:r>
            <a:r>
              <a:rPr lang="en-US" altLang="zh-CN" sz="700" dirty="0" err="1" smtClean="0"/>
              <a:t>fieldMappings</a:t>
            </a:r>
            <a:r>
              <a:rPr lang="en-US" altLang="zh-CN" sz="700" dirty="0" smtClean="0"/>
              <a:t>&gt;</a:t>
            </a:r>
          </a:p>
          <a:p>
            <a:pPr marL="0" indent="0">
              <a:spcAft>
                <a:spcPts val="0"/>
              </a:spcAft>
              <a:buNone/>
            </a:pPr>
            <a:r>
              <a:rPr lang="en-US" altLang="zh-CN" sz="700" dirty="0"/>
              <a:t> </a:t>
            </a:r>
            <a:r>
              <a:rPr lang="en-US" altLang="zh-CN" sz="700" dirty="0" smtClean="0"/>
              <a:t>                           &lt;</a:t>
            </a:r>
            <a:r>
              <a:rPr lang="en-US" altLang="zh-CN" sz="700" dirty="0" err="1" smtClean="0"/>
              <a:t>fieldMapping</a:t>
            </a:r>
            <a:r>
              <a:rPr lang="en-US" altLang="zh-CN" sz="700" dirty="0" smtClean="0"/>
              <a:t>&gt;</a:t>
            </a:r>
          </a:p>
          <a:p>
            <a:pPr marL="0" indent="0">
              <a:spcAft>
                <a:spcPts val="0"/>
              </a:spcAft>
              <a:buNone/>
            </a:pPr>
            <a:r>
              <a:rPr lang="en-US" altLang="zh-CN" sz="700" dirty="0" smtClean="0"/>
              <a:t>                                &lt;name&gt;</a:t>
            </a:r>
            <a:r>
              <a:rPr lang="en-US" altLang="zh-CN" sz="700" dirty="0" err="1"/>
              <a:t>PGWid</a:t>
            </a:r>
            <a:r>
              <a:rPr lang="en-US" altLang="zh-CN" sz="700" dirty="0" smtClean="0"/>
              <a:t>&lt;/</a:t>
            </a:r>
            <a:r>
              <a:rPr lang="en-US" altLang="zh-CN" sz="700" dirty="0"/>
              <a:t>name</a:t>
            </a:r>
            <a:r>
              <a:rPr lang="en-US" altLang="zh-CN" sz="700" dirty="0" smtClean="0"/>
              <a:t>&gt;</a:t>
            </a:r>
            <a:endParaRPr lang="en-US" altLang="zh-CN" sz="700" dirty="0"/>
          </a:p>
          <a:p>
            <a:pPr marL="0" indent="0">
              <a:spcAft>
                <a:spcPts val="0"/>
              </a:spcAft>
              <a:buNone/>
            </a:pPr>
            <a:r>
              <a:rPr lang="en-US" altLang="zh-CN" sz="700" dirty="0"/>
              <a:t>                </a:t>
            </a:r>
            <a:r>
              <a:rPr lang="en-US" altLang="zh-CN" sz="700" dirty="0" smtClean="0"/>
              <a:t>                &lt;expression&gt;</a:t>
            </a:r>
            <a:r>
              <a:rPr lang="en-US" altLang="zh-CN" sz="700" dirty="0" err="1" smtClean="0"/>
              <a:t>template.get</a:t>
            </a:r>
            <a:r>
              <a:rPr lang="en-US" altLang="zh-CN" sz="700" dirty="0" smtClean="0"/>
              <a:t>('</a:t>
            </a:r>
            <a:r>
              <a:rPr lang="en-US" altLang="zh-CN" sz="700" dirty="0" err="1" smtClean="0"/>
              <a:t>DefaultBearerID</a:t>
            </a:r>
            <a:r>
              <a:rPr lang="en-US" altLang="zh-CN" sz="700" dirty="0"/>
              <a:t>'</a:t>
            </a:r>
            <a:r>
              <a:rPr lang="en-US" altLang="zh-CN" sz="700" dirty="0" smtClean="0"/>
              <a:t>)&lt;/</a:t>
            </a:r>
            <a:r>
              <a:rPr lang="en-US" altLang="zh-CN" sz="700" dirty="0"/>
              <a:t>expression</a:t>
            </a:r>
            <a:r>
              <a:rPr lang="en-US" altLang="zh-CN" sz="700" dirty="0" smtClean="0"/>
              <a:t>&gt;</a:t>
            </a:r>
          </a:p>
          <a:p>
            <a:pPr marL="0" indent="0">
              <a:spcAft>
                <a:spcPts val="0"/>
              </a:spcAft>
              <a:buNone/>
            </a:pPr>
            <a:r>
              <a:rPr lang="en-US" altLang="zh-CN" sz="700" dirty="0" smtClean="0"/>
              <a:t>                            &lt;/</a:t>
            </a:r>
            <a:r>
              <a:rPr lang="en-US" altLang="zh-CN" sz="700" dirty="0" err="1" smtClean="0"/>
              <a:t>fieldMapping</a:t>
            </a:r>
            <a:r>
              <a:rPr lang="en-US" altLang="zh-CN" sz="700" dirty="0"/>
              <a:t>&gt;</a:t>
            </a:r>
            <a:endParaRPr lang="en-US" altLang="zh-CN" sz="700" dirty="0" smtClean="0"/>
          </a:p>
          <a:p>
            <a:pPr marL="0" indent="0">
              <a:spcAft>
                <a:spcPts val="0"/>
              </a:spcAft>
              <a:buNone/>
            </a:pPr>
            <a:r>
              <a:rPr lang="en-US" altLang="zh-CN" sz="700" dirty="0"/>
              <a:t> </a:t>
            </a:r>
            <a:r>
              <a:rPr lang="en-US" altLang="zh-CN" sz="700" dirty="0" smtClean="0"/>
              <a:t>                       &lt;/</a:t>
            </a:r>
            <a:r>
              <a:rPr lang="en-US" altLang="zh-CN" sz="700" dirty="0" err="1" smtClean="0"/>
              <a:t>fieldMappings</a:t>
            </a:r>
            <a:r>
              <a:rPr lang="en-US" altLang="zh-CN" sz="700" dirty="0" smtClean="0"/>
              <a:t>&gt;</a:t>
            </a:r>
          </a:p>
          <a:p>
            <a:pPr marL="0" indent="0">
              <a:spcAft>
                <a:spcPts val="0"/>
              </a:spcAft>
              <a:buNone/>
            </a:pPr>
            <a:r>
              <a:rPr lang="en-US" altLang="zh-CN" sz="700" dirty="0" smtClean="0"/>
              <a:t>                    &lt;/</a:t>
            </a:r>
            <a:r>
              <a:rPr lang="en-US" altLang="zh-CN" sz="700" dirty="0" err="1" smtClean="0"/>
              <a:t>subRecordTrigger</a:t>
            </a:r>
            <a:r>
              <a:rPr lang="en-US" altLang="zh-CN" sz="700" dirty="0" smtClean="0"/>
              <a:t>&gt;</a:t>
            </a:r>
          </a:p>
          <a:p>
            <a:pPr marL="0" indent="0">
              <a:spcAft>
                <a:spcPts val="0"/>
              </a:spcAft>
              <a:buNone/>
            </a:pPr>
            <a:r>
              <a:rPr lang="en-US" altLang="zh-CN" sz="700" dirty="0" smtClean="0"/>
              <a:t>                &lt;/</a:t>
            </a:r>
            <a:r>
              <a:rPr lang="en-US" altLang="zh-CN" sz="700" dirty="0" err="1" smtClean="0"/>
              <a:t>subRecordTriggers</a:t>
            </a:r>
            <a:r>
              <a:rPr lang="en-US" altLang="zh-CN" sz="700" dirty="0" smtClean="0"/>
              <a:t>&gt;</a:t>
            </a:r>
            <a:endParaRPr lang="en-US" altLang="zh-CN" sz="700" dirty="0"/>
          </a:p>
          <a:p>
            <a:pPr marL="0" indent="0">
              <a:spcAft>
                <a:spcPts val="0"/>
              </a:spcAft>
              <a:buNone/>
            </a:pPr>
            <a:r>
              <a:rPr lang="en-US" altLang="zh-CN" sz="700" dirty="0"/>
              <a:t>            &lt;/</a:t>
            </a:r>
            <a:r>
              <a:rPr lang="en-US" altLang="zh-CN" sz="700" dirty="0" err="1"/>
              <a:t>fieldMapping</a:t>
            </a:r>
            <a:r>
              <a:rPr lang="en-US" altLang="zh-CN" sz="700" dirty="0"/>
              <a:t>&gt;</a:t>
            </a:r>
            <a:endParaRPr lang="en-US" altLang="zh-CN" sz="700" dirty="0" smtClean="0"/>
          </a:p>
          <a:p>
            <a:pPr marL="0" indent="0">
              <a:spcAft>
                <a:spcPts val="0"/>
              </a:spcAft>
              <a:buNone/>
            </a:pPr>
            <a:r>
              <a:rPr lang="en-US" altLang="zh-CN" sz="700" dirty="0" smtClean="0"/>
              <a:t>        &lt;/</a:t>
            </a:r>
            <a:r>
              <a:rPr lang="en-US" altLang="zh-CN" sz="700" dirty="0" err="1" smtClean="0"/>
              <a:t>fieldMappings</a:t>
            </a:r>
            <a:r>
              <a:rPr lang="en-US" altLang="zh-CN" sz="700" dirty="0" smtClean="0"/>
              <a:t>&gt;</a:t>
            </a:r>
          </a:p>
          <a:p>
            <a:pPr marL="0" indent="0">
              <a:spcAft>
                <a:spcPts val="0"/>
              </a:spcAft>
              <a:buNone/>
            </a:pPr>
            <a:r>
              <a:rPr lang="en-US" altLang="zh-CN" sz="700" dirty="0" smtClean="0"/>
              <a:t>&lt;/</a:t>
            </a:r>
            <a:r>
              <a:rPr lang="en-US" altLang="zh-CN" sz="700" dirty="0"/>
              <a:t>transform</a:t>
            </a:r>
            <a:r>
              <a:rPr lang="en-US" altLang="zh-CN" sz="700" dirty="0" smtClean="0"/>
              <a:t>&gt;</a:t>
            </a:r>
          </a:p>
        </p:txBody>
      </p:sp>
      <p:sp>
        <p:nvSpPr>
          <p:cNvPr id="5" name="TextBox 4"/>
          <p:cNvSpPr txBox="1"/>
          <p:nvPr/>
        </p:nvSpPr>
        <p:spPr>
          <a:xfrm>
            <a:off x="355456" y="691479"/>
            <a:ext cx="3799293" cy="360850"/>
          </a:xfrm>
          <a:prstGeom prst="rect">
            <a:avLst/>
          </a:prstGeom>
          <a:noFill/>
        </p:spPr>
        <p:txBody>
          <a:bodyPr wrap="squar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altLang="zh-CN" sz="1400" dirty="0" smtClean="0">
                <a:solidFill>
                  <a:schemeClr val="tx2"/>
                </a:solidFill>
                <a:latin typeface="+mn-lt"/>
                <a:ea typeface="Nokia Pure Text" panose="020B0503020202020204" pitchFamily="34" charset="0"/>
                <a:cs typeface="Nokia Pure Headline Light"/>
              </a:rPr>
              <a:t>Correlate processor</a:t>
            </a:r>
            <a:endParaRPr lang="zh-CN" altLang="en-US" sz="1400" dirty="0" smtClean="0">
              <a:solidFill>
                <a:schemeClr val="tx2"/>
              </a:solidFill>
              <a:latin typeface="+mn-lt"/>
              <a:ea typeface="Nokia Pure Text" panose="020B0503020202020204" pitchFamily="34" charset="0"/>
              <a:cs typeface="Nokia Pure Headline Light"/>
            </a:endParaRPr>
          </a:p>
        </p:txBody>
      </p:sp>
      <p:pic>
        <p:nvPicPr>
          <p:cNvPr id="7" name="Picture 6"/>
          <p:cNvPicPr>
            <a:picLocks noChangeAspect="1"/>
          </p:cNvPicPr>
          <p:nvPr/>
        </p:nvPicPr>
        <p:blipFill>
          <a:blip r:embed="rId2"/>
          <a:stretch>
            <a:fillRect/>
          </a:stretch>
        </p:blipFill>
        <p:spPr>
          <a:xfrm>
            <a:off x="5554370" y="0"/>
            <a:ext cx="2657475" cy="2886075"/>
          </a:xfrm>
          <a:prstGeom prst="rect">
            <a:avLst/>
          </a:prstGeom>
        </p:spPr>
      </p:pic>
      <p:sp>
        <p:nvSpPr>
          <p:cNvPr id="9" name="TextBox 8"/>
          <p:cNvSpPr txBox="1"/>
          <p:nvPr/>
        </p:nvSpPr>
        <p:spPr>
          <a:xfrm>
            <a:off x="5227421" y="2532683"/>
            <a:ext cx="3311371" cy="2084399"/>
          </a:xfrm>
          <a:prstGeom prst="rect">
            <a:avLst/>
          </a:prstGeom>
          <a:noFill/>
        </p:spPr>
        <p:txBody>
          <a:bodyPr wrap="square" lIns="72000" tIns="72000" rIns="72000" bIns="72000" rtlCol="0">
            <a:spAutoFit/>
          </a:bodyPr>
          <a:lstStyle/>
          <a:p>
            <a:pPr marL="0" indent="0">
              <a:spcAft>
                <a:spcPts val="0"/>
              </a:spcAft>
              <a:buNone/>
            </a:pPr>
            <a:r>
              <a:rPr lang="en-US" altLang="zh-CN" sz="700" dirty="0" smtClean="0">
                <a:solidFill>
                  <a:schemeClr val="tx2"/>
                </a:solidFill>
                <a:latin typeface="+mn-lt"/>
                <a:ea typeface="ヒラギノ角ゴ Pro W3" charset="0"/>
                <a:cs typeface="ヒラギノ角ゴ Pro W3" charset="0"/>
              </a:rPr>
              <a:t>&lt;</a:t>
            </a:r>
            <a:r>
              <a:rPr lang="en-US" altLang="zh-CN" sz="700" dirty="0">
                <a:solidFill>
                  <a:schemeClr val="tx2"/>
                </a:solidFill>
                <a:latin typeface="+mn-lt"/>
                <a:ea typeface="ヒラギノ角ゴ Pro W3" charset="0"/>
                <a:cs typeface="ヒラギノ角ゴ Pro W3" charset="0"/>
              </a:rPr>
              <a:t>outlets&gt;</a:t>
            </a:r>
          </a:p>
          <a:p>
            <a:pPr marL="0" indent="0">
              <a:spcAft>
                <a:spcPts val="0"/>
              </a:spcAft>
              <a:buNone/>
            </a:pPr>
            <a:r>
              <a:rPr lang="en-US" altLang="zh-CN" sz="700" dirty="0" smtClean="0">
                <a:solidFill>
                  <a:schemeClr val="tx2"/>
                </a:solidFill>
                <a:latin typeface="+mn-lt"/>
                <a:ea typeface="ヒラギノ角ゴ Pro W3" charset="0"/>
                <a:cs typeface="ヒラギノ角ゴ Pro W3" charset="0"/>
              </a:rPr>
              <a:t>    &lt;</a:t>
            </a:r>
            <a:r>
              <a:rPr lang="en-US" altLang="zh-CN" sz="700" dirty="0">
                <a:solidFill>
                  <a:schemeClr val="tx2"/>
                </a:solidFill>
                <a:latin typeface="+mn-lt"/>
                <a:ea typeface="ヒラギノ角ゴ Pro W3" charset="0"/>
                <a:cs typeface="ヒラギノ角ゴ Pro W3" charset="0"/>
              </a:rPr>
              <a:t>outlet&gt;</a:t>
            </a:r>
          </a:p>
          <a:p>
            <a:pPr marL="0" indent="0">
              <a:spcAft>
                <a:spcPts val="0"/>
              </a:spcAft>
              <a:buNone/>
            </a:pPr>
            <a:r>
              <a:rPr lang="en-US" altLang="zh-CN" sz="700" dirty="0" smtClean="0">
                <a:solidFill>
                  <a:schemeClr val="tx2"/>
                </a:solidFill>
                <a:latin typeface="+mn-lt"/>
                <a:ea typeface="ヒラギノ角ゴ Pro W3" charset="0"/>
                <a:cs typeface="ヒラギノ角ゴ Pro W3" charset="0"/>
              </a:rPr>
              <a:t>        &lt;</a:t>
            </a:r>
            <a:r>
              <a:rPr lang="en-US" altLang="zh-CN" sz="700" dirty="0" err="1" smtClean="0">
                <a:solidFill>
                  <a:schemeClr val="tx2"/>
                </a:solidFill>
                <a:latin typeface="+mn-lt"/>
                <a:ea typeface="ヒラギノ角ゴ Pro W3" charset="0"/>
                <a:cs typeface="ヒラギノ角ゴ Pro W3" charset="0"/>
              </a:rPr>
              <a:t>timeoutPolicy</a:t>
            </a:r>
            <a:r>
              <a:rPr lang="en-US" altLang="zh-CN" sz="700" dirty="0" smtClean="0">
                <a:solidFill>
                  <a:schemeClr val="tx2"/>
                </a:solidFill>
                <a:latin typeface="+mn-lt"/>
                <a:ea typeface="ヒラギノ角ゴ Pro W3" charset="0"/>
                <a:cs typeface="ヒラギノ角ゴ Pro W3" charset="0"/>
              </a:rPr>
              <a:t>&gt;</a:t>
            </a:r>
            <a:r>
              <a:rPr lang="en-US" altLang="zh-CN" sz="700" dirty="0">
                <a:solidFill>
                  <a:schemeClr val="tx2"/>
                </a:solidFill>
                <a:latin typeface="+mn-lt"/>
                <a:ea typeface="ヒラギノ角ゴ Pro W3" charset="0"/>
                <a:cs typeface="ヒラギノ角ゴ Pro W3" charset="0"/>
              </a:rPr>
              <a:t>	</a:t>
            </a:r>
          </a:p>
          <a:p>
            <a:pPr marL="0" indent="0">
              <a:spcAft>
                <a:spcPts val="0"/>
              </a:spcAft>
              <a:buNone/>
            </a:pPr>
            <a:r>
              <a:rPr lang="en-US" altLang="zh-CN" sz="700" dirty="0">
                <a:solidFill>
                  <a:schemeClr val="tx2"/>
                </a:solidFill>
                <a:latin typeface="+mn-lt"/>
                <a:ea typeface="ヒラギノ角ゴ Pro W3" charset="0"/>
                <a:cs typeface="ヒラギノ角ゴ Pro W3" charset="0"/>
              </a:rPr>
              <a:t>    </a:t>
            </a:r>
            <a:r>
              <a:rPr lang="en-US" altLang="zh-CN" sz="700" dirty="0" smtClean="0">
                <a:solidFill>
                  <a:schemeClr val="tx2"/>
                </a:solidFill>
                <a:latin typeface="+mn-lt"/>
                <a:ea typeface="ヒラギノ角ゴ Pro W3" charset="0"/>
                <a:cs typeface="ヒラギノ角ゴ Pro W3" charset="0"/>
              </a:rPr>
              <a:t>        &lt;</a:t>
            </a:r>
            <a:r>
              <a:rPr lang="en-US" altLang="zh-CN" sz="700" dirty="0" err="1">
                <a:solidFill>
                  <a:schemeClr val="tx2"/>
                </a:solidFill>
                <a:latin typeface="+mn-lt"/>
                <a:ea typeface="ヒラギノ角ゴ Pro W3" charset="0"/>
                <a:cs typeface="ヒラギノ角ゴ Pro W3" charset="0"/>
              </a:rPr>
              <a:t>longExpression</a:t>
            </a:r>
            <a:r>
              <a:rPr lang="en-US" altLang="zh-CN" sz="700" dirty="0">
                <a:solidFill>
                  <a:schemeClr val="tx2"/>
                </a:solidFill>
                <a:latin typeface="+mn-lt"/>
                <a:ea typeface="ヒラギノ角ゴ Pro W3" charset="0"/>
                <a:cs typeface="ヒラギノ角ゴ Pro W3" charset="0"/>
              </a:rPr>
              <a:t>&gt;filed('</a:t>
            </a:r>
            <a:r>
              <a:rPr lang="en-US" altLang="zh-CN" sz="700" dirty="0" err="1">
                <a:solidFill>
                  <a:schemeClr val="tx2"/>
                </a:solidFill>
                <a:latin typeface="+mn-lt"/>
                <a:ea typeface="ヒラギノ角ゴ Pro W3" charset="0"/>
                <a:cs typeface="ヒラギノ角ゴ Pro W3" charset="0"/>
              </a:rPr>
              <a:t>ProcedureStartTime</a:t>
            </a:r>
            <a:r>
              <a:rPr lang="en-US" altLang="zh-CN" sz="700" dirty="0">
                <a:solidFill>
                  <a:schemeClr val="tx2"/>
                </a:solidFill>
                <a:latin typeface="+mn-lt"/>
                <a:ea typeface="ヒラギノ角ゴ Pro W3" charset="0"/>
                <a:cs typeface="ヒラギノ角ゴ Pro W3" charset="0"/>
              </a:rPr>
              <a:t>')&lt;/</a:t>
            </a:r>
            <a:r>
              <a:rPr lang="en-US" altLang="zh-CN" sz="700" dirty="0" err="1">
                <a:solidFill>
                  <a:schemeClr val="tx2"/>
                </a:solidFill>
                <a:latin typeface="+mn-lt"/>
                <a:ea typeface="ヒラギノ角ゴ Pro W3" charset="0"/>
                <a:cs typeface="ヒラギノ角ゴ Pro W3" charset="0"/>
              </a:rPr>
              <a:t>longExpression</a:t>
            </a:r>
            <a:r>
              <a:rPr lang="en-US" altLang="zh-CN" sz="700" dirty="0">
                <a:solidFill>
                  <a:schemeClr val="tx2"/>
                </a:solidFill>
                <a:latin typeface="+mn-lt"/>
                <a:ea typeface="ヒラギノ角ゴ Pro W3" charset="0"/>
                <a:cs typeface="ヒラギノ角ゴ Pro W3" charset="0"/>
              </a:rPr>
              <a:t>&gt;</a:t>
            </a:r>
          </a:p>
          <a:p>
            <a:pPr marL="0" indent="0">
              <a:spcAft>
                <a:spcPts val="0"/>
              </a:spcAft>
              <a:buNone/>
            </a:pPr>
            <a:r>
              <a:rPr lang="en-US" altLang="zh-CN" sz="700" dirty="0">
                <a:solidFill>
                  <a:schemeClr val="tx2"/>
                </a:solidFill>
                <a:latin typeface="+mn-lt"/>
                <a:ea typeface="ヒラギノ角ゴ Pro W3" charset="0"/>
                <a:cs typeface="ヒラギノ角ゴ Pro W3" charset="0"/>
              </a:rPr>
              <a:t>       </a:t>
            </a:r>
            <a:r>
              <a:rPr lang="en-US" altLang="zh-CN" sz="700" dirty="0" smtClean="0">
                <a:solidFill>
                  <a:schemeClr val="tx2"/>
                </a:solidFill>
                <a:latin typeface="+mn-lt"/>
                <a:ea typeface="ヒラギノ角ゴ Pro W3" charset="0"/>
                <a:cs typeface="ヒラギノ角ゴ Pro W3" charset="0"/>
              </a:rPr>
              <a:t>     &lt;</a:t>
            </a:r>
            <a:r>
              <a:rPr lang="en-US" altLang="zh-CN" sz="700" dirty="0">
                <a:solidFill>
                  <a:schemeClr val="tx2"/>
                </a:solidFill>
                <a:latin typeface="+mn-lt"/>
                <a:ea typeface="ヒラギノ角ゴ Pro W3" charset="0"/>
                <a:cs typeface="ヒラギノ角ゴ Pro W3" charset="0"/>
              </a:rPr>
              <a:t>timeout&gt;500&lt;/timeout&gt;</a:t>
            </a:r>
          </a:p>
          <a:p>
            <a:pPr marL="0" indent="0">
              <a:spcAft>
                <a:spcPts val="0"/>
              </a:spcAft>
              <a:buNone/>
            </a:pPr>
            <a:r>
              <a:rPr lang="en-US" altLang="zh-CN" sz="700" dirty="0">
                <a:solidFill>
                  <a:schemeClr val="tx2"/>
                </a:solidFill>
                <a:latin typeface="+mn-lt"/>
                <a:ea typeface="ヒラギノ角ゴ Pro W3" charset="0"/>
                <a:cs typeface="ヒラギノ角ゴ Pro W3" charset="0"/>
              </a:rPr>
              <a:t>        &lt;/</a:t>
            </a:r>
            <a:r>
              <a:rPr lang="en-US" altLang="zh-CN" sz="700" dirty="0" err="1">
                <a:solidFill>
                  <a:schemeClr val="tx2"/>
                </a:solidFill>
                <a:latin typeface="+mn-lt"/>
                <a:ea typeface="ヒラギノ角ゴ Pro W3" charset="0"/>
                <a:cs typeface="ヒラギノ角ゴ Pro W3" charset="0"/>
              </a:rPr>
              <a:t>timeoutPolicy</a:t>
            </a:r>
            <a:r>
              <a:rPr lang="en-US" altLang="zh-CN" sz="700" dirty="0">
                <a:solidFill>
                  <a:schemeClr val="tx2"/>
                </a:solidFill>
                <a:latin typeface="+mn-lt"/>
                <a:ea typeface="ヒラギノ角ゴ Pro W3" charset="0"/>
                <a:cs typeface="ヒラギノ角ゴ Pro W3" charset="0"/>
              </a:rPr>
              <a:t>&gt; </a:t>
            </a:r>
          </a:p>
          <a:p>
            <a:pPr marL="0" indent="0">
              <a:spcAft>
                <a:spcPts val="0"/>
              </a:spcAft>
              <a:buNone/>
            </a:pPr>
            <a:r>
              <a:rPr lang="en-US" altLang="zh-CN" sz="700" dirty="0">
                <a:solidFill>
                  <a:schemeClr val="tx2"/>
                </a:solidFill>
                <a:latin typeface="+mn-lt"/>
                <a:ea typeface="ヒラギノ角ゴ Pro W3" charset="0"/>
                <a:cs typeface="ヒラギノ角ゴ Pro W3" charset="0"/>
              </a:rPr>
              <a:t> </a:t>
            </a:r>
            <a:r>
              <a:rPr lang="en-US" altLang="zh-CN" sz="700" dirty="0" smtClean="0">
                <a:solidFill>
                  <a:schemeClr val="tx2"/>
                </a:solidFill>
                <a:latin typeface="+mn-lt"/>
                <a:ea typeface="ヒラギノ角ゴ Pro W3" charset="0"/>
                <a:cs typeface="ヒラギノ角ゴ Pro W3" charset="0"/>
              </a:rPr>
              <a:t>       &lt;id&gt;</a:t>
            </a:r>
            <a:r>
              <a:rPr lang="en-US" altLang="zh-CN" sz="700" dirty="0" err="1" smtClean="0">
                <a:solidFill>
                  <a:schemeClr val="tx2"/>
                </a:solidFill>
                <a:latin typeface="+mn-lt"/>
                <a:ea typeface="ヒラギノ角ゴ Pro W3" charset="0"/>
                <a:cs typeface="ヒラギノ角ゴ Pro W3" charset="0"/>
              </a:rPr>
              <a:t>nocormme</a:t>
            </a:r>
            <a:r>
              <a:rPr lang="en-US" altLang="zh-CN" sz="700" dirty="0">
                <a:solidFill>
                  <a:schemeClr val="tx2"/>
                </a:solidFill>
                <a:latin typeface="+mn-lt"/>
                <a:ea typeface="ヒラギノ角ゴ Pro W3" charset="0"/>
                <a:cs typeface="ヒラギノ角ゴ Pro W3" charset="0"/>
              </a:rPr>
              <a:t>&lt;/id&gt;</a:t>
            </a:r>
          </a:p>
          <a:p>
            <a:pPr marL="0" indent="0">
              <a:spcAft>
                <a:spcPts val="0"/>
              </a:spcAft>
              <a:buNone/>
            </a:pPr>
            <a:r>
              <a:rPr lang="en-US" altLang="zh-CN" sz="700" dirty="0" smtClean="0">
                <a:solidFill>
                  <a:schemeClr val="tx2"/>
                </a:solidFill>
                <a:latin typeface="+mn-lt"/>
                <a:ea typeface="ヒラギノ角ゴ Pro W3" charset="0"/>
                <a:cs typeface="ヒラギノ角ゴ Pro W3" charset="0"/>
              </a:rPr>
              <a:t>    &lt;/outlet&gt;</a:t>
            </a:r>
          </a:p>
          <a:p>
            <a:pPr marL="0" indent="0">
              <a:spcAft>
                <a:spcPts val="0"/>
              </a:spcAft>
              <a:buNone/>
            </a:pPr>
            <a:r>
              <a:rPr lang="en-US" altLang="zh-CN" sz="700" dirty="0" smtClean="0">
                <a:solidFill>
                  <a:schemeClr val="tx2"/>
                </a:solidFill>
                <a:latin typeface="+mn-lt"/>
                <a:ea typeface="ヒラギノ角ゴ Pro W3" charset="0"/>
                <a:cs typeface="ヒラギノ角ゴ Pro W3" charset="0"/>
              </a:rPr>
              <a:t>    &lt;outlet</a:t>
            </a:r>
            <a:r>
              <a:rPr lang="en-US" altLang="zh-CN" sz="700" dirty="0">
                <a:solidFill>
                  <a:schemeClr val="tx2"/>
                </a:solidFill>
                <a:latin typeface="+mn-lt"/>
                <a:ea typeface="ヒラギノ角ゴ Pro W3" charset="0"/>
                <a:cs typeface="ヒラギノ角ゴ Pro W3" charset="0"/>
              </a:rPr>
              <a:t>&gt;</a:t>
            </a:r>
          </a:p>
          <a:p>
            <a:pPr marL="0" indent="0">
              <a:spcAft>
                <a:spcPts val="0"/>
              </a:spcAft>
              <a:buNone/>
            </a:pPr>
            <a:r>
              <a:rPr lang="en-US" altLang="zh-CN" sz="700" dirty="0">
                <a:solidFill>
                  <a:schemeClr val="tx2"/>
                </a:solidFill>
                <a:latin typeface="+mn-lt"/>
                <a:ea typeface="ヒラギノ角ゴ Pro W3" charset="0"/>
                <a:cs typeface="ヒラギノ角ゴ Pro W3" charset="0"/>
              </a:rPr>
              <a:t>        &lt;</a:t>
            </a:r>
            <a:r>
              <a:rPr lang="en-US" altLang="zh-CN" sz="700" dirty="0" err="1">
                <a:solidFill>
                  <a:schemeClr val="tx2"/>
                </a:solidFill>
                <a:latin typeface="+mn-lt"/>
                <a:ea typeface="ヒラギノ角ゴ Pro W3" charset="0"/>
                <a:cs typeface="ヒラギノ角ゴ Pro W3" charset="0"/>
              </a:rPr>
              <a:t>timeoutPolicy</a:t>
            </a:r>
            <a:r>
              <a:rPr lang="en-US" altLang="zh-CN" sz="700" dirty="0">
                <a:solidFill>
                  <a:schemeClr val="tx2"/>
                </a:solidFill>
                <a:latin typeface="+mn-lt"/>
                <a:ea typeface="ヒラギノ角ゴ Pro W3" charset="0"/>
                <a:cs typeface="ヒラギノ角ゴ Pro W3" charset="0"/>
              </a:rPr>
              <a:t>&gt;</a:t>
            </a:r>
          </a:p>
          <a:p>
            <a:pPr marL="0" indent="0">
              <a:spcAft>
                <a:spcPts val="0"/>
              </a:spcAft>
              <a:buNone/>
            </a:pPr>
            <a:r>
              <a:rPr lang="en-US" altLang="zh-CN" sz="700" dirty="0" smtClean="0">
                <a:solidFill>
                  <a:schemeClr val="tx2"/>
                </a:solidFill>
                <a:latin typeface="+mn-lt"/>
                <a:ea typeface="ヒラギノ角ゴ Pro W3" charset="0"/>
                <a:cs typeface="ヒラギノ角ゴ Pro W3" charset="0"/>
              </a:rPr>
              <a:t>            &lt;</a:t>
            </a:r>
            <a:r>
              <a:rPr lang="en-US" altLang="zh-CN" sz="700" dirty="0" err="1">
                <a:solidFill>
                  <a:schemeClr val="tx2"/>
                </a:solidFill>
                <a:latin typeface="+mn-lt"/>
                <a:ea typeface="ヒラギノ角ゴ Pro W3" charset="0"/>
                <a:cs typeface="ヒラギノ角ゴ Pro W3" charset="0"/>
              </a:rPr>
              <a:t>longExpression</a:t>
            </a:r>
            <a:r>
              <a:rPr lang="en-US" altLang="zh-CN" sz="700" dirty="0">
                <a:solidFill>
                  <a:schemeClr val="tx2"/>
                </a:solidFill>
                <a:latin typeface="+mn-lt"/>
                <a:ea typeface="ヒラギノ角ゴ Pro W3" charset="0"/>
                <a:cs typeface="ヒラギノ角ゴ Pro W3" charset="0"/>
              </a:rPr>
              <a:t>&gt;filed('</a:t>
            </a:r>
            <a:r>
              <a:rPr lang="en-US" altLang="zh-CN" sz="700" dirty="0" err="1">
                <a:solidFill>
                  <a:schemeClr val="tx2"/>
                </a:solidFill>
                <a:latin typeface="+mn-lt"/>
                <a:ea typeface="ヒラギノ角ゴ Pro W3" charset="0"/>
                <a:cs typeface="ヒラギノ角ゴ Pro W3" charset="0"/>
              </a:rPr>
              <a:t>ProcedureStartTime</a:t>
            </a:r>
            <a:r>
              <a:rPr lang="en-US" altLang="zh-CN" sz="700" dirty="0">
                <a:solidFill>
                  <a:schemeClr val="tx2"/>
                </a:solidFill>
                <a:latin typeface="+mn-lt"/>
                <a:ea typeface="ヒラギノ角ゴ Pro W3" charset="0"/>
                <a:cs typeface="ヒラギノ角ゴ Pro W3" charset="0"/>
              </a:rPr>
              <a:t>')&lt;/expression&gt;</a:t>
            </a:r>
          </a:p>
          <a:p>
            <a:pPr marL="0" indent="0">
              <a:spcAft>
                <a:spcPts val="0"/>
              </a:spcAft>
              <a:buNone/>
            </a:pPr>
            <a:r>
              <a:rPr lang="en-US" altLang="zh-CN" sz="700" dirty="0" smtClean="0">
                <a:solidFill>
                  <a:schemeClr val="tx2"/>
                </a:solidFill>
                <a:latin typeface="+mn-lt"/>
                <a:ea typeface="ヒラギノ角ゴ Pro W3" charset="0"/>
                <a:cs typeface="ヒラギノ角ゴ Pro W3" charset="0"/>
              </a:rPr>
              <a:t>            &lt;</a:t>
            </a:r>
            <a:r>
              <a:rPr lang="en-US" altLang="zh-CN" sz="700" dirty="0">
                <a:solidFill>
                  <a:schemeClr val="tx2"/>
                </a:solidFill>
                <a:latin typeface="+mn-lt"/>
                <a:ea typeface="ヒラギノ角ゴ Pro W3" charset="0"/>
                <a:cs typeface="ヒラギノ角ゴ Pro W3" charset="0"/>
              </a:rPr>
              <a:t>timeout&gt;0&lt;/timeout&gt;</a:t>
            </a:r>
          </a:p>
          <a:p>
            <a:pPr marL="0" indent="0">
              <a:spcAft>
                <a:spcPts val="0"/>
              </a:spcAft>
              <a:buNone/>
            </a:pPr>
            <a:r>
              <a:rPr lang="en-US" altLang="zh-CN" sz="700" dirty="0">
                <a:solidFill>
                  <a:schemeClr val="tx2"/>
                </a:solidFill>
                <a:latin typeface="+mn-lt"/>
                <a:ea typeface="ヒラギノ角ゴ Pro W3" charset="0"/>
                <a:cs typeface="ヒラギノ角ゴ Pro W3" charset="0"/>
              </a:rPr>
              <a:t>        &lt;/</a:t>
            </a:r>
            <a:r>
              <a:rPr lang="en-US" altLang="zh-CN" sz="700" dirty="0" err="1">
                <a:solidFill>
                  <a:schemeClr val="tx2"/>
                </a:solidFill>
                <a:latin typeface="+mn-lt"/>
                <a:ea typeface="ヒラギノ角ゴ Pro W3" charset="0"/>
                <a:cs typeface="ヒラギノ角ゴ Pro W3" charset="0"/>
              </a:rPr>
              <a:t>timeoutPolicy</a:t>
            </a:r>
            <a:r>
              <a:rPr lang="en-US" altLang="zh-CN" sz="700" dirty="0">
                <a:solidFill>
                  <a:schemeClr val="tx2"/>
                </a:solidFill>
                <a:latin typeface="+mn-lt"/>
                <a:ea typeface="ヒラギノ角ゴ Pro W3" charset="0"/>
                <a:cs typeface="ヒラギノ角ゴ Pro W3" charset="0"/>
              </a:rPr>
              <a:t>&gt;</a:t>
            </a:r>
          </a:p>
          <a:p>
            <a:pPr marL="0" indent="0">
              <a:spcAft>
                <a:spcPts val="0"/>
              </a:spcAft>
              <a:buNone/>
            </a:pPr>
            <a:r>
              <a:rPr lang="en-US" altLang="zh-CN" sz="700" dirty="0" smtClean="0">
                <a:solidFill>
                  <a:schemeClr val="tx2"/>
                </a:solidFill>
                <a:latin typeface="+mn-lt"/>
                <a:ea typeface="ヒラギノ角ゴ Pro W3" charset="0"/>
                <a:cs typeface="ヒラギノ角ゴ Pro W3" charset="0"/>
              </a:rPr>
              <a:t>        &lt;</a:t>
            </a:r>
            <a:r>
              <a:rPr lang="en-US" altLang="zh-CN" sz="700" dirty="0">
                <a:solidFill>
                  <a:schemeClr val="tx2"/>
                </a:solidFill>
                <a:latin typeface="+mn-lt"/>
                <a:ea typeface="ヒラギノ角ゴ Pro W3" charset="0"/>
                <a:cs typeface="ヒラギノ角ゴ Pro W3" charset="0"/>
              </a:rPr>
              <a:t>id&gt;</a:t>
            </a:r>
            <a:r>
              <a:rPr lang="en-US" altLang="zh-CN" sz="700" dirty="0" err="1">
                <a:solidFill>
                  <a:schemeClr val="tx2"/>
                </a:solidFill>
                <a:latin typeface="+mn-lt"/>
                <a:ea typeface="ヒラギノ角ゴ Pro W3" charset="0"/>
                <a:cs typeface="ヒラギノ角ゴ Pro W3" charset="0"/>
              </a:rPr>
              <a:t>nocorenb</a:t>
            </a:r>
            <a:r>
              <a:rPr lang="en-US" altLang="zh-CN" sz="700" dirty="0">
                <a:solidFill>
                  <a:schemeClr val="tx2"/>
                </a:solidFill>
                <a:latin typeface="+mn-lt"/>
                <a:ea typeface="ヒラギノ角ゴ Pro W3" charset="0"/>
                <a:cs typeface="ヒラギノ角ゴ Pro W3" charset="0"/>
              </a:rPr>
              <a:t>&lt;/id&gt;</a:t>
            </a:r>
          </a:p>
          <a:p>
            <a:pPr marL="0" indent="0">
              <a:spcAft>
                <a:spcPts val="0"/>
              </a:spcAft>
              <a:buNone/>
            </a:pPr>
            <a:r>
              <a:rPr lang="en-US" altLang="zh-CN" sz="700" dirty="0" smtClean="0">
                <a:solidFill>
                  <a:schemeClr val="tx2"/>
                </a:solidFill>
                <a:latin typeface="+mn-lt"/>
                <a:ea typeface="ヒラギノ角ゴ Pro W3" charset="0"/>
                <a:cs typeface="ヒラギノ角ゴ Pro W3" charset="0"/>
              </a:rPr>
              <a:t>    &lt;/</a:t>
            </a:r>
            <a:r>
              <a:rPr lang="en-US" altLang="zh-CN" sz="700" dirty="0">
                <a:solidFill>
                  <a:schemeClr val="tx2"/>
                </a:solidFill>
                <a:latin typeface="+mn-lt"/>
                <a:ea typeface="ヒラギノ角ゴ Pro W3" charset="0"/>
                <a:cs typeface="ヒラギノ角ゴ Pro W3" charset="0"/>
              </a:rPr>
              <a:t>outlet&gt;</a:t>
            </a:r>
          </a:p>
          <a:p>
            <a:pPr marL="0" indent="0">
              <a:spcAft>
                <a:spcPts val="0"/>
              </a:spcAft>
              <a:buNone/>
            </a:pPr>
            <a:r>
              <a:rPr lang="en-US" altLang="zh-CN" sz="700" dirty="0" smtClean="0">
                <a:solidFill>
                  <a:schemeClr val="tx2"/>
                </a:solidFill>
                <a:latin typeface="+mn-lt"/>
                <a:ea typeface="ヒラギノ角ゴ Pro W3" charset="0"/>
                <a:cs typeface="ヒラギノ角ゴ Pro W3" charset="0"/>
              </a:rPr>
              <a:t>&lt;</a:t>
            </a:r>
            <a:r>
              <a:rPr lang="en-US" altLang="zh-CN" sz="700" dirty="0">
                <a:solidFill>
                  <a:schemeClr val="tx2"/>
                </a:solidFill>
                <a:latin typeface="+mn-lt"/>
                <a:ea typeface="ヒラギノ角ゴ Pro W3" charset="0"/>
                <a:cs typeface="ヒラギノ角ゴ Pro W3" charset="0"/>
              </a:rPr>
              <a:t>outlets&gt;</a:t>
            </a:r>
          </a:p>
          <a:p>
            <a:pPr marL="0" indent="0">
              <a:spcAft>
                <a:spcPts val="0"/>
              </a:spcAft>
              <a:buNone/>
            </a:pPr>
            <a:r>
              <a:rPr lang="en-US" altLang="zh-CN" sz="700" dirty="0" smtClean="0">
                <a:solidFill>
                  <a:schemeClr val="tx2"/>
                </a:solidFill>
                <a:latin typeface="+mn-lt"/>
                <a:ea typeface="ヒラギノ角ゴ Pro W3" charset="0"/>
                <a:cs typeface="ヒラギノ角ゴ Pro W3" charset="0"/>
              </a:rPr>
              <a:t>&lt;/</a:t>
            </a:r>
            <a:r>
              <a:rPr lang="en-US" altLang="zh-CN" sz="700" dirty="0">
                <a:solidFill>
                  <a:schemeClr val="tx2"/>
                </a:solidFill>
                <a:latin typeface="+mn-lt"/>
                <a:ea typeface="ヒラギノ角ゴ Pro W3" charset="0"/>
                <a:cs typeface="ヒラギノ角ゴ Pro W3" charset="0"/>
              </a:rPr>
              <a:t>processor&gt;</a:t>
            </a:r>
          </a:p>
          <a:p>
            <a:pPr marR="0" algn="l" defTabSz="457200" rtl="0" eaLnBrk="1" fontAlgn="base" latinLnBrk="0" hangingPunct="1">
              <a:lnSpc>
                <a:spcPct val="100000"/>
              </a:lnSpc>
              <a:spcBef>
                <a:spcPts val="0"/>
              </a:spcBef>
              <a:spcAft>
                <a:spcPct val="0"/>
              </a:spcAft>
              <a:buClr>
                <a:srgbClr val="001135"/>
              </a:buClr>
              <a:buSzTx/>
              <a:tabLst/>
            </a:pPr>
            <a:endParaRPr lang="zh-CN" altLang="en-US" sz="700" dirty="0">
              <a:solidFill>
                <a:schemeClr val="tx2"/>
              </a:solidFill>
              <a:latin typeface="+mn-lt"/>
              <a:ea typeface="ヒラギノ角ゴ Pro W3" charset="0"/>
              <a:cs typeface="ヒラギノ角ゴ Pro W3" charset="0"/>
            </a:endParaRPr>
          </a:p>
        </p:txBody>
      </p:sp>
    </p:spTree>
    <p:extLst>
      <p:ext uri="{BB962C8B-B14F-4D97-AF65-F5344CB8AC3E}">
        <p14:creationId xmlns:p14="http://schemas.microsoft.com/office/powerpoint/2010/main" val="2212669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785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6"/>
          </p:nvPr>
        </p:nvSpPr>
        <p:spPr>
          <a:prstGeom prst="rect">
            <a:avLst/>
          </a:prstGeom>
        </p:spPr>
        <p:txBody>
          <a:bodyPr/>
          <a:lstStyle/>
          <a:p>
            <a:pPr marL="0" indent="0">
              <a:buNone/>
            </a:pPr>
            <a:r>
              <a:rPr lang="en-US" noProof="0"/>
              <a:t>  </a:t>
            </a:r>
          </a:p>
        </p:txBody>
      </p:sp>
      <p:sp>
        <p:nvSpPr>
          <p:cNvPr id="3" name="Title 2"/>
          <p:cNvSpPr>
            <a:spLocks noGrp="1"/>
          </p:cNvSpPr>
          <p:nvPr>
            <p:ph type="title"/>
          </p:nvPr>
        </p:nvSpPr>
        <p:spPr/>
        <p:txBody>
          <a:bodyPr/>
          <a:lstStyle/>
          <a:p>
            <a:r>
              <a:rPr lang="en-US" noProof="0"/>
              <a:t>Copyright and confidentiality</a:t>
            </a:r>
          </a:p>
        </p:txBody>
      </p:sp>
      <p:sp>
        <p:nvSpPr>
          <p:cNvPr id="7" name="Content Placeholder 6"/>
          <p:cNvSpPr>
            <a:spLocks noGrp="1"/>
          </p:cNvSpPr>
          <p:nvPr>
            <p:ph type="body" sz="quarter" idx="10"/>
          </p:nvPr>
        </p:nvSpPr>
        <p:spPr/>
        <p:txBody>
          <a:bodyPr numCol="3" spcCol="288000"/>
          <a:lstStyle/>
          <a:p>
            <a:pPr marL="0" indent="0">
              <a:buNone/>
            </a:pPr>
            <a:r>
              <a:rPr lang="en-US"/>
              <a:t> </a:t>
            </a:r>
          </a:p>
        </p:txBody>
      </p:sp>
      <p:sp>
        <p:nvSpPr>
          <p:cNvPr id="18" name="Content Placeholder 6"/>
          <p:cNvSpPr txBox="1">
            <a:spLocks/>
          </p:cNvSpPr>
          <p:nvPr/>
        </p:nvSpPr>
        <p:spPr>
          <a:xfrm>
            <a:off x="418119" y="1544400"/>
            <a:ext cx="8227649" cy="2850387"/>
          </a:xfrm>
          <a:prstGeom prst="rect">
            <a:avLst/>
          </a:prstGeom>
        </p:spPr>
        <p:txBody>
          <a:bodyPr lIns="0" tIns="0" rIns="0" bIns="0" numCol="3" spcCol="288000"/>
          <a:lstStyle>
            <a:lvl1pPr marL="230188" indent="-230188" algn="l" defTabSz="457200" rtl="0" eaLnBrk="1" fontAlgn="base" hangingPunct="1">
              <a:spcBef>
                <a:spcPct val="0"/>
              </a:spcBef>
              <a:spcAft>
                <a:spcPts val="600"/>
              </a:spcAft>
              <a:buFont typeface="Arial" charset="0"/>
              <a:buChar char="•"/>
              <a:defRPr sz="1600" kern="1200">
                <a:solidFill>
                  <a:schemeClr val="tx2"/>
                </a:solidFill>
                <a:latin typeface="+mn-lt"/>
                <a:ea typeface="ヒラギノ角ゴ Pro W3" charset="0"/>
                <a:cs typeface="ヒラギノ角ゴ Pro W3" charset="0"/>
              </a:defRPr>
            </a:lvl1pPr>
            <a:lvl2pPr marL="460800" indent="-228600" algn="l" defTabSz="457200" rtl="0" eaLnBrk="1" fontAlgn="base" hangingPunct="1">
              <a:spcBef>
                <a:spcPct val="0"/>
              </a:spcBef>
              <a:spcAft>
                <a:spcPts val="600"/>
              </a:spcAft>
              <a:buFont typeface="Lucida Grande"/>
              <a:buChar char="-"/>
              <a:defRPr sz="1400" kern="1200">
                <a:solidFill>
                  <a:schemeClr val="tx2"/>
                </a:solidFill>
                <a:latin typeface="+mn-lt"/>
                <a:ea typeface="ヒラギノ角ゴ Pro W3" charset="0"/>
                <a:cs typeface="ヒラギノ角ゴ Pro W3"/>
              </a:defRPr>
            </a:lvl2pPr>
            <a:lvl3pPr marL="691200" indent="-230400" algn="l" defTabSz="457200" rtl="0" eaLnBrk="1" fontAlgn="base" hangingPunct="1">
              <a:spcBef>
                <a:spcPct val="0"/>
              </a:spcBef>
              <a:spcAft>
                <a:spcPts val="600"/>
              </a:spcAft>
              <a:buFont typeface="Arial" charset="0"/>
              <a:buChar char="•"/>
              <a:defRPr sz="1200" kern="1200">
                <a:solidFill>
                  <a:schemeClr val="tx2"/>
                </a:solidFill>
                <a:latin typeface="+mn-lt"/>
                <a:ea typeface="ヒラギノ角ゴ Pro W3" charset="0"/>
                <a:cs typeface="ヒラギノ角ゴ Pro W3"/>
              </a:defRPr>
            </a:lvl3pPr>
            <a:lvl4pPr marL="921600" indent="-228600" algn="l" defTabSz="457200" rtl="0" eaLnBrk="1" fontAlgn="base" hangingPunct="1">
              <a:spcBef>
                <a:spcPct val="0"/>
              </a:spcBef>
              <a:spcAft>
                <a:spcPts val="600"/>
              </a:spcAft>
              <a:buFont typeface="Lucida Grande"/>
              <a:buChar char="-"/>
              <a:defRPr sz="1000" kern="1200">
                <a:solidFill>
                  <a:schemeClr val="tx2"/>
                </a:solidFill>
                <a:latin typeface="+mn-lt"/>
                <a:ea typeface="ヒラギノ角ゴ Pro W3" charset="0"/>
                <a:cs typeface="ヒラギノ角ゴ Pro W3"/>
              </a:defRPr>
            </a:lvl4pPr>
            <a:lvl5pPr marL="1152000" indent="-230188" algn="l" defTabSz="457200" rtl="0" eaLnBrk="1" fontAlgn="base" hangingPunct="1">
              <a:spcBef>
                <a:spcPct val="0"/>
              </a:spcBef>
              <a:spcAft>
                <a:spcPts val="600"/>
              </a:spcAft>
              <a:buFont typeface="Arial" charset="0"/>
              <a:buChar char="•"/>
              <a:defRPr sz="8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ct val="0"/>
              </a:spcAft>
              <a:buFont typeface="Arial" charset="0"/>
              <a:buNone/>
              <a:defRPr/>
            </a:pPr>
            <a:r>
              <a:rPr lang="en-US" sz="900">
                <a:cs typeface="Arial" panose="020B0604020202020204" pitchFamily="34" charset="0"/>
              </a:rPr>
              <a:t>The contents of this document are proprietary and confidential property of Nokia. This document is provided subject to confidentiality obligations of the applicable agreement(s). </a:t>
            </a:r>
          </a:p>
          <a:p>
            <a:pPr marL="0" indent="0">
              <a:spcAft>
                <a:spcPct val="0"/>
              </a:spcAft>
              <a:buFont typeface="Arial" charset="0"/>
              <a:buNone/>
              <a:defRPr/>
            </a:pPr>
            <a:endParaRPr lang="en-US" sz="900">
              <a:cs typeface="Arial" panose="020B0604020202020204" pitchFamily="34" charset="0"/>
            </a:endParaRPr>
          </a:p>
          <a:p>
            <a:pPr marL="0" indent="0">
              <a:spcAft>
                <a:spcPct val="0"/>
              </a:spcAft>
              <a:buFont typeface="Arial" charset="0"/>
              <a:buNone/>
              <a:defRPr/>
            </a:pPr>
            <a:r>
              <a:rPr lang="en-US" sz="900">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Such Feedback may be used in Nokia products and related specifications or other documentation. Accordingly, if the user of this document gives Nokia Feedback on the contents of this document, Nokia may freely use, disclose, reproduce, license, distribute and otherwise commercialize the feedback in any Nokia product, technology, service, specification or other documentation. </a:t>
            </a:r>
          </a:p>
          <a:p>
            <a:pPr marL="0" indent="0">
              <a:spcAft>
                <a:spcPct val="0"/>
              </a:spcAft>
              <a:buFont typeface="Arial" charset="0"/>
              <a:buNone/>
              <a:defRPr/>
            </a:pPr>
            <a:endParaRPr lang="en-US" sz="900">
              <a:cs typeface="Arial" panose="020B0604020202020204" pitchFamily="34" charset="0"/>
            </a:endParaRPr>
          </a:p>
          <a:p>
            <a:pPr marL="0" indent="0">
              <a:spcAft>
                <a:spcPct val="0"/>
              </a:spcAft>
              <a:buFont typeface="Arial" charset="0"/>
              <a:buNone/>
              <a:defRPr/>
            </a:pPr>
            <a:r>
              <a:rPr lang="en-US" sz="900">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marL="0" indent="0">
              <a:spcAft>
                <a:spcPct val="0"/>
              </a:spcAft>
              <a:buFont typeface="Arial" charset="0"/>
              <a:buNone/>
              <a:defRPr/>
            </a:pPr>
            <a:endParaRPr lang="en-US" sz="900">
              <a:cs typeface="Arial" panose="020B0604020202020204" pitchFamily="34" charset="0"/>
            </a:endParaRPr>
          </a:p>
          <a:p>
            <a:pPr marL="0" indent="0">
              <a:spcAft>
                <a:spcPct val="0"/>
              </a:spcAft>
              <a:buFont typeface="Arial" charset="0"/>
              <a:buNone/>
              <a:defRPr/>
            </a:pPr>
            <a:r>
              <a:rPr lang="en-US" sz="900">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t>
            </a:r>
            <a:br>
              <a:rPr lang="en-US" sz="900">
                <a:cs typeface="Arial" panose="020B0604020202020204" pitchFamily="34" charset="0"/>
              </a:rPr>
            </a:br>
            <a:r>
              <a:rPr lang="en-US" sz="900">
                <a:cs typeface="Arial" panose="020B0604020202020204" pitchFamily="34" charset="0"/>
              </a:rPr>
              <a:t>any loss of data or income or any special, incidental, consequential, indirect or direct damages howsoever caused, that might arise from the use of this document or any contents of this document. </a:t>
            </a:r>
          </a:p>
          <a:p>
            <a:pPr marL="0" indent="0">
              <a:spcAft>
                <a:spcPct val="0"/>
              </a:spcAft>
              <a:buFont typeface="Arial" charset="0"/>
              <a:buNone/>
              <a:defRPr/>
            </a:pPr>
            <a:endParaRPr lang="en-US" sz="900">
              <a:cs typeface="Arial" panose="020B0604020202020204" pitchFamily="34" charset="0"/>
            </a:endParaRPr>
          </a:p>
          <a:p>
            <a:pPr marL="0" indent="0">
              <a:spcAft>
                <a:spcPct val="0"/>
              </a:spcAft>
              <a:buFont typeface="Arial" charset="0"/>
              <a:buNone/>
              <a:defRPr/>
            </a:pPr>
            <a:r>
              <a:rPr lang="en-US" sz="900">
                <a:cs typeface="Arial" panose="020B0604020202020204" pitchFamily="34" charset="0"/>
              </a:rPr>
              <a:t>This document and the product(s) it describes</a:t>
            </a:r>
            <a:br>
              <a:rPr lang="en-US" sz="900">
                <a:cs typeface="Arial" panose="020B0604020202020204" pitchFamily="34" charset="0"/>
              </a:rPr>
            </a:br>
            <a:r>
              <a:rPr lang="en-US" sz="900">
                <a:cs typeface="Arial" panose="020B0604020202020204" pitchFamily="34" charset="0"/>
              </a:rPr>
              <a:t>are protected by copyright according to the</a:t>
            </a:r>
            <a:br>
              <a:rPr lang="en-US" sz="900">
                <a:cs typeface="Arial" panose="020B0604020202020204" pitchFamily="34" charset="0"/>
              </a:rPr>
            </a:br>
            <a:r>
              <a:rPr lang="en-US" sz="900">
                <a:cs typeface="Arial" panose="020B0604020202020204" pitchFamily="34" charset="0"/>
              </a:rPr>
              <a:t>applicable laws. </a:t>
            </a:r>
          </a:p>
          <a:p>
            <a:pPr marL="0" indent="0">
              <a:spcAft>
                <a:spcPct val="0"/>
              </a:spcAft>
              <a:buFont typeface="Arial" charset="0"/>
              <a:buNone/>
              <a:defRPr/>
            </a:pPr>
            <a:endParaRPr lang="en-US" sz="900">
              <a:cs typeface="Arial" panose="020B0604020202020204" pitchFamily="34" charset="0"/>
            </a:endParaRPr>
          </a:p>
          <a:p>
            <a:pPr marL="0" indent="0">
              <a:spcAft>
                <a:spcPct val="0"/>
              </a:spcAft>
              <a:buFont typeface="Arial" charset="0"/>
              <a:buNone/>
              <a:defRPr/>
            </a:pPr>
            <a:r>
              <a:rPr lang="en-US" sz="900">
                <a:cs typeface="Arial" panose="020B0604020202020204" pitchFamily="34" charset="0"/>
              </a:rPr>
              <a:t>Nokia is a registered trademark of Nokia Corporation. Other product and company names mentioned herein may be trademarks or trade names of their respective owners.</a:t>
            </a:r>
          </a:p>
          <a:p>
            <a:pPr marL="0" indent="0">
              <a:buFont typeface="Arial" charset="0"/>
              <a:buNone/>
            </a:pPr>
            <a:endParaRPr lang="en-US"/>
          </a:p>
        </p:txBody>
      </p:sp>
      <p:cxnSp>
        <p:nvCxnSpPr>
          <p:cNvPr id="19" name="Straight Connector 18"/>
          <p:cNvCxnSpPr/>
          <p:nvPr/>
        </p:nvCxnSpPr>
        <p:spPr>
          <a:xfrm>
            <a:off x="430213" y="1470025"/>
            <a:ext cx="8215555" cy="48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3"/>
          </p:nvPr>
        </p:nvSpPr>
        <p:spPr/>
        <p:txBody>
          <a:bodyPr/>
          <a:lstStyle/>
          <a:p>
            <a:r>
              <a:rPr lang="en-US">
                <a:cs typeface="Arial" panose="020B0604020202020204" pitchFamily="34" charset="0"/>
              </a:rPr>
              <a:t>Nokia Internal Use</a:t>
            </a:r>
          </a:p>
        </p:txBody>
      </p:sp>
    </p:spTree>
    <p:extLst>
      <p:ext uri="{BB962C8B-B14F-4D97-AF65-F5344CB8AC3E}">
        <p14:creationId xmlns:p14="http://schemas.microsoft.com/office/powerpoint/2010/main" val="2344942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a:cs typeface="Arial" panose="020B0604020202020204" pitchFamily="34" charset="0"/>
              </a:rPr>
              <a:t>Nokia Internal Use</a:t>
            </a:r>
          </a:p>
        </p:txBody>
      </p:sp>
      <p:sp>
        <p:nvSpPr>
          <p:cNvPr id="4" name="Title 3"/>
          <p:cNvSpPr>
            <a:spLocks noGrp="1"/>
          </p:cNvSpPr>
          <p:nvPr>
            <p:ph type="title"/>
          </p:nvPr>
        </p:nvSpPr>
        <p:spPr/>
        <p:txBody>
          <a:bodyPr/>
          <a:lstStyle/>
          <a:p>
            <a:r>
              <a:rPr lang="en-US" dirty="0" smtClean="0"/>
              <a:t>Streaming definition</a:t>
            </a:r>
            <a:endParaRPr lang="en-US" dirty="0"/>
          </a:p>
        </p:txBody>
      </p:sp>
      <p:sp>
        <p:nvSpPr>
          <p:cNvPr id="8" name="Content Placeholder 1"/>
          <p:cNvSpPr>
            <a:spLocks noGrp="1"/>
          </p:cNvSpPr>
          <p:nvPr>
            <p:ph idx="4294967295"/>
          </p:nvPr>
        </p:nvSpPr>
        <p:spPr>
          <a:xfrm>
            <a:off x="209979" y="626075"/>
            <a:ext cx="8716391" cy="4002486"/>
          </a:xfrm>
          <a:prstGeom prst="rect">
            <a:avLst/>
          </a:prstGeom>
        </p:spPr>
        <p:txBody>
          <a:bodyPr/>
          <a:lstStyle/>
          <a:p>
            <a:r>
              <a:rPr lang="en-US" sz="1100" dirty="0" smtClean="0"/>
              <a:t>All streaming definition is not bind to any concreate data type, that means we can use </a:t>
            </a:r>
            <a:r>
              <a:rPr lang="en-US" sz="1100" dirty="0" err="1" smtClean="0"/>
              <a:t>GenericRecord</a:t>
            </a:r>
            <a:r>
              <a:rPr lang="en-US" sz="1100" dirty="0" smtClean="0"/>
              <a:t> or other class (</a:t>
            </a:r>
            <a:r>
              <a:rPr lang="en-US" sz="1100" dirty="0" err="1" smtClean="0"/>
              <a:t>AvroData</a:t>
            </a:r>
            <a:r>
              <a:rPr lang="en-US" sz="1100" dirty="0" smtClean="0"/>
              <a:t> currently) as data type in framework</a:t>
            </a:r>
          </a:p>
          <a:p>
            <a:r>
              <a:rPr lang="en-US" sz="1100" dirty="0" smtClean="0"/>
              <a:t>Basic streams</a:t>
            </a:r>
            <a:endParaRPr lang="en-US" sz="1100" dirty="0"/>
          </a:p>
          <a:p>
            <a:pPr lvl="1"/>
            <a:r>
              <a:rPr lang="en-US" sz="1100" dirty="0" smtClean="0"/>
              <a:t>Data stream:</a:t>
            </a:r>
            <a:endParaRPr lang="en-US" sz="1100" dirty="0"/>
          </a:p>
          <a:p>
            <a:pPr lvl="2"/>
            <a:r>
              <a:rPr lang="en-US" sz="1100" dirty="0" smtClean="0"/>
              <a:t>No key stream corresponding to spark </a:t>
            </a:r>
            <a:r>
              <a:rPr lang="en-US" altLang="zh-CN" sz="1100" dirty="0" err="1"/>
              <a:t>JavaDStream</a:t>
            </a:r>
            <a:endParaRPr lang="en-US" sz="1100" dirty="0" smtClean="0"/>
          </a:p>
          <a:p>
            <a:pPr lvl="2"/>
            <a:r>
              <a:rPr lang="en-US" sz="1100" dirty="0" smtClean="0"/>
              <a:t>Only be used for output from a data source</a:t>
            </a:r>
            <a:endParaRPr lang="en-US" sz="1100" dirty="0"/>
          </a:p>
          <a:p>
            <a:pPr lvl="2"/>
            <a:r>
              <a:rPr lang="en-US" sz="1100" dirty="0" smtClean="0"/>
              <a:t>Only support split and transform</a:t>
            </a:r>
            <a:endParaRPr lang="en-US" sz="1100" dirty="0"/>
          </a:p>
          <a:p>
            <a:pPr lvl="1"/>
            <a:r>
              <a:rPr lang="en-US" sz="1100" dirty="0" smtClean="0"/>
              <a:t>Keyed stream:</a:t>
            </a:r>
            <a:endParaRPr lang="en-US" sz="1100" dirty="0"/>
          </a:p>
          <a:p>
            <a:pPr lvl="2"/>
            <a:r>
              <a:rPr lang="en-US" sz="1100" dirty="0" smtClean="0"/>
              <a:t>Keyed stream corresponding to spark </a:t>
            </a:r>
            <a:r>
              <a:rPr lang="en-US" altLang="zh-CN" sz="1100" dirty="0" err="1"/>
              <a:t>JavaPairDStream</a:t>
            </a:r>
            <a:endParaRPr lang="en-US" sz="1100" dirty="0" smtClean="0"/>
          </a:p>
          <a:p>
            <a:pPr lvl="2"/>
            <a:r>
              <a:rPr lang="en-US" sz="1100" dirty="0" smtClean="0"/>
              <a:t>The main basic streaming used in running chart</a:t>
            </a:r>
          </a:p>
          <a:p>
            <a:pPr lvl="2"/>
            <a:r>
              <a:rPr lang="en-US" sz="1100" dirty="0" smtClean="0"/>
              <a:t>All extended processor should be input/output depends on this stream.</a:t>
            </a:r>
            <a:endParaRPr lang="en-US" sz="1100" dirty="0"/>
          </a:p>
          <a:p>
            <a:r>
              <a:rPr lang="en-US" sz="1100" dirty="0"/>
              <a:t>Complex </a:t>
            </a:r>
            <a:r>
              <a:rPr lang="en-US" sz="1100" dirty="0" smtClean="0"/>
              <a:t>streams</a:t>
            </a:r>
            <a:endParaRPr lang="en-US" sz="1100" dirty="0"/>
          </a:p>
          <a:p>
            <a:pPr lvl="1"/>
            <a:r>
              <a:rPr lang="en-US" altLang="zh-CN" sz="1100" dirty="0" smtClean="0"/>
              <a:t>Split stream</a:t>
            </a:r>
          </a:p>
          <a:p>
            <a:pPr lvl="2"/>
            <a:r>
              <a:rPr lang="en-US" altLang="zh-CN" sz="1100" dirty="0" smtClean="0"/>
              <a:t>Used to output 2 streams from it</a:t>
            </a:r>
            <a:endParaRPr lang="en-US" altLang="zh-CN" sz="1100" dirty="0"/>
          </a:p>
          <a:p>
            <a:pPr lvl="1"/>
            <a:r>
              <a:rPr lang="en-US" altLang="zh-CN" sz="1100" dirty="0" smtClean="0"/>
              <a:t>Correlate stream</a:t>
            </a:r>
          </a:p>
          <a:p>
            <a:pPr lvl="2"/>
            <a:r>
              <a:rPr lang="en-US" altLang="zh-CN" sz="1100" dirty="0"/>
              <a:t>Used </a:t>
            </a:r>
            <a:r>
              <a:rPr lang="en-US" altLang="zh-CN" sz="1100" dirty="0" smtClean="0"/>
              <a:t>to output 3 streams from it</a:t>
            </a:r>
            <a:endParaRPr lang="en-US" altLang="zh-CN" sz="1100" dirty="0"/>
          </a:p>
        </p:txBody>
      </p:sp>
    </p:spTree>
    <p:extLst>
      <p:ext uri="{BB962C8B-B14F-4D97-AF65-F5344CB8AC3E}">
        <p14:creationId xmlns:p14="http://schemas.microsoft.com/office/powerpoint/2010/main" val="791332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a:cs typeface="Arial" panose="020B0604020202020204" pitchFamily="34" charset="0"/>
              </a:rPr>
              <a:t>Nokia Internal Use</a:t>
            </a:r>
          </a:p>
        </p:txBody>
      </p:sp>
      <p:sp>
        <p:nvSpPr>
          <p:cNvPr id="4" name="Title 3"/>
          <p:cNvSpPr>
            <a:spLocks noGrp="1"/>
          </p:cNvSpPr>
          <p:nvPr>
            <p:ph type="title"/>
          </p:nvPr>
        </p:nvSpPr>
        <p:spPr/>
        <p:txBody>
          <a:bodyPr/>
          <a:lstStyle/>
          <a:p>
            <a:r>
              <a:rPr lang="en-US" dirty="0" smtClean="0"/>
              <a:t>Processor definition</a:t>
            </a:r>
            <a:endParaRPr lang="en-US" dirty="0"/>
          </a:p>
        </p:txBody>
      </p:sp>
      <p:sp>
        <p:nvSpPr>
          <p:cNvPr id="8" name="Content Placeholder 1"/>
          <p:cNvSpPr>
            <a:spLocks noGrp="1"/>
          </p:cNvSpPr>
          <p:nvPr>
            <p:ph idx="4294967295"/>
          </p:nvPr>
        </p:nvSpPr>
        <p:spPr>
          <a:xfrm>
            <a:off x="209979" y="626075"/>
            <a:ext cx="8716391" cy="4143888"/>
          </a:xfrm>
          <a:prstGeom prst="rect">
            <a:avLst/>
          </a:prstGeom>
        </p:spPr>
        <p:txBody>
          <a:bodyPr/>
          <a:lstStyle/>
          <a:p>
            <a:r>
              <a:rPr lang="en-US" sz="1050" dirty="0" smtClean="0"/>
              <a:t>All processor interface definition is not bind to any concreate data type, that means we can use </a:t>
            </a:r>
            <a:r>
              <a:rPr lang="en-US" sz="1050" dirty="0" err="1" smtClean="0"/>
              <a:t>GenericRecord</a:t>
            </a:r>
            <a:r>
              <a:rPr lang="en-US" sz="1050" dirty="0" smtClean="0"/>
              <a:t> or other class (</a:t>
            </a:r>
            <a:r>
              <a:rPr lang="en-US" sz="1050" dirty="0" err="1" smtClean="0"/>
              <a:t>AvroData</a:t>
            </a:r>
            <a:r>
              <a:rPr lang="en-US" sz="1050" dirty="0" smtClean="0"/>
              <a:t> currently) as data type in framework</a:t>
            </a:r>
          </a:p>
          <a:p>
            <a:r>
              <a:rPr lang="en-US" sz="1050" dirty="0" smtClean="0"/>
              <a:t>Basic processors (support both data and keyed stream)</a:t>
            </a:r>
            <a:endParaRPr lang="en-US" sz="1050" dirty="0"/>
          </a:p>
          <a:p>
            <a:pPr lvl="1"/>
            <a:r>
              <a:rPr lang="en-US" altLang="zh-CN" sz="1050" dirty="0" smtClean="0"/>
              <a:t>Source </a:t>
            </a:r>
            <a:r>
              <a:rPr lang="en-US" altLang="zh-CN" sz="1050" dirty="0"/>
              <a:t>processor</a:t>
            </a:r>
          </a:p>
          <a:p>
            <a:pPr lvl="2"/>
            <a:r>
              <a:rPr lang="en-US" altLang="zh-CN" sz="1050" dirty="0" smtClean="0"/>
              <a:t>Reading external data and output a data stream</a:t>
            </a:r>
            <a:endParaRPr lang="en-US" altLang="zh-CN" sz="1050" dirty="0"/>
          </a:p>
          <a:p>
            <a:pPr lvl="1"/>
            <a:r>
              <a:rPr lang="en-US" sz="1050" dirty="0" smtClean="0"/>
              <a:t>Transform processor</a:t>
            </a:r>
            <a:endParaRPr lang="en-US" sz="1050" dirty="0"/>
          </a:p>
          <a:p>
            <a:pPr lvl="2"/>
            <a:r>
              <a:rPr lang="en-US" sz="1050" dirty="0" smtClean="0"/>
              <a:t>Change key data schema, </a:t>
            </a:r>
            <a:r>
              <a:rPr lang="en-US" sz="1050" dirty="0" err="1" smtClean="0"/>
              <a:t>avro</a:t>
            </a:r>
            <a:r>
              <a:rPr lang="en-US" sz="1050" dirty="0" smtClean="0"/>
              <a:t> data schema and filter data</a:t>
            </a:r>
          </a:p>
          <a:p>
            <a:pPr lvl="1"/>
            <a:r>
              <a:rPr lang="en-US" sz="1050" dirty="0" smtClean="0"/>
              <a:t>Split processor:</a:t>
            </a:r>
            <a:endParaRPr lang="en-US" sz="1050" dirty="0"/>
          </a:p>
          <a:p>
            <a:pPr lvl="2"/>
            <a:r>
              <a:rPr lang="en-US" sz="1050" dirty="0" smtClean="0"/>
              <a:t>Besides split stream, the 2 output steams can have different key and filter configuration</a:t>
            </a:r>
          </a:p>
          <a:p>
            <a:pPr lvl="1"/>
            <a:r>
              <a:rPr lang="en-US" altLang="zh-CN" sz="1050" dirty="0" smtClean="0"/>
              <a:t>Sink </a:t>
            </a:r>
            <a:r>
              <a:rPr lang="en-US" altLang="zh-CN" sz="1050" dirty="0"/>
              <a:t>processor:</a:t>
            </a:r>
          </a:p>
          <a:p>
            <a:pPr lvl="2"/>
            <a:r>
              <a:rPr lang="en-US" altLang="zh-CN" sz="1050" dirty="0" smtClean="0"/>
              <a:t>Export stream data into external system</a:t>
            </a:r>
            <a:endParaRPr lang="en-US" altLang="zh-CN" sz="1050" dirty="0"/>
          </a:p>
          <a:p>
            <a:r>
              <a:rPr lang="en-US" sz="1050" dirty="0" smtClean="0"/>
              <a:t>Complex processors</a:t>
            </a:r>
            <a:endParaRPr lang="en-US" sz="1050" dirty="0"/>
          </a:p>
          <a:p>
            <a:pPr lvl="1"/>
            <a:r>
              <a:rPr lang="en-US" altLang="zh-CN" sz="1050" dirty="0" smtClean="0"/>
              <a:t>Correlate processor</a:t>
            </a:r>
          </a:p>
          <a:p>
            <a:pPr lvl="2"/>
            <a:r>
              <a:rPr lang="en-US" altLang="zh-CN" sz="1050" dirty="0" smtClean="0"/>
              <a:t>Correlate 2 stream according some criteria. The non-correlated record can be output to separated non-correlated streams.</a:t>
            </a:r>
            <a:endParaRPr lang="en-US" altLang="zh-CN" sz="1050" dirty="0"/>
          </a:p>
          <a:p>
            <a:pPr lvl="1"/>
            <a:r>
              <a:rPr lang="en-US" altLang="zh-CN" sz="1050" dirty="0" smtClean="0"/>
              <a:t>Context processor</a:t>
            </a:r>
          </a:p>
          <a:p>
            <a:pPr lvl="2"/>
            <a:r>
              <a:rPr lang="en-US" altLang="zh-CN" sz="1050" dirty="0" smtClean="0"/>
              <a:t>The input stream data will stored as context data, another stream will updated according to cached context then output.</a:t>
            </a:r>
          </a:p>
          <a:p>
            <a:pPr lvl="1"/>
            <a:r>
              <a:rPr lang="en-US" altLang="zh-CN" sz="1050" dirty="0" smtClean="0"/>
              <a:t>Union processor</a:t>
            </a:r>
            <a:endParaRPr lang="en-US" altLang="zh-CN" sz="1050" dirty="0"/>
          </a:p>
          <a:p>
            <a:pPr lvl="2"/>
            <a:r>
              <a:rPr lang="en-US" altLang="zh-CN" sz="1050" dirty="0" smtClean="0"/>
              <a:t>Union 2 streams with same key and </a:t>
            </a:r>
            <a:r>
              <a:rPr lang="en-US" altLang="zh-CN" sz="1050" dirty="0" err="1" smtClean="0"/>
              <a:t>avro</a:t>
            </a:r>
            <a:r>
              <a:rPr lang="en-US" altLang="zh-CN" sz="1050" dirty="0" smtClean="0"/>
              <a:t> data schema into one stream.</a:t>
            </a:r>
            <a:endParaRPr lang="en-US" altLang="zh-CN" sz="1050" dirty="0"/>
          </a:p>
          <a:p>
            <a:pPr lvl="2"/>
            <a:endParaRPr lang="en-US" altLang="zh-CN" sz="1050" dirty="0" smtClean="0"/>
          </a:p>
        </p:txBody>
      </p:sp>
    </p:spTree>
    <p:extLst>
      <p:ext uri="{BB962C8B-B14F-4D97-AF65-F5344CB8AC3E}">
        <p14:creationId xmlns:p14="http://schemas.microsoft.com/office/powerpoint/2010/main" val="1780266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a:cs typeface="Arial" panose="020B0604020202020204" pitchFamily="34" charset="0"/>
              </a:rPr>
              <a:t>Nokia Internal Use</a:t>
            </a:r>
          </a:p>
        </p:txBody>
      </p:sp>
      <p:sp>
        <p:nvSpPr>
          <p:cNvPr id="4" name="Title 3"/>
          <p:cNvSpPr>
            <a:spLocks noGrp="1"/>
          </p:cNvSpPr>
          <p:nvPr>
            <p:ph type="title"/>
          </p:nvPr>
        </p:nvSpPr>
        <p:spPr/>
        <p:txBody>
          <a:bodyPr/>
          <a:lstStyle/>
          <a:p>
            <a:r>
              <a:rPr lang="en-US" dirty="0" smtClean="0"/>
              <a:t>Data definition (May changed to </a:t>
            </a:r>
            <a:r>
              <a:rPr lang="en-US" dirty="0" err="1" smtClean="0"/>
              <a:t>GenericRecord</a:t>
            </a:r>
            <a:r>
              <a:rPr lang="en-US" dirty="0" smtClean="0"/>
              <a:t> and spark Tuple)</a:t>
            </a:r>
            <a:endParaRPr lang="en-US" dirty="0"/>
          </a:p>
        </p:txBody>
      </p:sp>
      <p:sp>
        <p:nvSpPr>
          <p:cNvPr id="8" name="Content Placeholder 1"/>
          <p:cNvSpPr>
            <a:spLocks noGrp="1"/>
          </p:cNvSpPr>
          <p:nvPr>
            <p:ph idx="4294967295"/>
          </p:nvPr>
        </p:nvSpPr>
        <p:spPr>
          <a:xfrm>
            <a:off x="209979" y="626075"/>
            <a:ext cx="8716391" cy="4143888"/>
          </a:xfrm>
          <a:prstGeom prst="rect">
            <a:avLst/>
          </a:prstGeom>
        </p:spPr>
        <p:txBody>
          <a:bodyPr/>
          <a:lstStyle/>
          <a:p>
            <a:r>
              <a:rPr lang="en-US" sz="1050" dirty="0" smtClean="0">
                <a:cs typeface="ヒラギノ角ゴ Pro W3"/>
              </a:rPr>
              <a:t>Key</a:t>
            </a:r>
          </a:p>
          <a:p>
            <a:pPr lvl="1"/>
            <a:r>
              <a:rPr lang="en-US" altLang="zh-CN" sz="1050" dirty="0"/>
              <a:t>Tuple</a:t>
            </a:r>
          </a:p>
          <a:p>
            <a:pPr lvl="2"/>
            <a:r>
              <a:rPr lang="en-US" altLang="zh-CN" sz="1050" dirty="0"/>
              <a:t>Support any dimension </a:t>
            </a:r>
            <a:r>
              <a:rPr lang="en-US" altLang="zh-CN" sz="1050" dirty="0" smtClean="0"/>
              <a:t>data</a:t>
            </a:r>
          </a:p>
          <a:p>
            <a:pPr lvl="2"/>
            <a:r>
              <a:rPr lang="en-US" altLang="zh-CN" sz="1050" dirty="0"/>
              <a:t>Lost generic type information for every dimension because we only store String</a:t>
            </a:r>
          </a:p>
          <a:p>
            <a:r>
              <a:rPr lang="en-US" sz="1050" dirty="0" smtClean="0"/>
              <a:t>Data</a:t>
            </a:r>
          </a:p>
          <a:p>
            <a:pPr lvl="1"/>
            <a:r>
              <a:rPr lang="en-US" altLang="zh-CN" sz="1050" dirty="0" err="1" smtClean="0"/>
              <a:t>AvroData</a:t>
            </a:r>
            <a:endParaRPr lang="en-US" altLang="zh-CN" sz="1050" dirty="0"/>
          </a:p>
          <a:p>
            <a:pPr lvl="2"/>
            <a:r>
              <a:rPr lang="en-US" altLang="zh-CN" sz="1050" dirty="0" smtClean="0"/>
              <a:t>Store a byte array for </a:t>
            </a:r>
            <a:r>
              <a:rPr lang="en-US" altLang="zh-CN" sz="1050" dirty="0" err="1" smtClean="0"/>
              <a:t>avro</a:t>
            </a:r>
            <a:r>
              <a:rPr lang="en-US" altLang="zh-CN" sz="1050" dirty="0" smtClean="0"/>
              <a:t> raw data and a String array for key information. Quick serialization/deserialization than </a:t>
            </a:r>
            <a:r>
              <a:rPr lang="en-US" altLang="zh-CN" sz="1050" dirty="0" err="1" smtClean="0"/>
              <a:t>GenericRecord</a:t>
            </a:r>
            <a:r>
              <a:rPr lang="en-US" altLang="zh-CN" sz="1050" dirty="0" smtClean="0"/>
              <a:t>?</a:t>
            </a:r>
            <a:endParaRPr lang="en-US" altLang="zh-CN" sz="1050" dirty="0"/>
          </a:p>
          <a:p>
            <a:pPr lvl="2"/>
            <a:r>
              <a:rPr lang="en-US" altLang="zh-CN" sz="1050" dirty="0" smtClean="0"/>
              <a:t>The based class for Spring EL: provide “field” method to XML writer.</a:t>
            </a:r>
          </a:p>
          <a:p>
            <a:pPr lvl="1"/>
            <a:r>
              <a:rPr lang="en-US" altLang="zh-CN" sz="1050" dirty="0" err="1" smtClean="0"/>
              <a:t>AvroDataWrapper</a:t>
            </a:r>
            <a:endParaRPr lang="en-US" altLang="zh-CN" sz="1050" dirty="0"/>
          </a:p>
          <a:p>
            <a:pPr lvl="2"/>
            <a:r>
              <a:rPr lang="en-US" altLang="zh-CN" sz="1050" dirty="0" smtClean="0"/>
              <a:t>The based class for Spring EL for following cases:</a:t>
            </a:r>
          </a:p>
          <a:p>
            <a:pPr lvl="3"/>
            <a:r>
              <a:rPr lang="en-US" altLang="zh-CN" sz="1050" dirty="0" smtClean="0"/>
              <a:t>To </a:t>
            </a:r>
            <a:r>
              <a:rPr lang="en-US" altLang="zh-CN" sz="1050" dirty="0"/>
              <a:t>transform </a:t>
            </a:r>
            <a:r>
              <a:rPr lang="en-US" altLang="zh-CN" sz="1050" dirty="0" err="1"/>
              <a:t>avro</a:t>
            </a:r>
            <a:r>
              <a:rPr lang="en-US" altLang="zh-CN" sz="1050" dirty="0"/>
              <a:t> data from one schema to </a:t>
            </a:r>
            <a:r>
              <a:rPr lang="en-US" altLang="zh-CN" sz="1050" dirty="0" smtClean="0"/>
              <a:t>another one</a:t>
            </a:r>
          </a:p>
          <a:p>
            <a:pPr lvl="3"/>
            <a:r>
              <a:rPr lang="en-US" altLang="zh-CN" sz="1050" dirty="0" smtClean="0"/>
              <a:t>To merge more than one </a:t>
            </a:r>
            <a:r>
              <a:rPr lang="en-US" altLang="zh-CN" sz="1050" dirty="0" err="1" smtClean="0"/>
              <a:t>avro</a:t>
            </a:r>
            <a:r>
              <a:rPr lang="en-US" altLang="zh-CN" sz="1050" dirty="0" smtClean="0"/>
              <a:t> data into one</a:t>
            </a:r>
            <a:endParaRPr lang="en-US" altLang="zh-CN" sz="1050" dirty="0"/>
          </a:p>
          <a:p>
            <a:pPr lvl="2"/>
            <a:r>
              <a:rPr lang="en-US" altLang="zh-CN" sz="1050" dirty="0" smtClean="0"/>
              <a:t>Method can be used for Spring EL: “get”, “</a:t>
            </a:r>
            <a:r>
              <a:rPr lang="en-US" altLang="zh-CN" sz="1050" dirty="0" err="1" smtClean="0"/>
              <a:t>getAll</a:t>
            </a:r>
            <a:r>
              <a:rPr lang="en-US" altLang="zh-CN" sz="1050" dirty="0" smtClean="0"/>
              <a:t>”, “</a:t>
            </a:r>
            <a:r>
              <a:rPr lang="en-US" altLang="zh-CN" sz="1050" dirty="0" err="1" smtClean="0"/>
              <a:t>searchOneByKey</a:t>
            </a:r>
            <a:r>
              <a:rPr lang="en-US" altLang="zh-CN" sz="1050" dirty="0" smtClean="0"/>
              <a:t>”, “</a:t>
            </a:r>
            <a:r>
              <a:rPr lang="en-US" altLang="zh-CN" sz="1050" dirty="0" err="1" smtClean="0"/>
              <a:t>searchByKey</a:t>
            </a:r>
            <a:r>
              <a:rPr lang="en-US" altLang="zh-CN" sz="1050" dirty="0" smtClean="0"/>
              <a:t>”</a:t>
            </a:r>
          </a:p>
          <a:p>
            <a:pPr lvl="1"/>
            <a:r>
              <a:rPr lang="en-US" altLang="zh-CN" sz="1050" dirty="0" err="1" smtClean="0"/>
              <a:t>AvroPairData</a:t>
            </a:r>
            <a:endParaRPr lang="en-US" altLang="zh-CN" sz="1050" dirty="0"/>
          </a:p>
          <a:p>
            <a:pPr lvl="2"/>
            <a:r>
              <a:rPr lang="en-US" altLang="zh-CN" sz="1050" dirty="0" smtClean="0"/>
              <a:t>The based class for Spring EL: Compare 2 </a:t>
            </a:r>
            <a:r>
              <a:rPr lang="en-US" altLang="zh-CN" sz="1050" dirty="0" err="1" smtClean="0"/>
              <a:t>AvroData</a:t>
            </a:r>
            <a:r>
              <a:rPr lang="en-US" altLang="zh-CN" sz="1050" dirty="0" smtClean="0"/>
              <a:t> when correlate or context cache updating</a:t>
            </a:r>
            <a:endParaRPr lang="en-US" altLang="zh-CN" sz="1050" dirty="0"/>
          </a:p>
        </p:txBody>
      </p:sp>
    </p:spTree>
    <p:extLst>
      <p:ext uri="{BB962C8B-B14F-4D97-AF65-F5344CB8AC3E}">
        <p14:creationId xmlns:p14="http://schemas.microsoft.com/office/powerpoint/2010/main" val="3837752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a:cs typeface="Arial" panose="020B0604020202020204" pitchFamily="34" charset="0"/>
              </a:rPr>
              <a:t>Nokia Internal Use</a:t>
            </a:r>
          </a:p>
        </p:txBody>
      </p:sp>
      <p:sp>
        <p:nvSpPr>
          <p:cNvPr id="4" name="Title 3"/>
          <p:cNvSpPr>
            <a:spLocks noGrp="1"/>
          </p:cNvSpPr>
          <p:nvPr>
            <p:ph type="title"/>
          </p:nvPr>
        </p:nvSpPr>
        <p:spPr/>
        <p:txBody>
          <a:bodyPr/>
          <a:lstStyle/>
          <a:p>
            <a:r>
              <a:rPr lang="en-US" dirty="0" smtClean="0"/>
              <a:t>XML schema for </a:t>
            </a:r>
            <a:r>
              <a:rPr lang="en-US" dirty="0" err="1" smtClean="0"/>
              <a:t>SparkRunningChart</a:t>
            </a:r>
            <a:endParaRPr lang="en-US" dirty="0"/>
          </a:p>
        </p:txBody>
      </p:sp>
      <p:sp>
        <p:nvSpPr>
          <p:cNvPr id="7" name="Content Placeholder 6"/>
          <p:cNvSpPr>
            <a:spLocks noGrp="1"/>
          </p:cNvSpPr>
          <p:nvPr>
            <p:ph sz="quarter" idx="15"/>
          </p:nvPr>
        </p:nvSpPr>
        <p:spPr>
          <a:xfrm>
            <a:off x="418118" y="1080000"/>
            <a:ext cx="2394978" cy="2142594"/>
          </a:xfrm>
        </p:spPr>
        <p:txBody>
          <a:bodyPr>
            <a:normAutofit/>
          </a:bodyPr>
          <a:lstStyle/>
          <a:p>
            <a:pPr marL="0" indent="0">
              <a:buNone/>
            </a:pPr>
            <a:r>
              <a:rPr lang="en-US" altLang="zh-CN" dirty="0"/>
              <a:t>&lt;</a:t>
            </a:r>
            <a:r>
              <a:rPr lang="en-US" altLang="zh-CN" dirty="0" err="1"/>
              <a:t>sparkrunningchart</a:t>
            </a:r>
            <a:r>
              <a:rPr lang="en-US" altLang="zh-CN" dirty="0" smtClean="0"/>
              <a:t>&gt;</a:t>
            </a:r>
          </a:p>
          <a:p>
            <a:pPr marL="0" indent="0">
              <a:buNone/>
            </a:pPr>
            <a:r>
              <a:rPr lang="en-US" altLang="zh-CN" dirty="0" smtClean="0"/>
              <a:t>-&lt;</a:t>
            </a:r>
            <a:r>
              <a:rPr lang="en-US" altLang="zh-CN" dirty="0" err="1" smtClean="0"/>
              <a:t>sourceBuilderClass</a:t>
            </a:r>
            <a:r>
              <a:rPr lang="en-US" altLang="zh-CN" dirty="0" smtClean="0"/>
              <a:t>&gt;</a:t>
            </a:r>
          </a:p>
          <a:p>
            <a:pPr marL="0" indent="0">
              <a:buNone/>
            </a:pPr>
            <a:r>
              <a:rPr lang="en-US" altLang="zh-CN" dirty="0" smtClean="0"/>
              <a:t>-&lt;</a:t>
            </a:r>
            <a:r>
              <a:rPr lang="en-US" altLang="zh-CN" dirty="0" err="1" smtClean="0"/>
              <a:t>sinkBuilderClass</a:t>
            </a:r>
            <a:r>
              <a:rPr lang="en-US" altLang="zh-CN" dirty="0" smtClean="0"/>
              <a:t>&gt;</a:t>
            </a:r>
          </a:p>
          <a:p>
            <a:pPr marL="0" indent="0">
              <a:buNone/>
            </a:pPr>
            <a:r>
              <a:rPr lang="en-US" altLang="zh-CN" dirty="0"/>
              <a:t>-</a:t>
            </a:r>
            <a:r>
              <a:rPr lang="en-US" altLang="zh-CN" b="1" dirty="0"/>
              <a:t>&lt;sources&gt;</a:t>
            </a:r>
          </a:p>
          <a:p>
            <a:pPr marL="0" indent="0">
              <a:buNone/>
            </a:pPr>
            <a:r>
              <a:rPr lang="en-US" altLang="zh-CN" b="1" dirty="0"/>
              <a:t>-&lt;branches&gt;</a:t>
            </a:r>
          </a:p>
          <a:p>
            <a:pPr marL="0" indent="0">
              <a:buNone/>
            </a:pPr>
            <a:r>
              <a:rPr lang="en-US" altLang="zh-CN" b="1" dirty="0"/>
              <a:t>-&lt;sinks&gt;</a:t>
            </a:r>
          </a:p>
        </p:txBody>
      </p:sp>
      <p:sp>
        <p:nvSpPr>
          <p:cNvPr id="50" name="Content Placeholder 6"/>
          <p:cNvSpPr txBox="1">
            <a:spLocks/>
          </p:cNvSpPr>
          <p:nvPr/>
        </p:nvSpPr>
        <p:spPr>
          <a:xfrm>
            <a:off x="417599" y="3443315"/>
            <a:ext cx="8608413" cy="2142594"/>
          </a:xfrm>
          <a:prstGeom prst="rect">
            <a:avLst/>
          </a:prstGeom>
        </p:spPr>
        <p:txBody>
          <a:bodyPr lIns="0" tIns="0" rIns="0" bIns="0">
            <a:normAutofit/>
          </a:bodyPr>
          <a:lstStyle>
            <a:lvl1pPr marL="230188" indent="-230188" algn="l" defTabSz="457200" rtl="0" eaLnBrk="1" fontAlgn="base" hangingPunct="1">
              <a:spcBef>
                <a:spcPct val="0"/>
              </a:spcBef>
              <a:spcAft>
                <a:spcPts val="600"/>
              </a:spcAft>
              <a:buFont typeface="Arial" charset="0"/>
              <a:buChar char="•"/>
              <a:defRPr sz="1600" kern="1200">
                <a:solidFill>
                  <a:schemeClr val="tx2"/>
                </a:solidFill>
                <a:latin typeface="+mn-lt"/>
                <a:ea typeface="ヒラギノ角ゴ Pro W3" charset="0"/>
                <a:cs typeface="ヒラギノ角ゴ Pro W3" charset="0"/>
              </a:defRPr>
            </a:lvl1pPr>
            <a:lvl2pPr marL="460800" indent="-228600" algn="l" defTabSz="457200" rtl="0" eaLnBrk="1" fontAlgn="base" hangingPunct="1">
              <a:spcBef>
                <a:spcPct val="0"/>
              </a:spcBef>
              <a:spcAft>
                <a:spcPts val="600"/>
              </a:spcAft>
              <a:buFont typeface="Lucida Grande"/>
              <a:buChar char="-"/>
              <a:defRPr sz="1400" kern="1200">
                <a:solidFill>
                  <a:schemeClr val="tx2"/>
                </a:solidFill>
                <a:latin typeface="+mn-lt"/>
                <a:ea typeface="ヒラギノ角ゴ Pro W3" charset="0"/>
                <a:cs typeface="ヒラギノ角ゴ Pro W3"/>
              </a:defRPr>
            </a:lvl2pPr>
            <a:lvl3pPr marL="691200" indent="-230400" algn="l" defTabSz="457200" rtl="0" eaLnBrk="1" fontAlgn="base" hangingPunct="1">
              <a:spcBef>
                <a:spcPct val="0"/>
              </a:spcBef>
              <a:spcAft>
                <a:spcPts val="600"/>
              </a:spcAft>
              <a:buFont typeface="Arial" charset="0"/>
              <a:buChar char="•"/>
              <a:defRPr sz="1200" kern="1200">
                <a:solidFill>
                  <a:schemeClr val="tx2"/>
                </a:solidFill>
                <a:latin typeface="+mn-lt"/>
                <a:ea typeface="ヒラギノ角ゴ Pro W3" charset="0"/>
                <a:cs typeface="ヒラギノ角ゴ Pro W3"/>
              </a:defRPr>
            </a:lvl3pPr>
            <a:lvl4pPr marL="921600" indent="-228600" algn="l" defTabSz="457200" rtl="0" eaLnBrk="1" fontAlgn="base" hangingPunct="1">
              <a:spcBef>
                <a:spcPct val="0"/>
              </a:spcBef>
              <a:spcAft>
                <a:spcPts val="600"/>
              </a:spcAft>
              <a:buFont typeface="Lucida Grande"/>
              <a:buChar char="-"/>
              <a:defRPr sz="1000" kern="1200">
                <a:solidFill>
                  <a:schemeClr val="tx2"/>
                </a:solidFill>
                <a:latin typeface="+mn-lt"/>
                <a:ea typeface="ヒラギノ角ゴ Pro W3" charset="0"/>
                <a:cs typeface="ヒラギノ角ゴ Pro W3"/>
              </a:defRPr>
            </a:lvl4pPr>
            <a:lvl5pPr marL="1152000" indent="-230188" algn="l" defTabSz="457200" rtl="0" eaLnBrk="1" fontAlgn="base" hangingPunct="1">
              <a:spcBef>
                <a:spcPct val="0"/>
              </a:spcBef>
              <a:spcAft>
                <a:spcPts val="600"/>
              </a:spcAft>
              <a:buFont typeface="Arial" charset="0"/>
              <a:buChar char="•"/>
              <a:defRPr sz="8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altLang="zh-CN" sz="1400" dirty="0" smtClean="0"/>
              <a:t>One chart contains three main parts:  Input(sources)</a:t>
            </a:r>
            <a:r>
              <a:rPr lang="en-US" altLang="zh-CN" sz="1400" dirty="0"/>
              <a:t>,</a:t>
            </a:r>
            <a:r>
              <a:rPr lang="en-US" altLang="zh-CN" sz="1400" dirty="0" smtClean="0"/>
              <a:t>Processing Chain(branches),Output(sinks)</a:t>
            </a:r>
          </a:p>
          <a:p>
            <a:pPr marL="0" indent="0">
              <a:buFont typeface="Arial" charset="0"/>
              <a:buNone/>
            </a:pPr>
            <a:r>
              <a:rPr lang="en-US" altLang="zh-CN" sz="1400" dirty="0" smtClean="0"/>
              <a:t>Each branch should be defined containing as many processors as possible and no common processor between two branches.</a:t>
            </a:r>
          </a:p>
          <a:p>
            <a:pPr marL="0" indent="0">
              <a:buFont typeface="Arial" charset="0"/>
              <a:buNone/>
            </a:pPr>
            <a:r>
              <a:rPr lang="en-US" altLang="zh-CN" sz="1400" dirty="0" smtClean="0"/>
              <a:t>Branch1: T-S-C-T</a:t>
            </a:r>
          </a:p>
          <a:p>
            <a:pPr marL="0" indent="0">
              <a:buFont typeface="Arial" charset="0"/>
              <a:buNone/>
            </a:pPr>
            <a:r>
              <a:rPr lang="en-US" altLang="zh-CN" sz="1400" dirty="0" smtClean="0"/>
              <a:t>Branch2: T</a:t>
            </a:r>
          </a:p>
          <a:p>
            <a:pPr marL="0" indent="0">
              <a:buFont typeface="Arial" charset="0"/>
              <a:buNone/>
            </a:pPr>
            <a:endParaRPr lang="en-US" altLang="zh-CN" dirty="0" smtClean="0"/>
          </a:p>
        </p:txBody>
      </p:sp>
      <p:pic>
        <p:nvPicPr>
          <p:cNvPr id="6" name="Picture 5"/>
          <p:cNvPicPr>
            <a:picLocks noChangeAspect="1"/>
          </p:cNvPicPr>
          <p:nvPr/>
        </p:nvPicPr>
        <p:blipFill>
          <a:blip r:embed="rId2"/>
          <a:stretch>
            <a:fillRect/>
          </a:stretch>
        </p:blipFill>
        <p:spPr>
          <a:xfrm>
            <a:off x="3350681" y="809570"/>
            <a:ext cx="4620634" cy="2270981"/>
          </a:xfrm>
          <a:prstGeom prst="rect">
            <a:avLst/>
          </a:prstGeom>
        </p:spPr>
      </p:pic>
    </p:spTree>
    <p:extLst>
      <p:ext uri="{BB962C8B-B14F-4D97-AF65-F5344CB8AC3E}">
        <p14:creationId xmlns:p14="http://schemas.microsoft.com/office/powerpoint/2010/main" val="1276781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a:cs typeface="Arial" panose="020B0604020202020204" pitchFamily="34" charset="0"/>
              </a:rPr>
              <a:t>Nokia Internal Use</a:t>
            </a:r>
          </a:p>
        </p:txBody>
      </p:sp>
      <p:sp>
        <p:nvSpPr>
          <p:cNvPr id="4" name="Title 3"/>
          <p:cNvSpPr>
            <a:spLocks noGrp="1"/>
          </p:cNvSpPr>
          <p:nvPr>
            <p:ph type="title"/>
          </p:nvPr>
        </p:nvSpPr>
        <p:spPr/>
        <p:txBody>
          <a:bodyPr/>
          <a:lstStyle/>
          <a:p>
            <a:r>
              <a:rPr lang="en-US" dirty="0" smtClean="0"/>
              <a:t>XML schema for </a:t>
            </a:r>
            <a:r>
              <a:rPr lang="en-US" dirty="0" err="1" smtClean="0"/>
              <a:t>SparkRunningChart</a:t>
            </a:r>
            <a:endParaRPr lang="en-US" dirty="0"/>
          </a:p>
        </p:txBody>
      </p:sp>
      <p:sp>
        <p:nvSpPr>
          <p:cNvPr id="50" name="Content Placeholder 6"/>
          <p:cNvSpPr txBox="1">
            <a:spLocks/>
          </p:cNvSpPr>
          <p:nvPr/>
        </p:nvSpPr>
        <p:spPr>
          <a:xfrm>
            <a:off x="417601" y="945921"/>
            <a:ext cx="2275200" cy="2142594"/>
          </a:xfrm>
          <a:prstGeom prst="rect">
            <a:avLst/>
          </a:prstGeom>
        </p:spPr>
        <p:txBody>
          <a:bodyPr lIns="0" tIns="0" rIns="0" bIns="0">
            <a:normAutofit fontScale="77500" lnSpcReduction="20000"/>
          </a:bodyPr>
          <a:lstStyle>
            <a:lvl1pPr marL="230188" indent="-230188" algn="l" defTabSz="457200" rtl="0" eaLnBrk="1" fontAlgn="base" hangingPunct="1">
              <a:spcBef>
                <a:spcPct val="0"/>
              </a:spcBef>
              <a:spcAft>
                <a:spcPts val="600"/>
              </a:spcAft>
              <a:buFont typeface="Arial" charset="0"/>
              <a:buChar char="•"/>
              <a:defRPr sz="1600" kern="1200">
                <a:solidFill>
                  <a:schemeClr val="tx2"/>
                </a:solidFill>
                <a:latin typeface="+mn-lt"/>
                <a:ea typeface="ヒラギノ角ゴ Pro W3" charset="0"/>
                <a:cs typeface="ヒラギノ角ゴ Pro W3" charset="0"/>
              </a:defRPr>
            </a:lvl1pPr>
            <a:lvl2pPr marL="460800" indent="-228600" algn="l" defTabSz="457200" rtl="0" eaLnBrk="1" fontAlgn="base" hangingPunct="1">
              <a:spcBef>
                <a:spcPct val="0"/>
              </a:spcBef>
              <a:spcAft>
                <a:spcPts val="600"/>
              </a:spcAft>
              <a:buFont typeface="Lucida Grande"/>
              <a:buChar char="-"/>
              <a:defRPr sz="1400" kern="1200">
                <a:solidFill>
                  <a:schemeClr val="tx2"/>
                </a:solidFill>
                <a:latin typeface="+mn-lt"/>
                <a:ea typeface="ヒラギノ角ゴ Pro W3" charset="0"/>
                <a:cs typeface="ヒラギノ角ゴ Pro W3"/>
              </a:defRPr>
            </a:lvl2pPr>
            <a:lvl3pPr marL="691200" indent="-230400" algn="l" defTabSz="457200" rtl="0" eaLnBrk="1" fontAlgn="base" hangingPunct="1">
              <a:spcBef>
                <a:spcPct val="0"/>
              </a:spcBef>
              <a:spcAft>
                <a:spcPts val="600"/>
              </a:spcAft>
              <a:buFont typeface="Arial" charset="0"/>
              <a:buChar char="•"/>
              <a:defRPr sz="1200" kern="1200">
                <a:solidFill>
                  <a:schemeClr val="tx2"/>
                </a:solidFill>
                <a:latin typeface="+mn-lt"/>
                <a:ea typeface="ヒラギノ角ゴ Pro W3" charset="0"/>
                <a:cs typeface="ヒラギノ角ゴ Pro W3"/>
              </a:defRPr>
            </a:lvl3pPr>
            <a:lvl4pPr marL="921600" indent="-228600" algn="l" defTabSz="457200" rtl="0" eaLnBrk="1" fontAlgn="base" hangingPunct="1">
              <a:spcBef>
                <a:spcPct val="0"/>
              </a:spcBef>
              <a:spcAft>
                <a:spcPts val="600"/>
              </a:spcAft>
              <a:buFont typeface="Lucida Grande"/>
              <a:buChar char="-"/>
              <a:defRPr sz="1000" kern="1200">
                <a:solidFill>
                  <a:schemeClr val="tx2"/>
                </a:solidFill>
                <a:latin typeface="+mn-lt"/>
                <a:ea typeface="ヒラギノ角ゴ Pro W3" charset="0"/>
                <a:cs typeface="ヒラギノ角ゴ Pro W3"/>
              </a:defRPr>
            </a:lvl4pPr>
            <a:lvl5pPr marL="1152000" indent="-230188" algn="l" defTabSz="457200" rtl="0" eaLnBrk="1" fontAlgn="base" hangingPunct="1">
              <a:spcBef>
                <a:spcPct val="0"/>
              </a:spcBef>
              <a:spcAft>
                <a:spcPts val="600"/>
              </a:spcAft>
              <a:buFont typeface="Arial" charset="0"/>
              <a:buChar char="•"/>
              <a:defRPr sz="8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dirty="0" smtClean="0"/>
              <a:t>&lt;source&gt;</a:t>
            </a:r>
          </a:p>
          <a:p>
            <a:pPr marL="0" indent="0">
              <a:buNone/>
            </a:pPr>
            <a:r>
              <a:rPr lang="en-US" altLang="zh-CN" dirty="0" smtClean="0"/>
              <a:t>    &lt;</a:t>
            </a:r>
            <a:r>
              <a:rPr lang="en-US" altLang="zh-CN" dirty="0" err="1" smtClean="0"/>
              <a:t>outlet</a:t>
            </a:r>
            <a:r>
              <a:rPr lang="en-US" altLang="zh-CN" dirty="0" err="1"/>
              <a:t>I</a:t>
            </a:r>
            <a:r>
              <a:rPr lang="en-US" altLang="zh-CN" dirty="0" err="1" smtClean="0"/>
              <a:t>d</a:t>
            </a:r>
            <a:r>
              <a:rPr lang="en-US" altLang="zh-CN" dirty="0" smtClean="0"/>
              <a:t>&gt;&lt;/</a:t>
            </a:r>
            <a:r>
              <a:rPr lang="en-US" altLang="zh-CN" dirty="0" err="1" smtClean="0"/>
              <a:t>outletId</a:t>
            </a:r>
            <a:r>
              <a:rPr lang="en-US" altLang="zh-CN" dirty="0" smtClean="0"/>
              <a:t>&gt;</a:t>
            </a:r>
          </a:p>
          <a:p>
            <a:pPr marL="0" indent="0">
              <a:buNone/>
            </a:pPr>
            <a:r>
              <a:rPr lang="en-US" altLang="zh-CN" dirty="0" smtClean="0"/>
              <a:t>    &lt;</a:t>
            </a:r>
            <a:r>
              <a:rPr lang="en-US" altLang="zh-CN" dirty="0" err="1" smtClean="0"/>
              <a:t>kafka</a:t>
            </a:r>
            <a:r>
              <a:rPr lang="en-US" altLang="zh-CN" dirty="0" smtClean="0"/>
              <a:t>&gt;</a:t>
            </a:r>
          </a:p>
          <a:p>
            <a:pPr marL="0" indent="0">
              <a:buNone/>
            </a:pPr>
            <a:r>
              <a:rPr lang="en-US" altLang="zh-CN" dirty="0" smtClean="0"/>
              <a:t>        &lt;topic&gt;&lt;/topic&gt;</a:t>
            </a:r>
          </a:p>
          <a:p>
            <a:pPr marL="0" indent="0">
              <a:buNone/>
            </a:pPr>
            <a:r>
              <a:rPr lang="en-US" altLang="zh-CN" dirty="0" smtClean="0"/>
              <a:t>        &lt;</a:t>
            </a:r>
            <a:r>
              <a:rPr lang="en-US" altLang="zh-CN" dirty="0" err="1" smtClean="0"/>
              <a:t>brokerList</a:t>
            </a:r>
            <a:r>
              <a:rPr lang="en-US" altLang="zh-CN" dirty="0" smtClean="0"/>
              <a:t>&gt;&lt;/</a:t>
            </a:r>
            <a:r>
              <a:rPr lang="en-US" altLang="zh-CN" dirty="0" err="1" smtClean="0"/>
              <a:t>brokerList</a:t>
            </a:r>
            <a:r>
              <a:rPr lang="en-US" altLang="zh-CN" dirty="0" smtClean="0"/>
              <a:t>&gt;</a:t>
            </a:r>
          </a:p>
          <a:p>
            <a:pPr marL="0" indent="0">
              <a:buNone/>
            </a:pPr>
            <a:r>
              <a:rPr lang="en-US" altLang="zh-CN" dirty="0" smtClean="0"/>
              <a:t>        &lt;</a:t>
            </a:r>
            <a:r>
              <a:rPr lang="en-US" altLang="zh-CN" dirty="0" err="1" smtClean="0"/>
              <a:t>groupId</a:t>
            </a:r>
            <a:r>
              <a:rPr lang="en-US" altLang="zh-CN" dirty="0" smtClean="0"/>
              <a:t>&gt;&lt;/</a:t>
            </a:r>
            <a:r>
              <a:rPr lang="en-US" altLang="zh-CN" dirty="0" err="1" smtClean="0"/>
              <a:t>groupId</a:t>
            </a:r>
            <a:r>
              <a:rPr lang="en-US" altLang="zh-CN" dirty="0" smtClean="0"/>
              <a:t>&gt;</a:t>
            </a:r>
          </a:p>
          <a:p>
            <a:pPr marL="0" indent="0">
              <a:buNone/>
            </a:pPr>
            <a:r>
              <a:rPr lang="en-US" altLang="zh-CN" dirty="0" smtClean="0"/>
              <a:t>        &lt;</a:t>
            </a:r>
            <a:r>
              <a:rPr lang="en-US" altLang="zh-CN" dirty="0" err="1" smtClean="0"/>
              <a:t>avroPath</a:t>
            </a:r>
            <a:r>
              <a:rPr lang="en-US" altLang="zh-CN" dirty="0" smtClean="0"/>
              <a:t>&gt;&lt;/</a:t>
            </a:r>
            <a:r>
              <a:rPr lang="en-US" altLang="zh-CN" dirty="0" err="1" smtClean="0"/>
              <a:t>avroPath</a:t>
            </a:r>
            <a:r>
              <a:rPr lang="en-US" altLang="zh-CN" dirty="0" smtClean="0"/>
              <a:t>&gt;</a:t>
            </a:r>
          </a:p>
          <a:p>
            <a:pPr marL="0" indent="0">
              <a:buNone/>
            </a:pPr>
            <a:r>
              <a:rPr lang="en-US" altLang="zh-CN" dirty="0" smtClean="0"/>
              <a:t>    &lt;/</a:t>
            </a:r>
            <a:r>
              <a:rPr lang="en-US" altLang="zh-CN" dirty="0" err="1" smtClean="0"/>
              <a:t>kafka</a:t>
            </a:r>
            <a:r>
              <a:rPr lang="en-US" altLang="zh-CN" dirty="0" smtClean="0"/>
              <a:t>&gt;</a:t>
            </a:r>
          </a:p>
          <a:p>
            <a:pPr marL="0" indent="0">
              <a:buNone/>
            </a:pPr>
            <a:r>
              <a:rPr lang="en-US" altLang="zh-CN" dirty="0" smtClean="0"/>
              <a:t>&lt;/source&gt;</a:t>
            </a:r>
          </a:p>
          <a:p>
            <a:pPr marL="0" indent="0">
              <a:buFont typeface="Arial" charset="0"/>
              <a:buNone/>
            </a:pPr>
            <a:endParaRPr lang="en-US" altLang="zh-CN" dirty="0" smtClean="0"/>
          </a:p>
        </p:txBody>
      </p:sp>
      <p:sp>
        <p:nvSpPr>
          <p:cNvPr id="43" name="Content Placeholder 6"/>
          <p:cNvSpPr txBox="1">
            <a:spLocks/>
          </p:cNvSpPr>
          <p:nvPr/>
        </p:nvSpPr>
        <p:spPr>
          <a:xfrm>
            <a:off x="2692800" y="945921"/>
            <a:ext cx="2275200" cy="2613356"/>
          </a:xfrm>
          <a:prstGeom prst="rect">
            <a:avLst/>
          </a:prstGeom>
        </p:spPr>
        <p:txBody>
          <a:bodyPr lIns="0" tIns="0" rIns="0" bIns="0">
            <a:normAutofit fontScale="77500" lnSpcReduction="20000"/>
          </a:bodyPr>
          <a:lstStyle>
            <a:lvl1pPr marL="230188" indent="-230188" algn="l" defTabSz="457200" rtl="0" eaLnBrk="1" fontAlgn="base" hangingPunct="1">
              <a:spcBef>
                <a:spcPct val="0"/>
              </a:spcBef>
              <a:spcAft>
                <a:spcPts val="600"/>
              </a:spcAft>
              <a:buFont typeface="Arial" charset="0"/>
              <a:buChar char="•"/>
              <a:defRPr sz="1600" kern="1200">
                <a:solidFill>
                  <a:schemeClr val="tx2"/>
                </a:solidFill>
                <a:latin typeface="+mn-lt"/>
                <a:ea typeface="ヒラギノ角ゴ Pro W3" charset="0"/>
                <a:cs typeface="ヒラギノ角ゴ Pro W3" charset="0"/>
              </a:defRPr>
            </a:lvl1pPr>
            <a:lvl2pPr marL="460800" indent="-228600" algn="l" defTabSz="457200" rtl="0" eaLnBrk="1" fontAlgn="base" hangingPunct="1">
              <a:spcBef>
                <a:spcPct val="0"/>
              </a:spcBef>
              <a:spcAft>
                <a:spcPts val="600"/>
              </a:spcAft>
              <a:buFont typeface="Lucida Grande"/>
              <a:buChar char="-"/>
              <a:defRPr sz="1400" kern="1200">
                <a:solidFill>
                  <a:schemeClr val="tx2"/>
                </a:solidFill>
                <a:latin typeface="+mn-lt"/>
                <a:ea typeface="ヒラギノ角ゴ Pro W3" charset="0"/>
                <a:cs typeface="ヒラギノ角ゴ Pro W3"/>
              </a:defRPr>
            </a:lvl2pPr>
            <a:lvl3pPr marL="691200" indent="-230400" algn="l" defTabSz="457200" rtl="0" eaLnBrk="1" fontAlgn="base" hangingPunct="1">
              <a:spcBef>
                <a:spcPct val="0"/>
              </a:spcBef>
              <a:spcAft>
                <a:spcPts val="600"/>
              </a:spcAft>
              <a:buFont typeface="Arial" charset="0"/>
              <a:buChar char="•"/>
              <a:defRPr sz="1200" kern="1200">
                <a:solidFill>
                  <a:schemeClr val="tx2"/>
                </a:solidFill>
                <a:latin typeface="+mn-lt"/>
                <a:ea typeface="ヒラギノ角ゴ Pro W3" charset="0"/>
                <a:cs typeface="ヒラギノ角ゴ Pro W3"/>
              </a:defRPr>
            </a:lvl3pPr>
            <a:lvl4pPr marL="921600" indent="-228600" algn="l" defTabSz="457200" rtl="0" eaLnBrk="1" fontAlgn="base" hangingPunct="1">
              <a:spcBef>
                <a:spcPct val="0"/>
              </a:spcBef>
              <a:spcAft>
                <a:spcPts val="600"/>
              </a:spcAft>
              <a:buFont typeface="Lucida Grande"/>
              <a:buChar char="-"/>
              <a:defRPr sz="1000" kern="1200">
                <a:solidFill>
                  <a:schemeClr val="tx2"/>
                </a:solidFill>
                <a:latin typeface="+mn-lt"/>
                <a:ea typeface="ヒラギノ角ゴ Pro W3" charset="0"/>
                <a:cs typeface="ヒラギノ角ゴ Pro W3"/>
              </a:defRPr>
            </a:lvl4pPr>
            <a:lvl5pPr marL="1152000" indent="-230188" algn="l" defTabSz="457200" rtl="0" eaLnBrk="1" fontAlgn="base" hangingPunct="1">
              <a:spcBef>
                <a:spcPct val="0"/>
              </a:spcBef>
              <a:spcAft>
                <a:spcPts val="600"/>
              </a:spcAft>
              <a:buFont typeface="Arial" charset="0"/>
              <a:buChar char="•"/>
              <a:defRPr sz="8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dirty="0" smtClean="0"/>
              <a:t>&lt;sink&gt;</a:t>
            </a:r>
          </a:p>
          <a:p>
            <a:pPr marL="0" indent="0">
              <a:buNone/>
            </a:pPr>
            <a:r>
              <a:rPr lang="en-US" altLang="zh-CN" dirty="0" smtClean="0"/>
              <a:t>    &lt;</a:t>
            </a:r>
            <a:r>
              <a:rPr lang="en-US" altLang="zh-CN" dirty="0" err="1" smtClean="0"/>
              <a:t>plugId</a:t>
            </a:r>
            <a:r>
              <a:rPr lang="en-US" altLang="zh-CN" dirty="0" smtClean="0"/>
              <a:t>&gt;&lt;/</a:t>
            </a:r>
            <a:r>
              <a:rPr lang="en-US" altLang="zh-CN" dirty="0" err="1" smtClean="0"/>
              <a:t>plugId</a:t>
            </a:r>
            <a:r>
              <a:rPr lang="en-US" altLang="zh-CN" dirty="0" smtClean="0"/>
              <a:t>&gt;</a:t>
            </a:r>
          </a:p>
          <a:p>
            <a:pPr marL="0" indent="0">
              <a:buNone/>
            </a:pPr>
            <a:r>
              <a:rPr lang="en-US" altLang="zh-CN" dirty="0" smtClean="0"/>
              <a:t>    &lt;</a:t>
            </a:r>
            <a:r>
              <a:rPr lang="en-US" altLang="zh-CN" dirty="0" err="1" smtClean="0"/>
              <a:t>kafka</a:t>
            </a:r>
            <a:r>
              <a:rPr lang="en-US" altLang="zh-CN" dirty="0" smtClean="0"/>
              <a:t>&gt;</a:t>
            </a:r>
          </a:p>
          <a:p>
            <a:pPr marL="0" indent="0">
              <a:buNone/>
            </a:pPr>
            <a:r>
              <a:rPr lang="en-US" altLang="zh-CN" dirty="0" smtClean="0"/>
              <a:t>        &lt;topic&gt;&lt;/topic&gt;</a:t>
            </a:r>
          </a:p>
          <a:p>
            <a:pPr marL="0" indent="0">
              <a:buNone/>
            </a:pPr>
            <a:r>
              <a:rPr lang="en-US" altLang="zh-CN" dirty="0" smtClean="0"/>
              <a:t>        &lt;</a:t>
            </a:r>
            <a:r>
              <a:rPr lang="en-US" altLang="zh-CN" dirty="0" err="1" smtClean="0"/>
              <a:t>brokerList</a:t>
            </a:r>
            <a:r>
              <a:rPr lang="en-US" altLang="zh-CN" dirty="0" smtClean="0"/>
              <a:t>&gt;&lt;/</a:t>
            </a:r>
            <a:r>
              <a:rPr lang="en-US" altLang="zh-CN" dirty="0" err="1" smtClean="0"/>
              <a:t>brokerList</a:t>
            </a:r>
            <a:r>
              <a:rPr lang="en-US" altLang="zh-CN" dirty="0" smtClean="0"/>
              <a:t>&gt;</a:t>
            </a:r>
          </a:p>
          <a:p>
            <a:pPr marL="0" indent="0">
              <a:buNone/>
            </a:pPr>
            <a:r>
              <a:rPr lang="en-US" altLang="zh-CN" dirty="0" smtClean="0"/>
              <a:t>        &lt;</a:t>
            </a:r>
            <a:r>
              <a:rPr lang="en-US" altLang="zh-CN" dirty="0" err="1" smtClean="0"/>
              <a:t>groupId</a:t>
            </a:r>
            <a:r>
              <a:rPr lang="en-US" altLang="zh-CN" dirty="0" smtClean="0"/>
              <a:t>&gt;&lt;/</a:t>
            </a:r>
            <a:r>
              <a:rPr lang="en-US" altLang="zh-CN" dirty="0" err="1" smtClean="0"/>
              <a:t>groupId</a:t>
            </a:r>
            <a:r>
              <a:rPr lang="en-US" altLang="zh-CN" dirty="0" smtClean="0"/>
              <a:t>&gt;</a:t>
            </a:r>
          </a:p>
          <a:p>
            <a:pPr marL="0" indent="0">
              <a:buNone/>
            </a:pPr>
            <a:r>
              <a:rPr lang="en-US" altLang="zh-CN" dirty="0" smtClean="0"/>
              <a:t>        &lt;</a:t>
            </a:r>
            <a:r>
              <a:rPr lang="en-US" altLang="zh-CN" dirty="0" err="1" smtClean="0"/>
              <a:t>avroPath</a:t>
            </a:r>
            <a:r>
              <a:rPr lang="en-US" altLang="zh-CN" dirty="0" smtClean="0"/>
              <a:t>&gt;&lt;/</a:t>
            </a:r>
            <a:r>
              <a:rPr lang="en-US" altLang="zh-CN" dirty="0" err="1" smtClean="0"/>
              <a:t>avroPath</a:t>
            </a:r>
            <a:r>
              <a:rPr lang="en-US" altLang="zh-CN" dirty="0" smtClean="0"/>
              <a:t>&gt;</a:t>
            </a:r>
          </a:p>
          <a:p>
            <a:pPr marL="0" indent="0">
              <a:buNone/>
            </a:pPr>
            <a:r>
              <a:rPr lang="en-US" altLang="zh-CN" dirty="0" smtClean="0"/>
              <a:t>    &lt;/</a:t>
            </a:r>
            <a:r>
              <a:rPr lang="en-US" altLang="zh-CN" dirty="0" err="1" smtClean="0"/>
              <a:t>kafka</a:t>
            </a:r>
            <a:r>
              <a:rPr lang="en-US" altLang="zh-CN" dirty="0" smtClean="0"/>
              <a:t>&gt;</a:t>
            </a:r>
          </a:p>
          <a:p>
            <a:pPr marL="0" indent="0">
              <a:buNone/>
            </a:pPr>
            <a:r>
              <a:rPr lang="en-US" altLang="zh-CN" dirty="0" smtClean="0"/>
              <a:t>    &lt;</a:t>
            </a:r>
            <a:r>
              <a:rPr lang="en-US" altLang="zh-CN" dirty="0" err="1" smtClean="0"/>
              <a:t>fileUrl</a:t>
            </a:r>
            <a:r>
              <a:rPr lang="en-US" altLang="zh-CN" dirty="0" smtClean="0"/>
              <a:t>&gt;&lt;/</a:t>
            </a:r>
            <a:r>
              <a:rPr lang="en-US" altLang="zh-CN" dirty="0" err="1" smtClean="0"/>
              <a:t>fileUrl</a:t>
            </a:r>
            <a:r>
              <a:rPr lang="en-US" altLang="zh-CN" dirty="0" smtClean="0"/>
              <a:t>&gt;</a:t>
            </a:r>
          </a:p>
          <a:p>
            <a:pPr marL="0" indent="0">
              <a:buNone/>
            </a:pPr>
            <a:r>
              <a:rPr lang="en-US" altLang="zh-CN" dirty="0" smtClean="0"/>
              <a:t>&lt;/sink&gt;</a:t>
            </a:r>
          </a:p>
          <a:p>
            <a:pPr marL="0" indent="0">
              <a:buFont typeface="Arial" charset="0"/>
              <a:buNone/>
            </a:pPr>
            <a:endParaRPr lang="en-US" altLang="zh-CN" dirty="0" smtClean="0"/>
          </a:p>
        </p:txBody>
      </p:sp>
      <p:sp>
        <p:nvSpPr>
          <p:cNvPr id="46" name="Content Placeholder 6"/>
          <p:cNvSpPr txBox="1">
            <a:spLocks/>
          </p:cNvSpPr>
          <p:nvPr/>
        </p:nvSpPr>
        <p:spPr>
          <a:xfrm>
            <a:off x="5480245" y="945921"/>
            <a:ext cx="2275200" cy="2613356"/>
          </a:xfrm>
          <a:prstGeom prst="rect">
            <a:avLst/>
          </a:prstGeom>
        </p:spPr>
        <p:txBody>
          <a:bodyPr lIns="0" tIns="0" rIns="0" bIns="0">
            <a:normAutofit/>
          </a:bodyPr>
          <a:lstStyle>
            <a:lvl1pPr marL="230188" indent="-230188" algn="l" defTabSz="457200" rtl="0" eaLnBrk="1" fontAlgn="base" hangingPunct="1">
              <a:spcBef>
                <a:spcPct val="0"/>
              </a:spcBef>
              <a:spcAft>
                <a:spcPts val="600"/>
              </a:spcAft>
              <a:buFont typeface="Arial" charset="0"/>
              <a:buChar char="•"/>
              <a:defRPr sz="1600" kern="1200">
                <a:solidFill>
                  <a:schemeClr val="tx2"/>
                </a:solidFill>
                <a:latin typeface="+mn-lt"/>
                <a:ea typeface="ヒラギノ角ゴ Pro W3" charset="0"/>
                <a:cs typeface="ヒラギノ角ゴ Pro W3" charset="0"/>
              </a:defRPr>
            </a:lvl1pPr>
            <a:lvl2pPr marL="460800" indent="-228600" algn="l" defTabSz="457200" rtl="0" eaLnBrk="1" fontAlgn="base" hangingPunct="1">
              <a:spcBef>
                <a:spcPct val="0"/>
              </a:spcBef>
              <a:spcAft>
                <a:spcPts val="600"/>
              </a:spcAft>
              <a:buFont typeface="Lucida Grande"/>
              <a:buChar char="-"/>
              <a:defRPr sz="1400" kern="1200">
                <a:solidFill>
                  <a:schemeClr val="tx2"/>
                </a:solidFill>
                <a:latin typeface="+mn-lt"/>
                <a:ea typeface="ヒラギノ角ゴ Pro W3" charset="0"/>
                <a:cs typeface="ヒラギノ角ゴ Pro W3"/>
              </a:defRPr>
            </a:lvl2pPr>
            <a:lvl3pPr marL="691200" indent="-230400" algn="l" defTabSz="457200" rtl="0" eaLnBrk="1" fontAlgn="base" hangingPunct="1">
              <a:spcBef>
                <a:spcPct val="0"/>
              </a:spcBef>
              <a:spcAft>
                <a:spcPts val="600"/>
              </a:spcAft>
              <a:buFont typeface="Arial" charset="0"/>
              <a:buChar char="•"/>
              <a:defRPr sz="1200" kern="1200">
                <a:solidFill>
                  <a:schemeClr val="tx2"/>
                </a:solidFill>
                <a:latin typeface="+mn-lt"/>
                <a:ea typeface="ヒラギノ角ゴ Pro W3" charset="0"/>
                <a:cs typeface="ヒラギノ角ゴ Pro W3"/>
              </a:defRPr>
            </a:lvl3pPr>
            <a:lvl4pPr marL="921600" indent="-228600" algn="l" defTabSz="457200" rtl="0" eaLnBrk="1" fontAlgn="base" hangingPunct="1">
              <a:spcBef>
                <a:spcPct val="0"/>
              </a:spcBef>
              <a:spcAft>
                <a:spcPts val="600"/>
              </a:spcAft>
              <a:buFont typeface="Lucida Grande"/>
              <a:buChar char="-"/>
              <a:defRPr sz="1000" kern="1200">
                <a:solidFill>
                  <a:schemeClr val="tx2"/>
                </a:solidFill>
                <a:latin typeface="+mn-lt"/>
                <a:ea typeface="ヒラギノ角ゴ Pro W3" charset="0"/>
                <a:cs typeface="ヒラギノ角ゴ Pro W3"/>
              </a:defRPr>
            </a:lvl4pPr>
            <a:lvl5pPr marL="1152000" indent="-230188" algn="l" defTabSz="457200" rtl="0" eaLnBrk="1" fontAlgn="base" hangingPunct="1">
              <a:spcBef>
                <a:spcPct val="0"/>
              </a:spcBef>
              <a:spcAft>
                <a:spcPts val="600"/>
              </a:spcAft>
              <a:buFont typeface="Arial" charset="0"/>
              <a:buChar char="•"/>
              <a:defRPr sz="8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200" dirty="0" smtClean="0"/>
              <a:t>&lt;branch&gt;</a:t>
            </a:r>
          </a:p>
          <a:p>
            <a:pPr marL="0" indent="0">
              <a:buNone/>
            </a:pPr>
            <a:r>
              <a:rPr lang="en-US" altLang="zh-CN" sz="1200" dirty="0" smtClean="0"/>
              <a:t>    &lt;</a:t>
            </a:r>
            <a:r>
              <a:rPr lang="en-US" altLang="zh-CN" sz="1200" dirty="0" err="1" smtClean="0"/>
              <a:t>fromSource</a:t>
            </a:r>
            <a:r>
              <a:rPr lang="en-US" altLang="zh-CN" sz="1200" dirty="0" smtClean="0"/>
              <a:t>&gt;&lt;/</a:t>
            </a:r>
            <a:r>
              <a:rPr lang="en-US" altLang="zh-CN" sz="1200" dirty="0" err="1" smtClean="0"/>
              <a:t>fromSource</a:t>
            </a:r>
            <a:r>
              <a:rPr lang="en-US" altLang="zh-CN" sz="1200" dirty="0" smtClean="0"/>
              <a:t>&gt;</a:t>
            </a:r>
          </a:p>
          <a:p>
            <a:pPr marL="0" indent="0">
              <a:buNone/>
            </a:pPr>
            <a:r>
              <a:rPr lang="en-US" altLang="zh-CN" sz="1200" dirty="0" smtClean="0"/>
              <a:t>    &lt;</a:t>
            </a:r>
            <a:r>
              <a:rPr lang="en-US" altLang="zh-CN" sz="1200" dirty="0" err="1" smtClean="0"/>
              <a:t>plugId</a:t>
            </a:r>
            <a:r>
              <a:rPr lang="en-US" altLang="zh-CN" sz="1200" dirty="0" smtClean="0"/>
              <a:t>&gt;&lt;/</a:t>
            </a:r>
            <a:r>
              <a:rPr lang="en-US" altLang="zh-CN" sz="1200" dirty="0" err="1" smtClean="0"/>
              <a:t>plugId</a:t>
            </a:r>
            <a:r>
              <a:rPr lang="en-US" altLang="zh-CN" sz="1200" dirty="0" smtClean="0"/>
              <a:t>&gt;</a:t>
            </a:r>
          </a:p>
          <a:p>
            <a:pPr marL="0" indent="0">
              <a:buNone/>
            </a:pPr>
            <a:r>
              <a:rPr lang="en-US" altLang="zh-CN" sz="1200" dirty="0"/>
              <a:t> </a:t>
            </a:r>
            <a:r>
              <a:rPr lang="en-US" altLang="zh-CN" sz="1200" dirty="0" smtClean="0"/>
              <a:t>   &lt;</a:t>
            </a:r>
            <a:r>
              <a:rPr lang="en-US" altLang="zh-CN" sz="1200" dirty="0" err="1" smtClean="0"/>
              <a:t>outletId</a:t>
            </a:r>
            <a:r>
              <a:rPr lang="en-US" altLang="zh-CN" sz="1200" dirty="0" smtClean="0"/>
              <a:t>&gt;&lt;/</a:t>
            </a:r>
            <a:r>
              <a:rPr lang="en-US" altLang="zh-CN" sz="1200" dirty="0" err="1" smtClean="0"/>
              <a:t>outletId</a:t>
            </a:r>
            <a:r>
              <a:rPr lang="en-US" altLang="zh-CN" sz="1200" dirty="0" smtClean="0"/>
              <a:t>&gt;</a:t>
            </a:r>
          </a:p>
          <a:p>
            <a:pPr marL="0" indent="0">
              <a:buNone/>
            </a:pPr>
            <a:r>
              <a:rPr lang="en-US" altLang="zh-CN" sz="1200" dirty="0"/>
              <a:t> </a:t>
            </a:r>
            <a:r>
              <a:rPr lang="en-US" altLang="zh-CN" sz="1200" dirty="0" smtClean="0"/>
              <a:t>   &lt;processors&gt;</a:t>
            </a:r>
          </a:p>
          <a:p>
            <a:pPr marL="0" indent="0">
              <a:buNone/>
            </a:pPr>
            <a:r>
              <a:rPr lang="en-US" altLang="zh-CN" sz="1200" dirty="0"/>
              <a:t> </a:t>
            </a:r>
            <a:r>
              <a:rPr lang="en-US" altLang="zh-CN" sz="1200" dirty="0" smtClean="0"/>
              <a:t>   &lt;/processors&gt;</a:t>
            </a:r>
            <a:endParaRPr lang="en-US" altLang="zh-CN" sz="1200" dirty="0"/>
          </a:p>
          <a:p>
            <a:pPr marL="0" indent="0">
              <a:buNone/>
            </a:pPr>
            <a:r>
              <a:rPr lang="en-US" altLang="zh-CN" sz="1200" dirty="0" smtClean="0"/>
              <a:t> &lt;/branch&gt;</a:t>
            </a:r>
          </a:p>
          <a:p>
            <a:pPr marL="0" indent="0">
              <a:buFont typeface="Arial" charset="0"/>
              <a:buNone/>
            </a:pPr>
            <a:endParaRPr lang="en-US" altLang="zh-CN" dirty="0" smtClean="0"/>
          </a:p>
        </p:txBody>
      </p:sp>
      <p:sp>
        <p:nvSpPr>
          <p:cNvPr id="47" name="Content Placeholder 6"/>
          <p:cNvSpPr txBox="1">
            <a:spLocks/>
          </p:cNvSpPr>
          <p:nvPr/>
        </p:nvSpPr>
        <p:spPr>
          <a:xfrm>
            <a:off x="417600" y="3657600"/>
            <a:ext cx="8217816" cy="688438"/>
          </a:xfrm>
          <a:prstGeom prst="rect">
            <a:avLst/>
          </a:prstGeom>
        </p:spPr>
        <p:txBody>
          <a:bodyPr lIns="0" tIns="0" rIns="0" bIns="0">
            <a:normAutofit/>
          </a:bodyPr>
          <a:lstStyle>
            <a:lvl1pPr marL="230188" indent="-230188" algn="l" defTabSz="457200" rtl="0" eaLnBrk="1" fontAlgn="base" hangingPunct="1">
              <a:spcBef>
                <a:spcPct val="0"/>
              </a:spcBef>
              <a:spcAft>
                <a:spcPts val="600"/>
              </a:spcAft>
              <a:buFont typeface="Arial" charset="0"/>
              <a:buChar char="•"/>
              <a:defRPr sz="1600" kern="1200">
                <a:solidFill>
                  <a:schemeClr val="tx2"/>
                </a:solidFill>
                <a:latin typeface="+mn-lt"/>
                <a:ea typeface="ヒラギノ角ゴ Pro W3" charset="0"/>
                <a:cs typeface="ヒラギノ角ゴ Pro W3" charset="0"/>
              </a:defRPr>
            </a:lvl1pPr>
            <a:lvl2pPr marL="460800" indent="-228600" algn="l" defTabSz="457200" rtl="0" eaLnBrk="1" fontAlgn="base" hangingPunct="1">
              <a:spcBef>
                <a:spcPct val="0"/>
              </a:spcBef>
              <a:spcAft>
                <a:spcPts val="600"/>
              </a:spcAft>
              <a:buFont typeface="Lucida Grande"/>
              <a:buChar char="-"/>
              <a:defRPr sz="1400" kern="1200">
                <a:solidFill>
                  <a:schemeClr val="tx2"/>
                </a:solidFill>
                <a:latin typeface="+mn-lt"/>
                <a:ea typeface="ヒラギノ角ゴ Pro W3" charset="0"/>
                <a:cs typeface="ヒラギノ角ゴ Pro W3"/>
              </a:defRPr>
            </a:lvl2pPr>
            <a:lvl3pPr marL="691200" indent="-230400" algn="l" defTabSz="457200" rtl="0" eaLnBrk="1" fontAlgn="base" hangingPunct="1">
              <a:spcBef>
                <a:spcPct val="0"/>
              </a:spcBef>
              <a:spcAft>
                <a:spcPts val="600"/>
              </a:spcAft>
              <a:buFont typeface="Arial" charset="0"/>
              <a:buChar char="•"/>
              <a:defRPr sz="1200" kern="1200">
                <a:solidFill>
                  <a:schemeClr val="tx2"/>
                </a:solidFill>
                <a:latin typeface="+mn-lt"/>
                <a:ea typeface="ヒラギノ角ゴ Pro W3" charset="0"/>
                <a:cs typeface="ヒラギノ角ゴ Pro W3"/>
              </a:defRPr>
            </a:lvl3pPr>
            <a:lvl4pPr marL="921600" indent="-228600" algn="l" defTabSz="457200" rtl="0" eaLnBrk="1" fontAlgn="base" hangingPunct="1">
              <a:spcBef>
                <a:spcPct val="0"/>
              </a:spcBef>
              <a:spcAft>
                <a:spcPts val="600"/>
              </a:spcAft>
              <a:buFont typeface="Lucida Grande"/>
              <a:buChar char="-"/>
              <a:defRPr sz="1000" kern="1200">
                <a:solidFill>
                  <a:schemeClr val="tx2"/>
                </a:solidFill>
                <a:latin typeface="+mn-lt"/>
                <a:ea typeface="ヒラギノ角ゴ Pro W3" charset="0"/>
                <a:cs typeface="ヒラギノ角ゴ Pro W3"/>
              </a:defRPr>
            </a:lvl4pPr>
            <a:lvl5pPr marL="1152000" indent="-230188" algn="l" defTabSz="457200" rtl="0" eaLnBrk="1" fontAlgn="base" hangingPunct="1">
              <a:spcBef>
                <a:spcPct val="0"/>
              </a:spcBef>
              <a:spcAft>
                <a:spcPts val="600"/>
              </a:spcAft>
              <a:buFont typeface="Arial" charset="0"/>
              <a:buChar char="•"/>
              <a:defRPr sz="8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200" b="1" dirty="0" smtClean="0"/>
              <a:t>Every </a:t>
            </a:r>
            <a:r>
              <a:rPr lang="en-US" altLang="zh-CN" sz="1200" b="1" dirty="0" err="1" smtClean="0"/>
              <a:t>plugId</a:t>
            </a:r>
            <a:r>
              <a:rPr lang="en-US" altLang="zh-CN" sz="1200" b="1" dirty="0" smtClean="0"/>
              <a:t> </a:t>
            </a:r>
            <a:r>
              <a:rPr lang="en-US" altLang="zh-CN" sz="1200" b="1" dirty="0" smtClean="0"/>
              <a:t>must have </a:t>
            </a:r>
            <a:r>
              <a:rPr lang="en-US" altLang="zh-CN" sz="1200" b="1" dirty="0" smtClean="0"/>
              <a:t>a corresponding </a:t>
            </a:r>
            <a:r>
              <a:rPr lang="en-US" altLang="zh-CN" sz="1200" b="1" dirty="0" err="1" smtClean="0"/>
              <a:t>outletId</a:t>
            </a:r>
            <a:r>
              <a:rPr lang="en-US" altLang="zh-CN" sz="1200" b="1" dirty="0" smtClean="0"/>
              <a:t> in running chart </a:t>
            </a:r>
            <a:r>
              <a:rPr lang="en-US" altLang="zh-CN" sz="1200" b="1" dirty="0" smtClean="0"/>
              <a:t>definition to </a:t>
            </a:r>
            <a:r>
              <a:rPr lang="en-US" altLang="zh-CN" sz="1200" b="1" dirty="0" smtClean="0"/>
              <a:t>make them </a:t>
            </a:r>
            <a:r>
              <a:rPr lang="en-US" altLang="zh-CN" sz="1200" b="1" dirty="0" smtClean="0"/>
              <a:t>connected.</a:t>
            </a:r>
          </a:p>
          <a:p>
            <a:pPr marL="0" indent="0">
              <a:buNone/>
            </a:pPr>
            <a:r>
              <a:rPr lang="en-US" altLang="zh-CN" sz="1200" b="1" dirty="0" smtClean="0"/>
              <a:t>Every outlet can only have one plug, but can be no plug to connect.</a:t>
            </a:r>
            <a:endParaRPr lang="en-US" altLang="zh-CN" sz="1200" b="1" dirty="0" smtClean="0"/>
          </a:p>
        </p:txBody>
      </p:sp>
    </p:spTree>
    <p:extLst>
      <p:ext uri="{BB962C8B-B14F-4D97-AF65-F5344CB8AC3E}">
        <p14:creationId xmlns:p14="http://schemas.microsoft.com/office/powerpoint/2010/main" val="4152509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a:cs typeface="Arial" panose="020B0604020202020204" pitchFamily="34" charset="0"/>
              </a:rPr>
              <a:t>Nokia Internal Use</a:t>
            </a:r>
          </a:p>
        </p:txBody>
      </p:sp>
      <p:sp>
        <p:nvSpPr>
          <p:cNvPr id="4" name="Title 3"/>
          <p:cNvSpPr>
            <a:spLocks noGrp="1"/>
          </p:cNvSpPr>
          <p:nvPr>
            <p:ph type="title"/>
          </p:nvPr>
        </p:nvSpPr>
        <p:spPr/>
        <p:txBody>
          <a:bodyPr/>
          <a:lstStyle/>
          <a:p>
            <a:r>
              <a:rPr lang="en-US" dirty="0" smtClean="0"/>
              <a:t>XML schema for </a:t>
            </a:r>
            <a:r>
              <a:rPr lang="en-US" dirty="0" err="1" smtClean="0"/>
              <a:t>SparkRunningChart</a:t>
            </a:r>
            <a:endParaRPr lang="en-US" dirty="0"/>
          </a:p>
        </p:txBody>
      </p:sp>
      <p:sp>
        <p:nvSpPr>
          <p:cNvPr id="50" name="Content Placeholder 6"/>
          <p:cNvSpPr txBox="1">
            <a:spLocks/>
          </p:cNvSpPr>
          <p:nvPr/>
        </p:nvSpPr>
        <p:spPr>
          <a:xfrm>
            <a:off x="417600" y="945921"/>
            <a:ext cx="3447817" cy="3143941"/>
          </a:xfrm>
          <a:prstGeom prst="rect">
            <a:avLst/>
          </a:prstGeom>
        </p:spPr>
        <p:txBody>
          <a:bodyPr lIns="0" tIns="0" rIns="0" bIns="0">
            <a:noAutofit/>
          </a:bodyPr>
          <a:lstStyle>
            <a:lvl1pPr marL="230188" indent="-230188" algn="l" defTabSz="457200" rtl="0" eaLnBrk="1" fontAlgn="base" hangingPunct="1">
              <a:spcBef>
                <a:spcPct val="0"/>
              </a:spcBef>
              <a:spcAft>
                <a:spcPts val="600"/>
              </a:spcAft>
              <a:buFont typeface="Arial" charset="0"/>
              <a:buChar char="•"/>
              <a:defRPr sz="1600" kern="1200">
                <a:solidFill>
                  <a:schemeClr val="tx2"/>
                </a:solidFill>
                <a:latin typeface="+mn-lt"/>
                <a:ea typeface="ヒラギノ角ゴ Pro W3" charset="0"/>
                <a:cs typeface="ヒラギノ角ゴ Pro W3" charset="0"/>
              </a:defRPr>
            </a:lvl1pPr>
            <a:lvl2pPr marL="460800" indent="-228600" algn="l" defTabSz="457200" rtl="0" eaLnBrk="1" fontAlgn="base" hangingPunct="1">
              <a:spcBef>
                <a:spcPct val="0"/>
              </a:spcBef>
              <a:spcAft>
                <a:spcPts val="600"/>
              </a:spcAft>
              <a:buFont typeface="Lucida Grande"/>
              <a:buChar char="-"/>
              <a:defRPr sz="1400" kern="1200">
                <a:solidFill>
                  <a:schemeClr val="tx2"/>
                </a:solidFill>
                <a:latin typeface="+mn-lt"/>
                <a:ea typeface="ヒラギノ角ゴ Pro W3" charset="0"/>
                <a:cs typeface="ヒラギノ角ゴ Pro W3"/>
              </a:defRPr>
            </a:lvl2pPr>
            <a:lvl3pPr marL="691200" indent="-230400" algn="l" defTabSz="457200" rtl="0" eaLnBrk="1" fontAlgn="base" hangingPunct="1">
              <a:spcBef>
                <a:spcPct val="0"/>
              </a:spcBef>
              <a:spcAft>
                <a:spcPts val="600"/>
              </a:spcAft>
              <a:buFont typeface="Arial" charset="0"/>
              <a:buChar char="•"/>
              <a:defRPr sz="1200" kern="1200">
                <a:solidFill>
                  <a:schemeClr val="tx2"/>
                </a:solidFill>
                <a:latin typeface="+mn-lt"/>
                <a:ea typeface="ヒラギノ角ゴ Pro W3" charset="0"/>
                <a:cs typeface="ヒラギノ角ゴ Pro W3"/>
              </a:defRPr>
            </a:lvl3pPr>
            <a:lvl4pPr marL="921600" indent="-228600" algn="l" defTabSz="457200" rtl="0" eaLnBrk="1" fontAlgn="base" hangingPunct="1">
              <a:spcBef>
                <a:spcPct val="0"/>
              </a:spcBef>
              <a:spcAft>
                <a:spcPts val="600"/>
              </a:spcAft>
              <a:buFont typeface="Lucida Grande"/>
              <a:buChar char="-"/>
              <a:defRPr sz="1000" kern="1200">
                <a:solidFill>
                  <a:schemeClr val="tx2"/>
                </a:solidFill>
                <a:latin typeface="+mn-lt"/>
                <a:ea typeface="ヒラギノ角ゴ Pro W3" charset="0"/>
                <a:cs typeface="ヒラギノ角ゴ Pro W3"/>
              </a:defRPr>
            </a:lvl4pPr>
            <a:lvl5pPr marL="1152000" indent="-230188" algn="l" defTabSz="457200" rtl="0" eaLnBrk="1" fontAlgn="base" hangingPunct="1">
              <a:spcBef>
                <a:spcPct val="0"/>
              </a:spcBef>
              <a:spcAft>
                <a:spcPts val="600"/>
              </a:spcAft>
              <a:buFont typeface="Arial" charset="0"/>
              <a:buChar char="•"/>
              <a:defRPr sz="8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200" dirty="0" smtClean="0"/>
              <a:t>&lt;branch&gt;</a:t>
            </a:r>
          </a:p>
          <a:p>
            <a:pPr marL="0" indent="0">
              <a:buNone/>
            </a:pPr>
            <a:r>
              <a:rPr lang="en-US" altLang="zh-CN" sz="1200" dirty="0" smtClean="0"/>
              <a:t>    &lt;processors&gt;</a:t>
            </a:r>
          </a:p>
          <a:p>
            <a:pPr marL="0" indent="0">
              <a:buNone/>
            </a:pPr>
            <a:r>
              <a:rPr lang="en-US" altLang="zh-CN" sz="1200" dirty="0"/>
              <a:t> </a:t>
            </a:r>
            <a:r>
              <a:rPr lang="en-US" altLang="zh-CN" sz="1200" dirty="0" smtClean="0"/>
              <a:t>       &lt;</a:t>
            </a:r>
            <a:r>
              <a:rPr lang="en-US" altLang="zh-CN" sz="1200" dirty="0"/>
              <a:t>processor</a:t>
            </a:r>
            <a:r>
              <a:rPr lang="en-US" altLang="zh-CN" sz="1200" dirty="0" smtClean="0"/>
              <a:t>&gt;</a:t>
            </a:r>
          </a:p>
          <a:p>
            <a:pPr marL="0" indent="0">
              <a:buNone/>
            </a:pPr>
            <a:r>
              <a:rPr lang="en-US" altLang="zh-CN" sz="1200" dirty="0"/>
              <a:t> </a:t>
            </a:r>
            <a:r>
              <a:rPr lang="en-US" altLang="zh-CN" sz="1200" dirty="0" smtClean="0"/>
              <a:t>           &lt;</a:t>
            </a:r>
            <a:r>
              <a:rPr lang="en-US" altLang="zh-CN" sz="1200" dirty="0" err="1" smtClean="0"/>
              <a:t>actionType</a:t>
            </a:r>
            <a:r>
              <a:rPr lang="en-US" altLang="zh-CN" sz="1200" dirty="0" smtClean="0"/>
              <a:t>&gt;transform&lt;/</a:t>
            </a:r>
            <a:r>
              <a:rPr lang="en-US" altLang="zh-CN" sz="1200" dirty="0" err="1" smtClean="0"/>
              <a:t>actionType</a:t>
            </a:r>
            <a:r>
              <a:rPr lang="en-US" altLang="zh-CN" sz="1200" dirty="0" smtClean="0"/>
              <a:t>&gt;</a:t>
            </a:r>
          </a:p>
          <a:p>
            <a:pPr marL="0" indent="0">
              <a:buNone/>
            </a:pPr>
            <a:r>
              <a:rPr lang="en-US" altLang="zh-CN" sz="1200" dirty="0"/>
              <a:t>	</a:t>
            </a:r>
            <a:r>
              <a:rPr lang="en-US" altLang="zh-CN" sz="1200" dirty="0" smtClean="0"/>
              <a:t>……</a:t>
            </a:r>
          </a:p>
          <a:p>
            <a:pPr marL="0" indent="0">
              <a:buNone/>
            </a:pPr>
            <a:r>
              <a:rPr lang="en-US" altLang="zh-CN" sz="1200" dirty="0"/>
              <a:t> </a:t>
            </a:r>
            <a:r>
              <a:rPr lang="en-US" altLang="zh-CN" sz="1200" dirty="0" smtClean="0"/>
              <a:t>       &lt;/processor&gt;</a:t>
            </a:r>
          </a:p>
          <a:p>
            <a:pPr marL="0" indent="0">
              <a:buNone/>
            </a:pPr>
            <a:r>
              <a:rPr lang="en-US" altLang="zh-CN" sz="1200" dirty="0"/>
              <a:t> </a:t>
            </a:r>
            <a:r>
              <a:rPr lang="en-US" altLang="zh-CN" sz="1200" dirty="0" smtClean="0"/>
              <a:t>       &lt;</a:t>
            </a:r>
            <a:r>
              <a:rPr lang="en-US" altLang="zh-CN" sz="1200" dirty="0"/>
              <a:t>processor&gt;</a:t>
            </a:r>
          </a:p>
          <a:p>
            <a:pPr marL="0" indent="0">
              <a:buNone/>
            </a:pPr>
            <a:r>
              <a:rPr lang="en-US" altLang="zh-CN" sz="1200" dirty="0"/>
              <a:t>            &lt;</a:t>
            </a:r>
            <a:r>
              <a:rPr lang="en-US" altLang="zh-CN" sz="1200" dirty="0" err="1" smtClean="0"/>
              <a:t>actionType</a:t>
            </a:r>
            <a:r>
              <a:rPr lang="en-US" altLang="zh-CN" sz="1200" dirty="0" smtClean="0"/>
              <a:t>&gt;split&lt;/</a:t>
            </a:r>
            <a:r>
              <a:rPr lang="en-US" altLang="zh-CN" sz="1200" dirty="0" err="1"/>
              <a:t>actionType</a:t>
            </a:r>
            <a:r>
              <a:rPr lang="en-US" altLang="zh-CN" sz="1200" dirty="0" smtClean="0"/>
              <a:t>&gt;</a:t>
            </a:r>
          </a:p>
          <a:p>
            <a:pPr marL="0" indent="0">
              <a:buNone/>
            </a:pPr>
            <a:r>
              <a:rPr lang="en-US" altLang="zh-CN" sz="1200" dirty="0" smtClean="0"/>
              <a:t>	&lt;outlets&gt;&lt;/outlets&gt;</a:t>
            </a:r>
          </a:p>
          <a:p>
            <a:pPr marL="0" indent="0">
              <a:buNone/>
            </a:pPr>
            <a:r>
              <a:rPr lang="en-US" altLang="zh-CN" sz="1200" dirty="0" smtClean="0"/>
              <a:t>            ……</a:t>
            </a:r>
          </a:p>
          <a:p>
            <a:pPr marL="0" indent="0">
              <a:buNone/>
            </a:pPr>
            <a:r>
              <a:rPr lang="en-US" altLang="zh-CN" sz="1200" dirty="0" smtClean="0"/>
              <a:t>        </a:t>
            </a:r>
            <a:r>
              <a:rPr lang="en-US" altLang="zh-CN" sz="1200" dirty="0"/>
              <a:t>&lt;/processor</a:t>
            </a:r>
            <a:r>
              <a:rPr lang="en-US" altLang="zh-CN" sz="1200" dirty="0" smtClean="0"/>
              <a:t>&gt; </a:t>
            </a:r>
          </a:p>
          <a:p>
            <a:pPr marL="0" indent="0">
              <a:buNone/>
            </a:pPr>
            <a:r>
              <a:rPr lang="en-US" altLang="zh-CN" sz="1200" dirty="0" smtClean="0"/>
              <a:t>    &lt;/</a:t>
            </a:r>
            <a:r>
              <a:rPr lang="en-US" altLang="zh-CN" sz="1200" dirty="0"/>
              <a:t>processor&gt;</a:t>
            </a:r>
            <a:endParaRPr lang="en-US" altLang="zh-CN" sz="1200" dirty="0" smtClean="0"/>
          </a:p>
        </p:txBody>
      </p:sp>
      <p:sp>
        <p:nvSpPr>
          <p:cNvPr id="8" name="Content Placeholder 6"/>
          <p:cNvSpPr txBox="1">
            <a:spLocks/>
          </p:cNvSpPr>
          <p:nvPr/>
        </p:nvSpPr>
        <p:spPr>
          <a:xfrm>
            <a:off x="4295554" y="945921"/>
            <a:ext cx="3830205" cy="1182137"/>
          </a:xfrm>
          <a:prstGeom prst="rect">
            <a:avLst/>
          </a:prstGeom>
        </p:spPr>
        <p:txBody>
          <a:bodyPr lIns="0" tIns="0" rIns="0" bIns="0">
            <a:noAutofit/>
          </a:bodyPr>
          <a:lstStyle>
            <a:lvl1pPr marL="230188" indent="-230188" algn="l" defTabSz="457200" rtl="0" eaLnBrk="1" fontAlgn="base" hangingPunct="1">
              <a:spcBef>
                <a:spcPct val="0"/>
              </a:spcBef>
              <a:spcAft>
                <a:spcPts val="600"/>
              </a:spcAft>
              <a:buFont typeface="Arial" charset="0"/>
              <a:buChar char="•"/>
              <a:defRPr sz="1600" kern="1200">
                <a:solidFill>
                  <a:schemeClr val="tx2"/>
                </a:solidFill>
                <a:latin typeface="+mn-lt"/>
                <a:ea typeface="ヒラギノ角ゴ Pro W3" charset="0"/>
                <a:cs typeface="ヒラギノ角ゴ Pro W3" charset="0"/>
              </a:defRPr>
            </a:lvl1pPr>
            <a:lvl2pPr marL="460800" indent="-228600" algn="l" defTabSz="457200" rtl="0" eaLnBrk="1" fontAlgn="base" hangingPunct="1">
              <a:spcBef>
                <a:spcPct val="0"/>
              </a:spcBef>
              <a:spcAft>
                <a:spcPts val="600"/>
              </a:spcAft>
              <a:buFont typeface="Lucida Grande"/>
              <a:buChar char="-"/>
              <a:defRPr sz="1400" kern="1200">
                <a:solidFill>
                  <a:schemeClr val="tx2"/>
                </a:solidFill>
                <a:latin typeface="+mn-lt"/>
                <a:ea typeface="ヒラギノ角ゴ Pro W3" charset="0"/>
                <a:cs typeface="ヒラギノ角ゴ Pro W3"/>
              </a:defRPr>
            </a:lvl2pPr>
            <a:lvl3pPr marL="691200" indent="-230400" algn="l" defTabSz="457200" rtl="0" eaLnBrk="1" fontAlgn="base" hangingPunct="1">
              <a:spcBef>
                <a:spcPct val="0"/>
              </a:spcBef>
              <a:spcAft>
                <a:spcPts val="600"/>
              </a:spcAft>
              <a:buFont typeface="Arial" charset="0"/>
              <a:buChar char="•"/>
              <a:defRPr sz="1200" kern="1200">
                <a:solidFill>
                  <a:schemeClr val="tx2"/>
                </a:solidFill>
                <a:latin typeface="+mn-lt"/>
                <a:ea typeface="ヒラギノ角ゴ Pro W3" charset="0"/>
                <a:cs typeface="ヒラギノ角ゴ Pro W3"/>
              </a:defRPr>
            </a:lvl3pPr>
            <a:lvl4pPr marL="921600" indent="-228600" algn="l" defTabSz="457200" rtl="0" eaLnBrk="1" fontAlgn="base" hangingPunct="1">
              <a:spcBef>
                <a:spcPct val="0"/>
              </a:spcBef>
              <a:spcAft>
                <a:spcPts val="600"/>
              </a:spcAft>
              <a:buFont typeface="Lucida Grande"/>
              <a:buChar char="-"/>
              <a:defRPr sz="1000" kern="1200">
                <a:solidFill>
                  <a:schemeClr val="tx2"/>
                </a:solidFill>
                <a:latin typeface="+mn-lt"/>
                <a:ea typeface="ヒラギノ角ゴ Pro W3" charset="0"/>
                <a:cs typeface="ヒラギノ角ゴ Pro W3"/>
              </a:defRPr>
            </a:lvl4pPr>
            <a:lvl5pPr marL="1152000" indent="-230188" algn="l" defTabSz="457200" rtl="0" eaLnBrk="1" fontAlgn="base" hangingPunct="1">
              <a:spcBef>
                <a:spcPct val="0"/>
              </a:spcBef>
              <a:spcAft>
                <a:spcPts val="600"/>
              </a:spcAft>
              <a:buFont typeface="Arial" charset="0"/>
              <a:buChar char="•"/>
              <a:defRPr sz="8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SzPct val="50000"/>
              <a:buFont typeface="Wingdings" panose="05000000000000000000" pitchFamily="2" charset="2"/>
              <a:buChar char="l"/>
            </a:pPr>
            <a:r>
              <a:rPr lang="en-US" altLang="zh-CN" sz="1200" dirty="0" smtClean="0"/>
              <a:t>Processors in a branch should be defined in sequence of the processing.</a:t>
            </a:r>
          </a:p>
          <a:p>
            <a:pPr>
              <a:buSzPct val="50000"/>
              <a:buFont typeface="Wingdings" panose="05000000000000000000" pitchFamily="2" charset="2"/>
              <a:buChar char="l"/>
            </a:pPr>
            <a:r>
              <a:rPr lang="en-US" altLang="zh-CN" sz="1200" dirty="0" smtClean="0"/>
              <a:t>Four </a:t>
            </a:r>
            <a:r>
              <a:rPr lang="en-US" altLang="zh-CN" sz="1200" dirty="0" err="1" smtClean="0"/>
              <a:t>actionType</a:t>
            </a:r>
            <a:r>
              <a:rPr lang="en-US" altLang="zh-CN" sz="1200" dirty="0"/>
              <a:t> </a:t>
            </a:r>
            <a:r>
              <a:rPr lang="en-US" altLang="zh-CN" sz="1200" dirty="0" smtClean="0"/>
              <a:t>supported just now: </a:t>
            </a:r>
            <a:r>
              <a:rPr lang="zh-CN" altLang="en-US" sz="1200" dirty="0" smtClean="0"/>
              <a:t>“</a:t>
            </a:r>
            <a:r>
              <a:rPr lang="en-US" altLang="zh-CN" sz="1200" dirty="0"/>
              <a:t>split</a:t>
            </a:r>
            <a:r>
              <a:rPr lang="zh-CN" altLang="en-US" sz="1200" dirty="0" smtClean="0"/>
              <a:t>”</a:t>
            </a:r>
            <a:r>
              <a:rPr lang="en-US" altLang="zh-CN" sz="1200" dirty="0" smtClean="0"/>
              <a:t>, </a:t>
            </a:r>
            <a:r>
              <a:rPr lang="zh-CN" altLang="en-US" sz="1200" dirty="0" smtClean="0"/>
              <a:t>“</a:t>
            </a:r>
            <a:r>
              <a:rPr lang="en-US" altLang="zh-CN" sz="1200" dirty="0" smtClean="0"/>
              <a:t>transform</a:t>
            </a:r>
            <a:r>
              <a:rPr lang="zh-CN" altLang="en-US" sz="1200" dirty="0" smtClean="0"/>
              <a:t>”，“</a:t>
            </a:r>
            <a:r>
              <a:rPr lang="en-US" altLang="zh-CN" sz="1200" dirty="0" smtClean="0"/>
              <a:t>correlate</a:t>
            </a:r>
            <a:r>
              <a:rPr lang="zh-CN" altLang="en-US" sz="1200" dirty="0" smtClean="0"/>
              <a:t>”</a:t>
            </a:r>
            <a:r>
              <a:rPr lang="en-US" altLang="zh-CN" sz="1200" dirty="0"/>
              <a:t> </a:t>
            </a:r>
            <a:r>
              <a:rPr lang="en-US" altLang="zh-CN" sz="1200" dirty="0" smtClean="0"/>
              <a:t>and </a:t>
            </a:r>
            <a:r>
              <a:rPr lang="zh-CN" altLang="en-US" sz="1200" dirty="0" smtClean="0"/>
              <a:t>“</a:t>
            </a:r>
            <a:r>
              <a:rPr lang="en-US" altLang="zh-CN" sz="1200" dirty="0" err="1"/>
              <a:t>basiccount</a:t>
            </a:r>
            <a:r>
              <a:rPr lang="zh-CN" altLang="en-US" sz="1200" dirty="0" smtClean="0"/>
              <a:t>”</a:t>
            </a:r>
            <a:r>
              <a:rPr lang="en-US" altLang="zh-CN" sz="1200" dirty="0" smtClean="0"/>
              <a:t>. Which is easy to extend in the future for new processor type.</a:t>
            </a:r>
          </a:p>
        </p:txBody>
      </p:sp>
    </p:spTree>
    <p:extLst>
      <p:ext uri="{BB962C8B-B14F-4D97-AF65-F5344CB8AC3E}">
        <p14:creationId xmlns:p14="http://schemas.microsoft.com/office/powerpoint/2010/main" val="776633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a:cs typeface="Arial" panose="020B0604020202020204" pitchFamily="34" charset="0"/>
              </a:rPr>
              <a:t>Nokia Internal Use</a:t>
            </a:r>
          </a:p>
        </p:txBody>
      </p:sp>
      <p:sp>
        <p:nvSpPr>
          <p:cNvPr id="4" name="Title 3"/>
          <p:cNvSpPr>
            <a:spLocks noGrp="1"/>
          </p:cNvSpPr>
          <p:nvPr>
            <p:ph type="title"/>
          </p:nvPr>
        </p:nvSpPr>
        <p:spPr/>
        <p:txBody>
          <a:bodyPr/>
          <a:lstStyle/>
          <a:p>
            <a:r>
              <a:rPr lang="en-US" dirty="0" smtClean="0"/>
              <a:t>XML schema for </a:t>
            </a:r>
            <a:r>
              <a:rPr lang="en-US" dirty="0" err="1" smtClean="0"/>
              <a:t>SparkRunningChart</a:t>
            </a:r>
            <a:endParaRPr lang="en-US" dirty="0"/>
          </a:p>
        </p:txBody>
      </p:sp>
      <p:sp>
        <p:nvSpPr>
          <p:cNvPr id="50" name="Content Placeholder 6"/>
          <p:cNvSpPr txBox="1">
            <a:spLocks/>
          </p:cNvSpPr>
          <p:nvPr/>
        </p:nvSpPr>
        <p:spPr>
          <a:xfrm>
            <a:off x="417600" y="1108531"/>
            <a:ext cx="5823402" cy="3830669"/>
          </a:xfrm>
          <a:prstGeom prst="rect">
            <a:avLst/>
          </a:prstGeom>
        </p:spPr>
        <p:txBody>
          <a:bodyPr lIns="0" tIns="0" rIns="0" bIns="0">
            <a:noAutofit/>
          </a:bodyPr>
          <a:lstStyle>
            <a:lvl1pPr marL="230188" indent="-230188" algn="l" defTabSz="457200" rtl="0" eaLnBrk="1" fontAlgn="base" hangingPunct="1">
              <a:spcBef>
                <a:spcPct val="0"/>
              </a:spcBef>
              <a:spcAft>
                <a:spcPts val="600"/>
              </a:spcAft>
              <a:buFont typeface="Arial" charset="0"/>
              <a:buChar char="•"/>
              <a:defRPr sz="1600" kern="1200">
                <a:solidFill>
                  <a:schemeClr val="tx2"/>
                </a:solidFill>
                <a:latin typeface="+mn-lt"/>
                <a:ea typeface="ヒラギノ角ゴ Pro W3" charset="0"/>
                <a:cs typeface="ヒラギノ角ゴ Pro W3" charset="0"/>
              </a:defRPr>
            </a:lvl1pPr>
            <a:lvl2pPr marL="460800" indent="-228600" algn="l" defTabSz="457200" rtl="0" eaLnBrk="1" fontAlgn="base" hangingPunct="1">
              <a:spcBef>
                <a:spcPct val="0"/>
              </a:spcBef>
              <a:spcAft>
                <a:spcPts val="600"/>
              </a:spcAft>
              <a:buFont typeface="Lucida Grande"/>
              <a:buChar char="-"/>
              <a:defRPr sz="1400" kern="1200">
                <a:solidFill>
                  <a:schemeClr val="tx2"/>
                </a:solidFill>
                <a:latin typeface="+mn-lt"/>
                <a:ea typeface="ヒラギノ角ゴ Pro W3" charset="0"/>
                <a:cs typeface="ヒラギノ角ゴ Pro W3"/>
              </a:defRPr>
            </a:lvl2pPr>
            <a:lvl3pPr marL="691200" indent="-230400" algn="l" defTabSz="457200" rtl="0" eaLnBrk="1" fontAlgn="base" hangingPunct="1">
              <a:spcBef>
                <a:spcPct val="0"/>
              </a:spcBef>
              <a:spcAft>
                <a:spcPts val="600"/>
              </a:spcAft>
              <a:buFont typeface="Arial" charset="0"/>
              <a:buChar char="•"/>
              <a:defRPr sz="1200" kern="1200">
                <a:solidFill>
                  <a:schemeClr val="tx2"/>
                </a:solidFill>
                <a:latin typeface="+mn-lt"/>
                <a:ea typeface="ヒラギノ角ゴ Pro W3" charset="0"/>
                <a:cs typeface="ヒラギノ角ゴ Pro W3"/>
              </a:defRPr>
            </a:lvl3pPr>
            <a:lvl4pPr marL="921600" indent="-228600" algn="l" defTabSz="457200" rtl="0" eaLnBrk="1" fontAlgn="base" hangingPunct="1">
              <a:spcBef>
                <a:spcPct val="0"/>
              </a:spcBef>
              <a:spcAft>
                <a:spcPts val="600"/>
              </a:spcAft>
              <a:buFont typeface="Lucida Grande"/>
              <a:buChar char="-"/>
              <a:defRPr sz="1000" kern="1200">
                <a:solidFill>
                  <a:schemeClr val="tx2"/>
                </a:solidFill>
                <a:latin typeface="+mn-lt"/>
                <a:ea typeface="ヒラギノ角ゴ Pro W3" charset="0"/>
                <a:cs typeface="ヒラギノ角ゴ Pro W3"/>
              </a:defRPr>
            </a:lvl4pPr>
            <a:lvl5pPr marL="1152000" indent="-230188" algn="l" defTabSz="457200" rtl="0" eaLnBrk="1" fontAlgn="base" hangingPunct="1">
              <a:spcBef>
                <a:spcPct val="0"/>
              </a:spcBef>
              <a:spcAft>
                <a:spcPts val="600"/>
              </a:spcAft>
              <a:buFont typeface="Arial" charset="0"/>
              <a:buChar char="•"/>
              <a:defRPr sz="8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0"/>
              </a:spcAft>
              <a:buNone/>
            </a:pPr>
            <a:r>
              <a:rPr lang="en-US" altLang="zh-CN" sz="900" dirty="0"/>
              <a:t>&lt;processor</a:t>
            </a:r>
            <a:r>
              <a:rPr lang="en-US" altLang="zh-CN" sz="900" dirty="0" smtClean="0"/>
              <a:t>&gt;</a:t>
            </a:r>
            <a:r>
              <a:rPr lang="en-US" altLang="zh-CN" sz="900" dirty="0"/>
              <a:t>	</a:t>
            </a:r>
            <a:endParaRPr lang="en-US" altLang="zh-CN" sz="900" dirty="0" smtClean="0"/>
          </a:p>
          <a:p>
            <a:pPr marL="0" indent="0">
              <a:spcAft>
                <a:spcPts val="0"/>
              </a:spcAft>
              <a:buNone/>
            </a:pPr>
            <a:r>
              <a:rPr lang="en-US" altLang="zh-CN" sz="900" dirty="0"/>
              <a:t> </a:t>
            </a:r>
            <a:r>
              <a:rPr lang="en-US" altLang="zh-CN" sz="900" dirty="0" smtClean="0"/>
              <a:t>   &lt;</a:t>
            </a:r>
            <a:r>
              <a:rPr lang="en-US" altLang="zh-CN" sz="900" dirty="0" err="1"/>
              <a:t>actionType</a:t>
            </a:r>
            <a:r>
              <a:rPr lang="en-US" altLang="zh-CN" sz="900" dirty="0"/>
              <a:t>&gt;split&lt;/</a:t>
            </a:r>
            <a:r>
              <a:rPr lang="en-US" altLang="zh-CN" sz="900" dirty="0" err="1"/>
              <a:t>actionType</a:t>
            </a:r>
            <a:r>
              <a:rPr lang="en-US" altLang="zh-CN" sz="900" dirty="0" smtClean="0"/>
              <a:t>&gt;</a:t>
            </a:r>
          </a:p>
          <a:p>
            <a:pPr marL="0" indent="0">
              <a:spcAft>
                <a:spcPts val="0"/>
              </a:spcAft>
              <a:buNone/>
            </a:pPr>
            <a:r>
              <a:rPr lang="en-US" altLang="zh-CN" sz="900" dirty="0"/>
              <a:t> </a:t>
            </a:r>
            <a:r>
              <a:rPr lang="en-US" altLang="zh-CN" sz="900" dirty="0" smtClean="0"/>
              <a:t>   &lt;</a:t>
            </a:r>
            <a:r>
              <a:rPr lang="en-US" altLang="zh-CN" sz="900" dirty="0"/>
              <a:t>outlets</a:t>
            </a:r>
            <a:r>
              <a:rPr lang="en-US" altLang="zh-CN" sz="900" dirty="0" smtClean="0"/>
              <a:t>&gt;</a:t>
            </a:r>
          </a:p>
          <a:p>
            <a:pPr marL="0" indent="0">
              <a:spcAft>
                <a:spcPts val="0"/>
              </a:spcAft>
              <a:buNone/>
            </a:pPr>
            <a:r>
              <a:rPr lang="en-US" altLang="zh-CN" sz="900" dirty="0"/>
              <a:t> </a:t>
            </a:r>
            <a:r>
              <a:rPr lang="en-US" altLang="zh-CN" sz="900" dirty="0" smtClean="0"/>
              <a:t>       &lt;</a:t>
            </a:r>
            <a:r>
              <a:rPr lang="en-US" altLang="zh-CN" sz="900" dirty="0"/>
              <a:t>outlet</a:t>
            </a:r>
            <a:r>
              <a:rPr lang="en-US" altLang="zh-CN" sz="900" dirty="0" smtClean="0"/>
              <a:t>&gt;</a:t>
            </a:r>
            <a:r>
              <a:rPr lang="en-US" altLang="zh-CN" sz="900" dirty="0"/>
              <a:t>	</a:t>
            </a:r>
            <a:endParaRPr lang="en-US" altLang="zh-CN" sz="900" dirty="0" smtClean="0"/>
          </a:p>
          <a:p>
            <a:pPr marL="0" indent="0">
              <a:spcAft>
                <a:spcPts val="0"/>
              </a:spcAft>
              <a:buNone/>
            </a:pPr>
            <a:r>
              <a:rPr lang="en-US" altLang="zh-CN" sz="900" dirty="0"/>
              <a:t> </a:t>
            </a:r>
            <a:r>
              <a:rPr lang="en-US" altLang="zh-CN" sz="900" dirty="0" smtClean="0"/>
              <a:t>           &lt;</a:t>
            </a:r>
            <a:r>
              <a:rPr lang="en-US" altLang="zh-CN" sz="900" dirty="0"/>
              <a:t>id&gt;</a:t>
            </a:r>
            <a:r>
              <a:rPr lang="en-US" altLang="zh-CN" sz="900" dirty="0" err="1"/>
              <a:t>outputRawData</a:t>
            </a:r>
            <a:r>
              <a:rPr lang="en-US" altLang="zh-CN" sz="900" dirty="0"/>
              <a:t>&lt;/id</a:t>
            </a:r>
            <a:r>
              <a:rPr lang="en-US" altLang="zh-CN" sz="900" dirty="0" smtClean="0"/>
              <a:t>&gt;</a:t>
            </a:r>
          </a:p>
          <a:p>
            <a:pPr marL="0" indent="0">
              <a:spcAft>
                <a:spcPts val="0"/>
              </a:spcAft>
              <a:buNone/>
            </a:pPr>
            <a:r>
              <a:rPr lang="en-US" altLang="zh-CN" sz="900" dirty="0"/>
              <a:t> </a:t>
            </a:r>
            <a:r>
              <a:rPr lang="en-US" altLang="zh-CN" sz="900" dirty="0" smtClean="0"/>
              <a:t>               &lt;</a:t>
            </a:r>
            <a:r>
              <a:rPr lang="en-US" altLang="zh-CN" sz="900" dirty="0"/>
              <a:t>key</a:t>
            </a:r>
            <a:r>
              <a:rPr lang="en-US" altLang="zh-CN" sz="900" dirty="0" smtClean="0"/>
              <a:t>&gt;</a:t>
            </a:r>
          </a:p>
          <a:p>
            <a:pPr marL="0" indent="0">
              <a:spcAft>
                <a:spcPts val="0"/>
              </a:spcAft>
              <a:buNone/>
            </a:pPr>
            <a:r>
              <a:rPr lang="en-US" altLang="zh-CN" sz="900" dirty="0"/>
              <a:t> </a:t>
            </a:r>
            <a:r>
              <a:rPr lang="en-US" altLang="zh-CN" sz="900" dirty="0" smtClean="0"/>
              <a:t>                   &lt;</a:t>
            </a:r>
            <a:r>
              <a:rPr lang="en-US" altLang="zh-CN" sz="900" dirty="0"/>
              <a:t>expressions</a:t>
            </a:r>
            <a:r>
              <a:rPr lang="en-US" altLang="zh-CN" sz="900" dirty="0" smtClean="0"/>
              <a:t>&gt;</a:t>
            </a:r>
          </a:p>
          <a:p>
            <a:pPr marL="0" indent="0">
              <a:spcAft>
                <a:spcPts val="0"/>
              </a:spcAft>
              <a:buNone/>
            </a:pPr>
            <a:r>
              <a:rPr lang="en-US" altLang="zh-CN" sz="900" dirty="0"/>
              <a:t> </a:t>
            </a:r>
            <a:r>
              <a:rPr lang="en-US" altLang="zh-CN" sz="900" dirty="0" smtClean="0"/>
              <a:t>                       &lt;</a:t>
            </a:r>
            <a:r>
              <a:rPr lang="en-US" altLang="zh-CN" sz="900" dirty="0"/>
              <a:t>expression&gt;field</a:t>
            </a:r>
            <a:r>
              <a:rPr lang="en-US" altLang="zh-CN" sz="900" dirty="0" smtClean="0"/>
              <a:t>('</a:t>
            </a:r>
            <a:r>
              <a:rPr lang="en-US" altLang="zh-CN" sz="900" dirty="0" err="1" smtClean="0"/>
              <a:t>SendingNodeID</a:t>
            </a:r>
            <a:r>
              <a:rPr lang="en-US" altLang="zh-CN" sz="900" dirty="0" smtClean="0"/>
              <a:t>')&lt;/</a:t>
            </a:r>
            <a:r>
              <a:rPr lang="en-US" altLang="zh-CN" sz="900" dirty="0"/>
              <a:t>expression</a:t>
            </a:r>
            <a:r>
              <a:rPr lang="en-US" altLang="zh-CN" sz="900" dirty="0" smtClean="0"/>
              <a:t>&gt;</a:t>
            </a:r>
          </a:p>
          <a:p>
            <a:pPr marL="0" indent="0">
              <a:spcAft>
                <a:spcPts val="0"/>
              </a:spcAft>
              <a:buNone/>
            </a:pPr>
            <a:r>
              <a:rPr lang="en-US" altLang="zh-CN" sz="900" dirty="0"/>
              <a:t>  </a:t>
            </a:r>
            <a:r>
              <a:rPr lang="en-US" altLang="zh-CN" sz="900" dirty="0" smtClean="0"/>
              <a:t>                      &lt;expression&gt;field</a:t>
            </a:r>
            <a:r>
              <a:rPr lang="en-US" altLang="zh-CN" sz="900" dirty="0"/>
              <a:t>(</a:t>
            </a:r>
            <a:r>
              <a:rPr lang="en-US" altLang="zh-CN" sz="900" dirty="0" smtClean="0"/>
              <a:t>'</a:t>
            </a:r>
            <a:r>
              <a:rPr lang="en-US" altLang="zh-CN" sz="900" dirty="0"/>
              <a:t>M_TMSI</a:t>
            </a:r>
            <a:r>
              <a:rPr lang="en-US" altLang="zh-CN" sz="900" dirty="0" smtClean="0"/>
              <a:t>')&lt;/</a:t>
            </a:r>
            <a:r>
              <a:rPr lang="en-US" altLang="zh-CN" sz="900" dirty="0"/>
              <a:t>expression</a:t>
            </a:r>
            <a:r>
              <a:rPr lang="en-US" altLang="zh-CN" sz="900" dirty="0" smtClean="0"/>
              <a:t>&gt;</a:t>
            </a:r>
          </a:p>
          <a:p>
            <a:pPr marL="0" indent="0">
              <a:spcAft>
                <a:spcPts val="0"/>
              </a:spcAft>
              <a:buNone/>
            </a:pPr>
            <a:r>
              <a:rPr lang="en-US" altLang="zh-CN" sz="900" dirty="0"/>
              <a:t> </a:t>
            </a:r>
            <a:r>
              <a:rPr lang="en-US" altLang="zh-CN" sz="900" dirty="0" smtClean="0"/>
              <a:t>                   &lt;/</a:t>
            </a:r>
            <a:r>
              <a:rPr lang="en-US" altLang="zh-CN" sz="900" dirty="0"/>
              <a:t>expressions</a:t>
            </a:r>
            <a:r>
              <a:rPr lang="en-US" altLang="zh-CN" sz="900" dirty="0" smtClean="0"/>
              <a:t>&gt;</a:t>
            </a:r>
            <a:r>
              <a:rPr lang="en-US" altLang="zh-CN" sz="900" dirty="0"/>
              <a:t>	</a:t>
            </a:r>
            <a:endParaRPr lang="en-US" altLang="zh-CN" sz="900" dirty="0" smtClean="0"/>
          </a:p>
          <a:p>
            <a:pPr marL="0" indent="0">
              <a:spcAft>
                <a:spcPts val="0"/>
              </a:spcAft>
              <a:buNone/>
            </a:pPr>
            <a:r>
              <a:rPr lang="en-US" altLang="zh-CN" sz="900" dirty="0"/>
              <a:t> </a:t>
            </a:r>
            <a:r>
              <a:rPr lang="en-US" altLang="zh-CN" sz="900" dirty="0" smtClean="0"/>
              <a:t>               &lt;/</a:t>
            </a:r>
            <a:r>
              <a:rPr lang="en-US" altLang="zh-CN" sz="900" dirty="0"/>
              <a:t>key</a:t>
            </a:r>
            <a:r>
              <a:rPr lang="en-US" altLang="zh-CN" sz="900" dirty="0" smtClean="0"/>
              <a:t>&gt;</a:t>
            </a:r>
          </a:p>
          <a:p>
            <a:pPr marL="0" indent="0">
              <a:spcAft>
                <a:spcPts val="0"/>
              </a:spcAft>
              <a:buNone/>
            </a:pPr>
            <a:r>
              <a:rPr lang="en-US" altLang="zh-CN" sz="900" dirty="0"/>
              <a:t> </a:t>
            </a:r>
            <a:r>
              <a:rPr lang="en-US" altLang="zh-CN" sz="900" dirty="0" smtClean="0"/>
              <a:t>               &lt;filter&gt;</a:t>
            </a:r>
          </a:p>
          <a:p>
            <a:pPr marL="0" indent="0">
              <a:spcAft>
                <a:spcPts val="0"/>
              </a:spcAft>
              <a:buNone/>
            </a:pPr>
            <a:r>
              <a:rPr lang="en-US" altLang="zh-CN" sz="900" dirty="0"/>
              <a:t>                   </a:t>
            </a:r>
            <a:r>
              <a:rPr lang="en-US" altLang="zh-CN" sz="900" dirty="0" smtClean="0"/>
              <a:t> &lt;</a:t>
            </a:r>
            <a:r>
              <a:rPr lang="en-US" altLang="zh-CN" sz="900" dirty="0" err="1"/>
              <a:t>booleanExpression</a:t>
            </a:r>
            <a:r>
              <a:rPr lang="en-US" altLang="zh-CN" sz="900" dirty="0" smtClean="0"/>
              <a:t>&gt;#</a:t>
            </a:r>
            <a:r>
              <a:rPr lang="en-US" altLang="zh-CN" sz="900" dirty="0"/>
              <a:t>long(field('</a:t>
            </a:r>
            <a:r>
              <a:rPr lang="en-US" altLang="zh-CN" sz="900" dirty="0" err="1"/>
              <a:t>NumRRCFailureRecords</a:t>
            </a:r>
            <a:r>
              <a:rPr lang="en-US" altLang="zh-CN" sz="900" dirty="0"/>
              <a:t>')) </a:t>
            </a:r>
            <a:r>
              <a:rPr lang="en-US" altLang="zh-CN" sz="900" dirty="0" err="1"/>
              <a:t>eq</a:t>
            </a:r>
            <a:r>
              <a:rPr lang="en-US" altLang="zh-CN" sz="900" dirty="0"/>
              <a:t> </a:t>
            </a:r>
            <a:r>
              <a:rPr lang="en-US" altLang="zh-CN" sz="900" dirty="0" smtClean="0"/>
              <a:t>0&lt;/</a:t>
            </a:r>
            <a:r>
              <a:rPr lang="en-US" altLang="zh-CN" sz="900" dirty="0" err="1"/>
              <a:t>booleanExpression</a:t>
            </a:r>
            <a:r>
              <a:rPr lang="en-US" altLang="zh-CN" sz="900" dirty="0"/>
              <a:t>&gt;</a:t>
            </a:r>
            <a:endParaRPr lang="en-US" altLang="zh-CN" sz="900" dirty="0" smtClean="0"/>
          </a:p>
          <a:p>
            <a:pPr marL="0" indent="0">
              <a:spcAft>
                <a:spcPts val="0"/>
              </a:spcAft>
              <a:buNone/>
            </a:pPr>
            <a:r>
              <a:rPr lang="en-US" altLang="zh-CN" sz="900" dirty="0"/>
              <a:t> </a:t>
            </a:r>
            <a:r>
              <a:rPr lang="en-US" altLang="zh-CN" sz="900" dirty="0" smtClean="0"/>
              <a:t>               &lt;/filter&gt;</a:t>
            </a:r>
          </a:p>
          <a:p>
            <a:pPr marL="0" indent="0">
              <a:spcAft>
                <a:spcPts val="0"/>
              </a:spcAft>
              <a:buNone/>
            </a:pPr>
            <a:r>
              <a:rPr lang="en-US" altLang="zh-CN" sz="900" dirty="0"/>
              <a:t> </a:t>
            </a:r>
            <a:r>
              <a:rPr lang="en-US" altLang="zh-CN" sz="900" dirty="0" smtClean="0"/>
              <a:t>       &lt;/</a:t>
            </a:r>
            <a:r>
              <a:rPr lang="en-US" altLang="zh-CN" sz="900" dirty="0"/>
              <a:t>outlet</a:t>
            </a:r>
            <a:r>
              <a:rPr lang="en-US" altLang="zh-CN" sz="900" dirty="0" smtClean="0"/>
              <a:t>&gt;</a:t>
            </a:r>
          </a:p>
          <a:p>
            <a:pPr marL="0" indent="0">
              <a:spcAft>
                <a:spcPts val="0"/>
              </a:spcAft>
              <a:buNone/>
            </a:pPr>
            <a:r>
              <a:rPr lang="en-US" altLang="zh-CN" sz="900" dirty="0"/>
              <a:t> </a:t>
            </a:r>
            <a:r>
              <a:rPr lang="en-US" altLang="zh-CN" sz="900" dirty="0" smtClean="0"/>
              <a:t>   &lt;/</a:t>
            </a:r>
            <a:r>
              <a:rPr lang="en-US" altLang="zh-CN" sz="900" dirty="0"/>
              <a:t>outlets</a:t>
            </a:r>
            <a:r>
              <a:rPr lang="en-US" altLang="zh-CN" sz="900" dirty="0" smtClean="0"/>
              <a:t>&gt;</a:t>
            </a:r>
          </a:p>
          <a:p>
            <a:pPr marL="0" indent="0">
              <a:spcAft>
                <a:spcPts val="0"/>
              </a:spcAft>
              <a:buNone/>
            </a:pPr>
            <a:r>
              <a:rPr lang="en-US" altLang="zh-CN" sz="900" dirty="0"/>
              <a:t> </a:t>
            </a:r>
            <a:r>
              <a:rPr lang="en-US" altLang="zh-CN" sz="900" dirty="0" smtClean="0"/>
              <a:t>   &lt;</a:t>
            </a:r>
            <a:r>
              <a:rPr lang="en-US" altLang="zh-CN" sz="900" dirty="0"/>
              <a:t>key&gt;</a:t>
            </a:r>
          </a:p>
          <a:p>
            <a:pPr marL="0" indent="0">
              <a:spcAft>
                <a:spcPts val="0"/>
              </a:spcAft>
              <a:buNone/>
            </a:pPr>
            <a:r>
              <a:rPr lang="en-US" altLang="zh-CN" sz="900" dirty="0" smtClean="0"/>
              <a:t>        &lt;</a:t>
            </a:r>
            <a:r>
              <a:rPr lang="en-US" altLang="zh-CN" sz="900" dirty="0"/>
              <a:t>expressions&gt;</a:t>
            </a:r>
          </a:p>
          <a:p>
            <a:pPr marL="0" indent="0">
              <a:spcAft>
                <a:spcPts val="0"/>
              </a:spcAft>
              <a:buNone/>
            </a:pPr>
            <a:r>
              <a:rPr lang="en-US" altLang="zh-CN" sz="900" dirty="0" smtClean="0"/>
              <a:t>            &lt;</a:t>
            </a:r>
            <a:r>
              <a:rPr lang="en-US" altLang="zh-CN" sz="900" dirty="0"/>
              <a:t>expression&gt;field('</a:t>
            </a:r>
            <a:r>
              <a:rPr lang="en-US" altLang="zh-CN" sz="900" dirty="0" err="1"/>
              <a:t>SendingNodeID</a:t>
            </a:r>
            <a:r>
              <a:rPr lang="en-US" altLang="zh-CN" sz="900" dirty="0"/>
              <a:t>')&lt;/expression</a:t>
            </a:r>
            <a:r>
              <a:rPr lang="en-US" altLang="zh-CN" sz="900" dirty="0" smtClean="0"/>
              <a:t>&gt;</a:t>
            </a:r>
            <a:r>
              <a:rPr lang="en-US" altLang="zh-CN" sz="900" dirty="0"/>
              <a:t>					&lt;expression&gt;field('MmeUeS1apId')&lt;/expression</a:t>
            </a:r>
            <a:r>
              <a:rPr lang="en-US" altLang="zh-CN" sz="900" dirty="0" smtClean="0"/>
              <a:t>&gt;</a:t>
            </a:r>
          </a:p>
          <a:p>
            <a:pPr marL="0" indent="0">
              <a:spcAft>
                <a:spcPts val="0"/>
              </a:spcAft>
              <a:buNone/>
            </a:pPr>
            <a:r>
              <a:rPr lang="en-US" altLang="zh-CN" sz="900" dirty="0"/>
              <a:t> </a:t>
            </a:r>
            <a:r>
              <a:rPr lang="en-US" altLang="zh-CN" sz="900" dirty="0" smtClean="0"/>
              <a:t>       &lt;/</a:t>
            </a:r>
            <a:r>
              <a:rPr lang="en-US" altLang="zh-CN" sz="900" dirty="0"/>
              <a:t>expressions&gt;</a:t>
            </a:r>
          </a:p>
          <a:p>
            <a:pPr marL="0" indent="0">
              <a:spcAft>
                <a:spcPts val="0"/>
              </a:spcAft>
              <a:buNone/>
            </a:pPr>
            <a:r>
              <a:rPr lang="en-US" altLang="zh-CN" sz="900" dirty="0" smtClean="0"/>
              <a:t>    &lt;/</a:t>
            </a:r>
            <a:r>
              <a:rPr lang="en-US" altLang="zh-CN" sz="900" dirty="0"/>
              <a:t>key</a:t>
            </a:r>
            <a:r>
              <a:rPr lang="en-US" altLang="zh-CN" sz="900" dirty="0" smtClean="0"/>
              <a:t>&gt;</a:t>
            </a:r>
          </a:p>
          <a:p>
            <a:pPr marL="0" indent="0">
              <a:spcAft>
                <a:spcPts val="0"/>
              </a:spcAft>
              <a:buNone/>
            </a:pPr>
            <a:r>
              <a:rPr lang="en-US" altLang="zh-CN" sz="900" dirty="0" smtClean="0"/>
              <a:t>    &lt;</a:t>
            </a:r>
            <a:r>
              <a:rPr lang="en-US" altLang="zh-CN" sz="900" dirty="0"/>
              <a:t>filter&gt;</a:t>
            </a:r>
          </a:p>
          <a:p>
            <a:pPr marL="0" indent="0">
              <a:spcAft>
                <a:spcPts val="0"/>
              </a:spcAft>
              <a:buNone/>
            </a:pPr>
            <a:r>
              <a:rPr lang="en-US" altLang="zh-CN" sz="900" dirty="0"/>
              <a:t>    </a:t>
            </a:r>
            <a:r>
              <a:rPr lang="en-US" altLang="zh-CN" sz="900" dirty="0" smtClean="0"/>
              <a:t>    </a:t>
            </a:r>
            <a:r>
              <a:rPr lang="en-US" altLang="zh-CN" sz="900" dirty="0"/>
              <a:t>&lt;</a:t>
            </a:r>
            <a:r>
              <a:rPr lang="en-US" altLang="zh-CN" sz="900" dirty="0" err="1"/>
              <a:t>booleanExpression</a:t>
            </a:r>
            <a:r>
              <a:rPr lang="en-US" altLang="zh-CN" sz="900" dirty="0"/>
              <a:t>&gt;#long(field('</a:t>
            </a:r>
            <a:r>
              <a:rPr lang="en-US" altLang="zh-CN" sz="900" dirty="0" err="1"/>
              <a:t>NumRRCFailureRecords</a:t>
            </a:r>
            <a:r>
              <a:rPr lang="en-US" altLang="zh-CN" sz="900" dirty="0"/>
              <a:t>')) </a:t>
            </a:r>
            <a:r>
              <a:rPr lang="en-US" altLang="zh-CN" sz="900" dirty="0" err="1" smtClean="0"/>
              <a:t>gt</a:t>
            </a:r>
            <a:r>
              <a:rPr lang="en-US" altLang="zh-CN" sz="900" dirty="0" smtClean="0"/>
              <a:t> </a:t>
            </a:r>
            <a:r>
              <a:rPr lang="en-US" altLang="zh-CN" sz="900" dirty="0"/>
              <a:t>0&lt;/</a:t>
            </a:r>
            <a:r>
              <a:rPr lang="en-US" altLang="zh-CN" sz="900" dirty="0" err="1"/>
              <a:t>booleanExpression</a:t>
            </a:r>
            <a:r>
              <a:rPr lang="en-US" altLang="zh-CN" sz="900" dirty="0"/>
              <a:t>&gt;</a:t>
            </a:r>
          </a:p>
          <a:p>
            <a:pPr marL="0" indent="0">
              <a:spcAft>
                <a:spcPts val="0"/>
              </a:spcAft>
              <a:buNone/>
            </a:pPr>
            <a:r>
              <a:rPr lang="en-US" altLang="zh-CN" sz="900" dirty="0"/>
              <a:t>    </a:t>
            </a:r>
            <a:r>
              <a:rPr lang="en-US" altLang="zh-CN" sz="900" dirty="0" smtClean="0"/>
              <a:t>&lt;/</a:t>
            </a:r>
            <a:r>
              <a:rPr lang="en-US" altLang="zh-CN" sz="900" dirty="0"/>
              <a:t>filter&gt;</a:t>
            </a:r>
          </a:p>
          <a:p>
            <a:pPr marL="0" indent="0">
              <a:spcAft>
                <a:spcPts val="0"/>
              </a:spcAft>
              <a:buNone/>
            </a:pPr>
            <a:r>
              <a:rPr lang="en-US" altLang="zh-CN" sz="900" dirty="0" smtClean="0"/>
              <a:t>&lt;/</a:t>
            </a:r>
            <a:r>
              <a:rPr lang="en-US" altLang="zh-CN" sz="900" dirty="0"/>
              <a:t>processor&gt;</a:t>
            </a:r>
            <a:endParaRPr lang="en-US" altLang="zh-CN" sz="900" dirty="0" smtClean="0"/>
          </a:p>
        </p:txBody>
      </p:sp>
      <p:sp>
        <p:nvSpPr>
          <p:cNvPr id="5" name="TextBox 4"/>
          <p:cNvSpPr txBox="1"/>
          <p:nvPr/>
        </p:nvSpPr>
        <p:spPr>
          <a:xfrm>
            <a:off x="355456" y="691479"/>
            <a:ext cx="3799293" cy="360850"/>
          </a:xfrm>
          <a:prstGeom prst="rect">
            <a:avLst/>
          </a:prstGeom>
          <a:noFill/>
        </p:spPr>
        <p:txBody>
          <a:bodyPr wrap="squar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altLang="zh-CN" sz="1400" dirty="0" smtClean="0">
                <a:solidFill>
                  <a:schemeClr val="tx2"/>
                </a:solidFill>
                <a:latin typeface="+mn-lt"/>
                <a:ea typeface="Nokia Pure Text" panose="020B0503020202020204" pitchFamily="34" charset="0"/>
                <a:cs typeface="Nokia Pure Headline Light"/>
              </a:rPr>
              <a:t>Split processor</a:t>
            </a:r>
            <a:endParaRPr lang="zh-CN" altLang="en-US" sz="1400" dirty="0" smtClean="0">
              <a:solidFill>
                <a:schemeClr val="tx2"/>
              </a:solidFill>
              <a:latin typeface="+mn-lt"/>
              <a:ea typeface="Nokia Pure Text" panose="020B0503020202020204" pitchFamily="34" charset="0"/>
              <a:cs typeface="Nokia Pure Headline Light"/>
            </a:endParaRPr>
          </a:p>
        </p:txBody>
      </p:sp>
      <p:pic>
        <p:nvPicPr>
          <p:cNvPr id="7" name="Picture 6"/>
          <p:cNvPicPr>
            <a:picLocks noChangeAspect="1"/>
          </p:cNvPicPr>
          <p:nvPr/>
        </p:nvPicPr>
        <p:blipFill>
          <a:blip r:embed="rId2"/>
          <a:stretch>
            <a:fillRect/>
          </a:stretch>
        </p:blipFill>
        <p:spPr>
          <a:xfrm>
            <a:off x="5735639" y="434049"/>
            <a:ext cx="2200275" cy="1809750"/>
          </a:xfrm>
          <a:prstGeom prst="rect">
            <a:avLst/>
          </a:prstGeom>
        </p:spPr>
      </p:pic>
      <p:sp>
        <p:nvSpPr>
          <p:cNvPr id="11" name="TextBox 10"/>
          <p:cNvSpPr txBox="1"/>
          <p:nvPr/>
        </p:nvSpPr>
        <p:spPr>
          <a:xfrm>
            <a:off x="5646198" y="645051"/>
            <a:ext cx="2068497" cy="360850"/>
          </a:xfrm>
          <a:prstGeom prst="rect">
            <a:avLst/>
          </a:prstGeom>
          <a:noFill/>
        </p:spPr>
        <p:txBody>
          <a:bodyPr wrap="squar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altLang="zh-CN" sz="1400" dirty="0" err="1" smtClean="0">
                <a:solidFill>
                  <a:schemeClr val="tx2"/>
                </a:solidFill>
                <a:latin typeface="+mn-lt"/>
                <a:ea typeface="Nokia Pure Text" panose="020B0503020202020204" pitchFamily="34" charset="0"/>
                <a:cs typeface="Nokia Pure Headline Light"/>
              </a:rPr>
              <a:t>outputRawData</a:t>
            </a:r>
            <a:endParaRPr lang="zh-CN" altLang="en-US" sz="1400" dirty="0" smtClean="0">
              <a:solidFill>
                <a:schemeClr val="tx2"/>
              </a:solidFill>
              <a:latin typeface="+mn-lt"/>
              <a:ea typeface="Nokia Pure Text" panose="020B0503020202020204" pitchFamily="34" charset="0"/>
              <a:cs typeface="Nokia Pure Headline Light"/>
            </a:endParaRPr>
          </a:p>
        </p:txBody>
      </p:sp>
      <p:sp>
        <p:nvSpPr>
          <p:cNvPr id="13" name="Content Placeholder 6"/>
          <p:cNvSpPr txBox="1">
            <a:spLocks/>
          </p:cNvSpPr>
          <p:nvPr/>
        </p:nvSpPr>
        <p:spPr>
          <a:xfrm>
            <a:off x="5531138" y="2610035"/>
            <a:ext cx="2867138" cy="2032986"/>
          </a:xfrm>
          <a:prstGeom prst="rect">
            <a:avLst/>
          </a:prstGeom>
        </p:spPr>
        <p:txBody>
          <a:bodyPr lIns="0" tIns="0" rIns="0" bIns="0">
            <a:normAutofit/>
          </a:bodyPr>
          <a:lstStyle>
            <a:lvl1pPr marL="230188" indent="-230188" algn="l" defTabSz="457200" rtl="0" eaLnBrk="1" fontAlgn="base" hangingPunct="1">
              <a:spcBef>
                <a:spcPct val="0"/>
              </a:spcBef>
              <a:spcAft>
                <a:spcPts val="600"/>
              </a:spcAft>
              <a:buFont typeface="Arial" charset="0"/>
              <a:buChar char="•"/>
              <a:defRPr sz="1600" kern="1200">
                <a:solidFill>
                  <a:schemeClr val="tx2"/>
                </a:solidFill>
                <a:latin typeface="+mn-lt"/>
                <a:ea typeface="ヒラギノ角ゴ Pro W3" charset="0"/>
                <a:cs typeface="ヒラギノ角ゴ Pro W3" charset="0"/>
              </a:defRPr>
            </a:lvl1pPr>
            <a:lvl2pPr marL="460800" indent="-228600" algn="l" defTabSz="457200" rtl="0" eaLnBrk="1" fontAlgn="base" hangingPunct="1">
              <a:spcBef>
                <a:spcPct val="0"/>
              </a:spcBef>
              <a:spcAft>
                <a:spcPts val="600"/>
              </a:spcAft>
              <a:buFont typeface="Lucida Grande"/>
              <a:buChar char="-"/>
              <a:defRPr sz="1400" kern="1200">
                <a:solidFill>
                  <a:schemeClr val="tx2"/>
                </a:solidFill>
                <a:latin typeface="+mn-lt"/>
                <a:ea typeface="ヒラギノ角ゴ Pro W3" charset="0"/>
                <a:cs typeface="ヒラギノ角ゴ Pro W3"/>
              </a:defRPr>
            </a:lvl2pPr>
            <a:lvl3pPr marL="691200" indent="-230400" algn="l" defTabSz="457200" rtl="0" eaLnBrk="1" fontAlgn="base" hangingPunct="1">
              <a:spcBef>
                <a:spcPct val="0"/>
              </a:spcBef>
              <a:spcAft>
                <a:spcPts val="600"/>
              </a:spcAft>
              <a:buFont typeface="Arial" charset="0"/>
              <a:buChar char="•"/>
              <a:defRPr sz="1200" kern="1200">
                <a:solidFill>
                  <a:schemeClr val="tx2"/>
                </a:solidFill>
                <a:latin typeface="+mn-lt"/>
                <a:ea typeface="ヒラギノ角ゴ Pro W3" charset="0"/>
                <a:cs typeface="ヒラギノ角ゴ Pro W3"/>
              </a:defRPr>
            </a:lvl3pPr>
            <a:lvl4pPr marL="921600" indent="-228600" algn="l" defTabSz="457200" rtl="0" eaLnBrk="1" fontAlgn="base" hangingPunct="1">
              <a:spcBef>
                <a:spcPct val="0"/>
              </a:spcBef>
              <a:spcAft>
                <a:spcPts val="600"/>
              </a:spcAft>
              <a:buFont typeface="Lucida Grande"/>
              <a:buChar char="-"/>
              <a:defRPr sz="1000" kern="1200">
                <a:solidFill>
                  <a:schemeClr val="tx2"/>
                </a:solidFill>
                <a:latin typeface="+mn-lt"/>
                <a:ea typeface="ヒラギノ角ゴ Pro W3" charset="0"/>
                <a:cs typeface="ヒラギノ角ゴ Pro W3"/>
              </a:defRPr>
            </a:lvl4pPr>
            <a:lvl5pPr marL="1152000" indent="-230188" algn="l" defTabSz="457200" rtl="0" eaLnBrk="1" fontAlgn="base" hangingPunct="1">
              <a:spcBef>
                <a:spcPct val="0"/>
              </a:spcBef>
              <a:spcAft>
                <a:spcPts val="600"/>
              </a:spcAft>
              <a:buFont typeface="Arial" charset="0"/>
              <a:buChar char="•"/>
              <a:defRPr sz="8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indent="-228600">
              <a:buFont typeface="+mj-lt"/>
              <a:buAutoNum type="arabicPeriod"/>
            </a:pPr>
            <a:r>
              <a:rPr lang="en-US" altLang="zh-CN" sz="1200" b="1" dirty="0" smtClean="0"/>
              <a:t>If input is a key stream, then &lt;key&gt; part in &lt;outlet&gt; and &lt;processor&gt; can be ignored when output stream keeps key no change.</a:t>
            </a:r>
          </a:p>
          <a:p>
            <a:pPr marL="228600" indent="-228600">
              <a:buFont typeface="+mj-lt"/>
              <a:buAutoNum type="arabicPeriod"/>
            </a:pPr>
            <a:r>
              <a:rPr lang="en-US" altLang="zh-CN" sz="1200" b="1" dirty="0" smtClean="0"/>
              <a:t>If input is a non-key stream, output &lt;key&gt; must be provided</a:t>
            </a:r>
          </a:p>
        </p:txBody>
      </p:sp>
    </p:spTree>
    <p:extLst>
      <p:ext uri="{BB962C8B-B14F-4D97-AF65-F5344CB8AC3E}">
        <p14:creationId xmlns:p14="http://schemas.microsoft.com/office/powerpoint/2010/main" val="3883746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dirty="0">
                <a:cs typeface="Arial" panose="020B0604020202020204" pitchFamily="34" charset="0"/>
              </a:rPr>
              <a:t>Nokia Internal Use</a:t>
            </a:r>
          </a:p>
        </p:txBody>
      </p:sp>
      <p:sp>
        <p:nvSpPr>
          <p:cNvPr id="4" name="Title 3"/>
          <p:cNvSpPr>
            <a:spLocks noGrp="1"/>
          </p:cNvSpPr>
          <p:nvPr>
            <p:ph type="title"/>
          </p:nvPr>
        </p:nvSpPr>
        <p:spPr/>
        <p:txBody>
          <a:bodyPr/>
          <a:lstStyle/>
          <a:p>
            <a:r>
              <a:rPr lang="en-US" dirty="0" smtClean="0"/>
              <a:t>XML schema for </a:t>
            </a:r>
            <a:r>
              <a:rPr lang="en-US" dirty="0" err="1" smtClean="0"/>
              <a:t>SparkRunningChart</a:t>
            </a:r>
            <a:endParaRPr lang="en-US" dirty="0"/>
          </a:p>
        </p:txBody>
      </p:sp>
      <p:sp>
        <p:nvSpPr>
          <p:cNvPr id="50" name="Content Placeholder 6"/>
          <p:cNvSpPr txBox="1">
            <a:spLocks/>
          </p:cNvSpPr>
          <p:nvPr/>
        </p:nvSpPr>
        <p:spPr>
          <a:xfrm>
            <a:off x="417600" y="1108531"/>
            <a:ext cx="5823402" cy="3143941"/>
          </a:xfrm>
          <a:prstGeom prst="rect">
            <a:avLst/>
          </a:prstGeom>
        </p:spPr>
        <p:txBody>
          <a:bodyPr lIns="0" tIns="0" rIns="0" bIns="0">
            <a:noAutofit/>
          </a:bodyPr>
          <a:lstStyle>
            <a:lvl1pPr marL="230188" indent="-230188" algn="l" defTabSz="457200" rtl="0" eaLnBrk="1" fontAlgn="base" hangingPunct="1">
              <a:spcBef>
                <a:spcPct val="0"/>
              </a:spcBef>
              <a:spcAft>
                <a:spcPts val="600"/>
              </a:spcAft>
              <a:buFont typeface="Arial" charset="0"/>
              <a:buChar char="•"/>
              <a:defRPr sz="1600" kern="1200">
                <a:solidFill>
                  <a:schemeClr val="tx2"/>
                </a:solidFill>
                <a:latin typeface="+mn-lt"/>
                <a:ea typeface="ヒラギノ角ゴ Pro W3" charset="0"/>
                <a:cs typeface="ヒラギノ角ゴ Pro W3" charset="0"/>
              </a:defRPr>
            </a:lvl1pPr>
            <a:lvl2pPr marL="460800" indent="-228600" algn="l" defTabSz="457200" rtl="0" eaLnBrk="1" fontAlgn="base" hangingPunct="1">
              <a:spcBef>
                <a:spcPct val="0"/>
              </a:spcBef>
              <a:spcAft>
                <a:spcPts val="600"/>
              </a:spcAft>
              <a:buFont typeface="Lucida Grande"/>
              <a:buChar char="-"/>
              <a:defRPr sz="1400" kern="1200">
                <a:solidFill>
                  <a:schemeClr val="tx2"/>
                </a:solidFill>
                <a:latin typeface="+mn-lt"/>
                <a:ea typeface="ヒラギノ角ゴ Pro W3" charset="0"/>
                <a:cs typeface="ヒラギノ角ゴ Pro W3"/>
              </a:defRPr>
            </a:lvl2pPr>
            <a:lvl3pPr marL="691200" indent="-230400" algn="l" defTabSz="457200" rtl="0" eaLnBrk="1" fontAlgn="base" hangingPunct="1">
              <a:spcBef>
                <a:spcPct val="0"/>
              </a:spcBef>
              <a:spcAft>
                <a:spcPts val="600"/>
              </a:spcAft>
              <a:buFont typeface="Arial" charset="0"/>
              <a:buChar char="•"/>
              <a:defRPr sz="1200" kern="1200">
                <a:solidFill>
                  <a:schemeClr val="tx2"/>
                </a:solidFill>
                <a:latin typeface="+mn-lt"/>
                <a:ea typeface="ヒラギノ角ゴ Pro W3" charset="0"/>
                <a:cs typeface="ヒラギノ角ゴ Pro W3"/>
              </a:defRPr>
            </a:lvl3pPr>
            <a:lvl4pPr marL="921600" indent="-228600" algn="l" defTabSz="457200" rtl="0" eaLnBrk="1" fontAlgn="base" hangingPunct="1">
              <a:spcBef>
                <a:spcPct val="0"/>
              </a:spcBef>
              <a:spcAft>
                <a:spcPts val="600"/>
              </a:spcAft>
              <a:buFont typeface="Lucida Grande"/>
              <a:buChar char="-"/>
              <a:defRPr sz="1000" kern="1200">
                <a:solidFill>
                  <a:schemeClr val="tx2"/>
                </a:solidFill>
                <a:latin typeface="+mn-lt"/>
                <a:ea typeface="ヒラギノ角ゴ Pro W3" charset="0"/>
                <a:cs typeface="ヒラギノ角ゴ Pro W3"/>
              </a:defRPr>
            </a:lvl4pPr>
            <a:lvl5pPr marL="1152000" indent="-230188" algn="l" defTabSz="457200" rtl="0" eaLnBrk="1" fontAlgn="base" hangingPunct="1">
              <a:spcBef>
                <a:spcPct val="0"/>
              </a:spcBef>
              <a:spcAft>
                <a:spcPts val="600"/>
              </a:spcAft>
              <a:buFont typeface="Arial" charset="0"/>
              <a:buChar char="•"/>
              <a:defRPr sz="8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Aft>
                <a:spcPts val="0"/>
              </a:spcAft>
              <a:buNone/>
            </a:pPr>
            <a:r>
              <a:rPr lang="en-US" altLang="zh-CN" sz="1200" dirty="0"/>
              <a:t>&lt;processor</a:t>
            </a:r>
            <a:r>
              <a:rPr lang="en-US" altLang="zh-CN" sz="1200" dirty="0" smtClean="0"/>
              <a:t>&gt;</a:t>
            </a:r>
            <a:r>
              <a:rPr lang="en-US" altLang="zh-CN" sz="1200" dirty="0"/>
              <a:t>	</a:t>
            </a:r>
            <a:endParaRPr lang="en-US" altLang="zh-CN" sz="1200" dirty="0" smtClean="0"/>
          </a:p>
          <a:p>
            <a:pPr marL="0" indent="0">
              <a:spcAft>
                <a:spcPts val="0"/>
              </a:spcAft>
              <a:buNone/>
            </a:pPr>
            <a:r>
              <a:rPr lang="en-US" altLang="zh-CN" sz="1200" dirty="0"/>
              <a:t> </a:t>
            </a:r>
            <a:r>
              <a:rPr lang="en-US" altLang="zh-CN" sz="1200" dirty="0" smtClean="0"/>
              <a:t>   &lt;</a:t>
            </a:r>
            <a:r>
              <a:rPr lang="en-US" altLang="zh-CN" sz="1200" dirty="0" err="1" smtClean="0"/>
              <a:t>actionType</a:t>
            </a:r>
            <a:r>
              <a:rPr lang="en-US" altLang="zh-CN" sz="1200" dirty="0" smtClean="0"/>
              <a:t>&gt;transform&lt;/</a:t>
            </a:r>
            <a:r>
              <a:rPr lang="en-US" altLang="zh-CN" sz="1200" dirty="0" err="1"/>
              <a:t>actionType</a:t>
            </a:r>
            <a:r>
              <a:rPr lang="en-US" altLang="zh-CN" sz="1200" dirty="0" smtClean="0"/>
              <a:t>&gt;</a:t>
            </a:r>
          </a:p>
          <a:p>
            <a:pPr marL="0" indent="0">
              <a:spcAft>
                <a:spcPts val="0"/>
              </a:spcAft>
              <a:buNone/>
            </a:pPr>
            <a:r>
              <a:rPr lang="en-US" altLang="zh-CN" sz="1200" dirty="0" smtClean="0"/>
              <a:t>    &lt;</a:t>
            </a:r>
            <a:r>
              <a:rPr lang="en-US" altLang="zh-CN" sz="1200" dirty="0"/>
              <a:t>key&gt;</a:t>
            </a:r>
          </a:p>
          <a:p>
            <a:pPr marL="0" indent="0">
              <a:spcAft>
                <a:spcPts val="0"/>
              </a:spcAft>
              <a:buNone/>
            </a:pPr>
            <a:r>
              <a:rPr lang="en-US" altLang="zh-CN" sz="1200" dirty="0" smtClean="0"/>
              <a:t>        &lt;</a:t>
            </a:r>
            <a:r>
              <a:rPr lang="en-US" altLang="zh-CN" sz="1200" dirty="0"/>
              <a:t>expressions&gt;</a:t>
            </a:r>
          </a:p>
          <a:p>
            <a:pPr marL="0" indent="0">
              <a:spcAft>
                <a:spcPts val="0"/>
              </a:spcAft>
              <a:buNone/>
            </a:pPr>
            <a:r>
              <a:rPr lang="en-US" altLang="zh-CN" sz="1200" dirty="0" smtClean="0"/>
              <a:t>            &lt;</a:t>
            </a:r>
            <a:r>
              <a:rPr lang="en-US" altLang="zh-CN" sz="1200" dirty="0"/>
              <a:t>expression&gt;field('</a:t>
            </a:r>
            <a:r>
              <a:rPr lang="en-US" altLang="zh-CN" sz="1200" dirty="0" err="1"/>
              <a:t>SendingNodeID</a:t>
            </a:r>
            <a:r>
              <a:rPr lang="en-US" altLang="zh-CN" sz="1200" dirty="0"/>
              <a:t>')&lt;/expression</a:t>
            </a:r>
            <a:r>
              <a:rPr lang="en-US" altLang="zh-CN" sz="1200" dirty="0" smtClean="0"/>
              <a:t>&gt;</a:t>
            </a:r>
            <a:r>
              <a:rPr lang="en-US" altLang="zh-CN" sz="1200" dirty="0"/>
              <a:t>					&lt;expression&gt;field('MmeUeS1apId')&lt;/expression</a:t>
            </a:r>
            <a:r>
              <a:rPr lang="en-US" altLang="zh-CN" sz="1200" dirty="0" smtClean="0"/>
              <a:t>&gt;</a:t>
            </a:r>
          </a:p>
          <a:p>
            <a:pPr marL="0" indent="0">
              <a:spcAft>
                <a:spcPts val="0"/>
              </a:spcAft>
              <a:buNone/>
            </a:pPr>
            <a:r>
              <a:rPr lang="en-US" altLang="zh-CN" sz="1200" dirty="0"/>
              <a:t> </a:t>
            </a:r>
            <a:r>
              <a:rPr lang="en-US" altLang="zh-CN" sz="1200" dirty="0" smtClean="0"/>
              <a:t>       &lt;/</a:t>
            </a:r>
            <a:r>
              <a:rPr lang="en-US" altLang="zh-CN" sz="1200" dirty="0"/>
              <a:t>expressions&gt;</a:t>
            </a:r>
          </a:p>
          <a:p>
            <a:pPr marL="0" indent="0">
              <a:spcAft>
                <a:spcPts val="0"/>
              </a:spcAft>
              <a:buNone/>
            </a:pPr>
            <a:r>
              <a:rPr lang="en-US" altLang="zh-CN" sz="1200" dirty="0" smtClean="0"/>
              <a:t>    &lt;/</a:t>
            </a:r>
            <a:r>
              <a:rPr lang="en-US" altLang="zh-CN" sz="1200" dirty="0"/>
              <a:t>key</a:t>
            </a:r>
            <a:r>
              <a:rPr lang="en-US" altLang="zh-CN" sz="1200" dirty="0" smtClean="0"/>
              <a:t>&gt;</a:t>
            </a:r>
          </a:p>
          <a:p>
            <a:pPr marL="0" indent="0">
              <a:spcAft>
                <a:spcPts val="0"/>
              </a:spcAft>
              <a:buNone/>
            </a:pPr>
            <a:r>
              <a:rPr lang="en-US" altLang="zh-CN" sz="1200" dirty="0"/>
              <a:t>    &lt;filter&gt;</a:t>
            </a:r>
          </a:p>
          <a:p>
            <a:pPr marL="0" indent="0">
              <a:spcAft>
                <a:spcPts val="0"/>
              </a:spcAft>
              <a:buNone/>
            </a:pPr>
            <a:r>
              <a:rPr lang="en-US" altLang="zh-CN" sz="1200" dirty="0"/>
              <a:t> </a:t>
            </a:r>
            <a:r>
              <a:rPr lang="en-US" altLang="zh-CN" sz="1200" dirty="0" smtClean="0"/>
              <a:t>       &lt;</a:t>
            </a:r>
            <a:r>
              <a:rPr lang="en-US" altLang="zh-CN" sz="1200" dirty="0" err="1"/>
              <a:t>booleanExpression</a:t>
            </a:r>
            <a:r>
              <a:rPr lang="en-US" altLang="zh-CN" sz="1200" dirty="0"/>
              <a:t>&gt;field('</a:t>
            </a:r>
            <a:r>
              <a:rPr lang="en-US" altLang="zh-CN" sz="1200" dirty="0" err="1"/>
              <a:t>SendingNodeID</a:t>
            </a:r>
            <a:r>
              <a:rPr lang="en-US" altLang="zh-CN" sz="1200" dirty="0"/>
              <a:t>') ne '0</a:t>
            </a:r>
            <a:r>
              <a:rPr lang="en-US" altLang="zh-CN" sz="1200" dirty="0" smtClean="0"/>
              <a:t>'&lt;/</a:t>
            </a:r>
            <a:r>
              <a:rPr lang="en-US" altLang="zh-CN" sz="1200" dirty="0" err="1" smtClean="0"/>
              <a:t>booleanExpression</a:t>
            </a:r>
            <a:r>
              <a:rPr lang="en-US" altLang="zh-CN" sz="1200" dirty="0"/>
              <a:t>&gt;</a:t>
            </a:r>
          </a:p>
          <a:p>
            <a:pPr marL="0" indent="0">
              <a:spcAft>
                <a:spcPts val="0"/>
              </a:spcAft>
              <a:buNone/>
            </a:pPr>
            <a:r>
              <a:rPr lang="en-US" altLang="zh-CN" sz="1200" dirty="0" smtClean="0"/>
              <a:t>    &lt;/</a:t>
            </a:r>
            <a:r>
              <a:rPr lang="en-US" altLang="zh-CN" sz="1200" dirty="0"/>
              <a:t>filter&gt;</a:t>
            </a:r>
          </a:p>
          <a:p>
            <a:pPr marL="0" indent="0">
              <a:spcAft>
                <a:spcPts val="0"/>
              </a:spcAft>
              <a:buNone/>
            </a:pPr>
            <a:r>
              <a:rPr lang="en-US" altLang="zh-CN" sz="1200" dirty="0" smtClean="0"/>
              <a:t>&lt;/</a:t>
            </a:r>
            <a:r>
              <a:rPr lang="en-US" altLang="zh-CN" sz="1200" dirty="0"/>
              <a:t>processor&gt;</a:t>
            </a:r>
            <a:endParaRPr lang="en-US" altLang="zh-CN" sz="1200" dirty="0" smtClean="0"/>
          </a:p>
        </p:txBody>
      </p:sp>
      <p:sp>
        <p:nvSpPr>
          <p:cNvPr id="5" name="TextBox 4"/>
          <p:cNvSpPr txBox="1"/>
          <p:nvPr/>
        </p:nvSpPr>
        <p:spPr>
          <a:xfrm>
            <a:off x="355456" y="691479"/>
            <a:ext cx="3799293" cy="360850"/>
          </a:xfrm>
          <a:prstGeom prst="rect">
            <a:avLst/>
          </a:prstGeom>
          <a:noFill/>
        </p:spPr>
        <p:txBody>
          <a:bodyPr wrap="squar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altLang="zh-CN" sz="1400" dirty="0" smtClean="0">
                <a:solidFill>
                  <a:schemeClr val="tx2"/>
                </a:solidFill>
                <a:latin typeface="+mn-lt"/>
                <a:ea typeface="Nokia Pure Text" panose="020B0503020202020204" pitchFamily="34" charset="0"/>
                <a:cs typeface="Nokia Pure Headline Light"/>
              </a:rPr>
              <a:t>Transform processor</a:t>
            </a:r>
            <a:endParaRPr lang="zh-CN" altLang="en-US" sz="1400" dirty="0" smtClean="0">
              <a:solidFill>
                <a:schemeClr val="tx2"/>
              </a:solidFill>
              <a:latin typeface="+mn-lt"/>
              <a:ea typeface="Nokia Pure Text" panose="020B0503020202020204" pitchFamily="34" charset="0"/>
              <a:cs typeface="Nokia Pure Headline Light"/>
            </a:endParaRPr>
          </a:p>
        </p:txBody>
      </p:sp>
      <p:pic>
        <p:nvPicPr>
          <p:cNvPr id="6" name="Picture 5"/>
          <p:cNvPicPr>
            <a:picLocks noChangeAspect="1"/>
          </p:cNvPicPr>
          <p:nvPr/>
        </p:nvPicPr>
        <p:blipFill>
          <a:blip r:embed="rId2"/>
          <a:stretch>
            <a:fillRect/>
          </a:stretch>
        </p:blipFill>
        <p:spPr>
          <a:xfrm>
            <a:off x="5675651" y="1108531"/>
            <a:ext cx="2216597" cy="857290"/>
          </a:xfrm>
          <a:prstGeom prst="rect">
            <a:avLst/>
          </a:prstGeom>
        </p:spPr>
      </p:pic>
    </p:spTree>
    <p:extLst>
      <p:ext uri="{BB962C8B-B14F-4D97-AF65-F5344CB8AC3E}">
        <p14:creationId xmlns:p14="http://schemas.microsoft.com/office/powerpoint/2010/main" val="31084584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Nokia_Pure_PPT_CORP_V2">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fontAlgn="auto">
          <a:spcBef>
            <a:spcPts val="0"/>
          </a:spcBef>
          <a:spcAft>
            <a:spcPts val="0"/>
          </a:spcAft>
          <a:defRPr sz="1200" dirty="0" err="1"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72000" tIns="72000" rIns="72000" bIns="72000" rtlCol="0">
        <a:spAutoFit/>
      </a:bodyPr>
      <a:lstStyle>
        <a:defPPr marR="0" algn="l" defTabSz="457200" rtl="0" eaLnBrk="1" fontAlgn="base" latinLnBrk="0" hangingPunct="1">
          <a:lnSpc>
            <a:spcPct val="100000"/>
          </a:lnSpc>
          <a:spcBef>
            <a:spcPts val="0"/>
          </a:spcBef>
          <a:spcAft>
            <a:spcPct val="0"/>
          </a:spcAft>
          <a:buClr>
            <a:srgbClr val="001135"/>
          </a:buClr>
          <a:buSzTx/>
          <a:tabLst/>
          <a:defRPr sz="1400" dirty="0" smtClean="0">
            <a:solidFill>
              <a:schemeClr val="tx2"/>
            </a:solidFill>
            <a:latin typeface="+mn-lt"/>
            <a:ea typeface="Nokia Pure Text" panose="020B0503020202020204" pitchFamily="34" charset="0"/>
            <a:cs typeface="Nokia Pure Headline Light"/>
          </a:defRPr>
        </a:defPPr>
      </a:lstStyle>
    </a:txDef>
  </a:objectDefaults>
  <a:extraClrSchemeLst/>
  <a:extLst>
    <a:ext uri="{05A4C25C-085E-4340-85A3-A5531E510DB2}">
      <thm15:themeFamily xmlns:thm15="http://schemas.microsoft.com/office/thememl/2012/main" xmlns="" name="Nokia_Pure_PPT_CORP_V3.1" id="{655C0B4C-DD58-4366-A06D-BF0A1B81A469}" vid="{6AA74208-B53C-4696-ADC1-7541119D5A96}"/>
    </a:ext>
  </a:extLst>
</a:theme>
</file>

<file path=ppt/theme/theme2.xml><?xml version="1.0" encoding="utf-8"?>
<a:theme xmlns:a="http://schemas.openxmlformats.org/drawingml/2006/main" name="2_Nokia Master Blue Background">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bg2"/>
          </a:solidFill>
        </a:ln>
      </a:spPr>
      <a:bodyPr/>
      <a:lstStyle/>
      <a:style>
        <a:lnRef idx="1">
          <a:schemeClr val="accent3"/>
        </a:lnRef>
        <a:fillRef idx="0">
          <a:schemeClr val="accent3"/>
        </a:fillRef>
        <a:effectRef idx="0">
          <a:schemeClr val="accent3"/>
        </a:effectRef>
        <a:fontRef idx="minor">
          <a:schemeClr val="tx1"/>
        </a:fontRef>
      </a:style>
    </a:lnDef>
    <a:txDef>
      <a:spPr>
        <a:noFill/>
      </a:spPr>
      <a:bodyPr wrap="square" lIns="0" tIns="0" rIns="0" bIns="0" rtlCol="0">
        <a:spAutoFit/>
      </a:bodyPr>
      <a:lstStyle>
        <a:defPPr>
          <a:defRPr sz="900" dirty="0" err="1" smtClean="0">
            <a:latin typeface="+mn-lt"/>
          </a:defRPr>
        </a:defPPr>
      </a:lstStyle>
    </a:txDef>
  </a:objectDefaults>
  <a:extraClrSchemeLst/>
  <a:extLst>
    <a:ext uri="{05A4C25C-085E-4340-85A3-A5531E510DB2}">
      <thm15:themeFamily xmlns:thm15="http://schemas.microsoft.com/office/thememl/2012/main" xmlns="" name="Nokia_Pure_PPT_CORP_V3.1" id="{655C0B4C-DD58-4366-A06D-BF0A1B81A469}" vid="{8F31C629-EC6E-4393-810E-F49A1DA42255}"/>
    </a:ext>
  </a:extLst>
</a:theme>
</file>

<file path=ppt/theme/theme3.xml><?xml version="1.0" encoding="utf-8"?>
<a:theme xmlns:a="http://schemas.openxmlformats.org/drawingml/2006/main" name="6_Final Slide White">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Nokia_Pure_PPT_CORP_V3.1" id="{655C0B4C-DD58-4366-A06D-BF0A1B81A469}" vid="{AD46D50E-C031-467B-95C1-0B5C9E2FA568}"/>
    </a:ext>
  </a:extLst>
</a:theme>
</file>

<file path=ppt/theme/theme4.xml><?xml version="1.0" encoding="utf-8"?>
<a:theme xmlns:a="http://schemas.openxmlformats.org/drawingml/2006/main" name="11_New McK Nokia_CF_NSE060">
  <a:themeElements>
    <a:clrScheme name="Current">
      <a:dk1>
        <a:srgbClr val="124191"/>
      </a:dk1>
      <a:lt1>
        <a:srgbClr val="FFFFFF"/>
      </a:lt1>
      <a:dk2>
        <a:srgbClr val="124191"/>
      </a:dk2>
      <a:lt2>
        <a:srgbClr val="FFFFFF"/>
      </a:lt2>
      <a:accent1>
        <a:srgbClr val="00C9FF"/>
      </a:accent1>
      <a:accent2>
        <a:srgbClr val="124191"/>
      </a:accent2>
      <a:accent3>
        <a:srgbClr val="68717A"/>
      </a:accent3>
      <a:accent4>
        <a:srgbClr val="A8BBC0"/>
      </a:accent4>
      <a:accent5>
        <a:srgbClr val="D8D9DA"/>
      </a:accent5>
      <a:accent6>
        <a:srgbClr val="808080"/>
      </a:accent6>
      <a:hlink>
        <a:srgbClr val="68717A"/>
      </a:hlink>
      <a:folHlink>
        <a:srgbClr val="A8BBC0"/>
      </a:folHlink>
    </a:clrScheme>
    <a:fontScheme name="Custom 254">
      <a:majorFont>
        <a:latin typeface="Nokia Pure Headline Light"/>
        <a:ea typeface="ＭＳ Ｐゴシック"/>
        <a:cs typeface=""/>
      </a:majorFont>
      <a:minorFont>
        <a:latin typeface="Nokia Pure Text Light"/>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19050">
          <a:solidFill>
            <a:schemeClr val="accent1"/>
          </a:solidFill>
        </a:ln>
      </a:spPr>
      <a:bodyPr rtlCol="0" anchor="ctr"/>
      <a:lstStyle>
        <a:defPPr algn="ctr">
          <a:defRPr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124191"/>
        </a:dk1>
        <a:lt1>
          <a:srgbClr val="FFFFFF"/>
        </a:lt1>
        <a:dk2>
          <a:srgbClr val="124191"/>
        </a:dk2>
        <a:lt2>
          <a:srgbClr val="FFFFFF"/>
        </a:lt2>
        <a:accent1>
          <a:srgbClr val="00C9FF"/>
        </a:accent1>
        <a:accent2>
          <a:srgbClr val="124191"/>
        </a:accent2>
        <a:accent3>
          <a:srgbClr val="68717A"/>
        </a:accent3>
        <a:accent4>
          <a:srgbClr val="A8BBC0"/>
        </a:accent4>
        <a:accent5>
          <a:srgbClr val="D8D9DA"/>
        </a:accent5>
        <a:accent6>
          <a:srgbClr val="808080"/>
        </a:accent6>
        <a:hlink>
          <a:srgbClr val="68717A"/>
        </a:hlink>
        <a:folHlink>
          <a:srgbClr val="A8BBC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1220</Words>
  <Application>Microsoft Office PowerPoint</Application>
  <PresentationFormat>On-screen Show (16:9)</PresentationFormat>
  <Paragraphs>225</Paragraphs>
  <Slides>12</Slides>
  <Notes>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12</vt:i4>
      </vt:variant>
    </vt:vector>
  </HeadingPairs>
  <TitlesOfParts>
    <vt:vector size="17" baseType="lpstr">
      <vt:lpstr>Nokia_Pure_PPT_CORP_V2</vt:lpstr>
      <vt:lpstr>2_Nokia Master Blue Background</vt:lpstr>
      <vt:lpstr>6_Final Slide White</vt:lpstr>
      <vt:lpstr>11_New McK Nokia_CF_NSE060</vt:lpstr>
      <vt:lpstr>think-cell Slide</vt:lpstr>
      <vt:lpstr>PowerPoint Presentation</vt:lpstr>
      <vt:lpstr>Streaming definition</vt:lpstr>
      <vt:lpstr>Processor definition</vt:lpstr>
      <vt:lpstr>Data definition (May changed to GenericRecord and spark Tuple)</vt:lpstr>
      <vt:lpstr>XML schema for SparkRunningChart</vt:lpstr>
      <vt:lpstr>XML schema for SparkRunningChart</vt:lpstr>
      <vt:lpstr>XML schema for SparkRunningChart</vt:lpstr>
      <vt:lpstr>XML schema for SparkRunningChart</vt:lpstr>
      <vt:lpstr>XML schema for SparkRunningChart</vt:lpstr>
      <vt:lpstr>XML schema for SparkRunningChart</vt:lpstr>
      <vt:lpstr>PowerPoint Presentation</vt:lpstr>
      <vt:lpstr>Copyright and confidentiality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cp:revision>
  <dcterms:modified xsi:type="dcterms:W3CDTF">2017-07-19T06:43:10Z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