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02F-43DC-4BF2-B31B-64F85BE0C84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AFD-DECC-4E96-B964-41FF3E46A0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02F-43DC-4BF2-B31B-64F85BE0C84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AFD-DECC-4E96-B964-41FF3E46A0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02F-43DC-4BF2-B31B-64F85BE0C84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AFD-DECC-4E96-B964-41FF3E46A0DB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02F-43DC-4BF2-B31B-64F85BE0C84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AFD-DECC-4E96-B964-41FF3E46A0D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02F-43DC-4BF2-B31B-64F85BE0C84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AFD-DECC-4E96-B964-41FF3E46A0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02F-43DC-4BF2-B31B-64F85BE0C84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AFD-DECC-4E96-B964-41FF3E46A0D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02F-43DC-4BF2-B31B-64F85BE0C84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AFD-DECC-4E96-B964-41FF3E46A0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02F-43DC-4BF2-B31B-64F85BE0C84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AFD-DECC-4E96-B964-41FF3E46A0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02F-43DC-4BF2-B31B-64F85BE0C84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AFD-DECC-4E96-B964-41FF3E46A0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02F-43DC-4BF2-B31B-64F85BE0C84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AFD-DECC-4E96-B964-41FF3E46A0DB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02F-43DC-4BF2-B31B-64F85BE0C84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4AFD-DECC-4E96-B964-41FF3E46A0D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0EF702F-43DC-4BF2-B31B-64F85BE0C84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3D34AFD-DECC-4E96-B964-41FF3E46A0D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Битва за территорию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На </a:t>
            </a:r>
            <a:r>
              <a:rPr lang="en-US" dirty="0" err="1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00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Мультиплеер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Добавить новые режимы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Новые скины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Денежную валюту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Смену темы (фона и цвета текста)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Добавить </a:t>
            </a:r>
            <a:r>
              <a:rPr lang="ru-RU" smtClean="0"/>
              <a:t>новые языки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добавить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57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Проект представляет из себя игру в которую могут играть от 2 до 4 </a:t>
            </a:r>
            <a:r>
              <a:rPr lang="ru-RU" smtClean="0"/>
              <a:t>игроков </a:t>
            </a:r>
            <a:endParaRPr lang="ru-RU" dirty="0" smtClean="0"/>
          </a:p>
          <a:p>
            <a:r>
              <a:rPr lang="ru-RU" dirty="0"/>
              <a:t>В начале игроки устанавливают место дислокации своих войск</a:t>
            </a:r>
          </a:p>
          <a:p>
            <a:r>
              <a:rPr lang="ru-RU" dirty="0"/>
              <a:t>После, они начинают по не многу развивать свои </a:t>
            </a:r>
            <a:r>
              <a:rPr lang="ru-RU" dirty="0" smtClean="0"/>
              <a:t>войска, </a:t>
            </a:r>
            <a:r>
              <a:rPr lang="ru-RU" dirty="0"/>
              <a:t>путем отправки к ним подкрепления</a:t>
            </a:r>
          </a:p>
          <a:p>
            <a:r>
              <a:rPr lang="ru-RU" dirty="0" smtClean="0"/>
              <a:t>Через некоторое время когда войск будет достаточно они начинают атаковать соседние позиции</a:t>
            </a:r>
          </a:p>
          <a:p>
            <a:r>
              <a:rPr lang="ru-RU" dirty="0" smtClean="0"/>
              <a:t>При столкновении войск с противником атакующая сторона захватывает позицию и войска противника</a:t>
            </a:r>
          </a:p>
          <a:p>
            <a:r>
              <a:rPr lang="ru-RU" dirty="0" smtClean="0"/>
              <a:t>Побеждает тот, кто победил других игроков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</a:t>
            </a:r>
            <a:r>
              <a:rPr lang="ru-RU" dirty="0" smtClean="0"/>
              <a:t>еймплей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7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изменять </a:t>
            </a:r>
          </a:p>
          <a:p>
            <a:r>
              <a:rPr lang="ru-RU" dirty="0" smtClean="0"/>
              <a:t>1. язык</a:t>
            </a:r>
          </a:p>
          <a:p>
            <a:r>
              <a:rPr lang="ru-RU" dirty="0" smtClean="0"/>
              <a:t>2. Количество игроков</a:t>
            </a:r>
          </a:p>
          <a:p>
            <a:r>
              <a:rPr lang="ru-RU" dirty="0" smtClean="0"/>
              <a:t>3. Размер поля</a:t>
            </a:r>
          </a:p>
          <a:p>
            <a:r>
              <a:rPr lang="ru-RU" dirty="0" smtClean="0"/>
              <a:t>Также можно включить режим для слабых компьютеров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87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44008" y="2636912"/>
            <a:ext cx="4255327" cy="3450696"/>
          </a:xfrm>
        </p:spPr>
        <p:txBody>
          <a:bodyPr/>
          <a:lstStyle/>
          <a:p>
            <a:r>
              <a:rPr lang="ru-RU" dirty="0" smtClean="0"/>
              <a:t>Он представлен в виде картинки которую можно всегда изменить </a:t>
            </a:r>
          </a:p>
          <a:p>
            <a:r>
              <a:rPr lang="ru-RU" dirty="0" smtClean="0"/>
              <a:t>И кнопки которая при нажатии загрузит главный экран.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Начальный экран приложения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451180"/>
            <a:ext cx="4248472" cy="429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7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932040" y="2852936"/>
            <a:ext cx="3933158" cy="3450696"/>
          </a:xfrm>
        </p:spPr>
        <p:txBody>
          <a:bodyPr/>
          <a:lstStyle/>
          <a:p>
            <a:r>
              <a:rPr lang="ru-RU" dirty="0" smtClean="0"/>
              <a:t>На главном экране есть 3 кнопки  </a:t>
            </a:r>
            <a:endParaRPr lang="en-US" dirty="0" smtClean="0"/>
          </a:p>
          <a:p>
            <a:r>
              <a:rPr lang="en-US" dirty="0" smtClean="0"/>
              <a:t>1) </a:t>
            </a:r>
            <a:r>
              <a:rPr lang="ru-RU" dirty="0" smtClean="0"/>
              <a:t>Начало игры</a:t>
            </a:r>
          </a:p>
          <a:p>
            <a:r>
              <a:rPr lang="ru-RU" dirty="0" smtClean="0"/>
              <a:t>2) Смена </a:t>
            </a:r>
            <a:r>
              <a:rPr lang="ru-RU" dirty="0" smtClean="0"/>
              <a:t>языка </a:t>
            </a:r>
            <a:endParaRPr lang="ru-RU" dirty="0" smtClean="0"/>
          </a:p>
          <a:p>
            <a:r>
              <a:rPr lang="ru-RU" dirty="0" smtClean="0"/>
              <a:t>3) </a:t>
            </a:r>
            <a:r>
              <a:rPr lang="ru-RU" dirty="0"/>
              <a:t>И</a:t>
            </a:r>
            <a:r>
              <a:rPr lang="ru-RU" dirty="0" smtClean="0"/>
              <a:t>зменения </a:t>
            </a:r>
            <a:r>
              <a:rPr lang="ru-RU" dirty="0" smtClean="0"/>
              <a:t>количеств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ru-RU" dirty="0" smtClean="0"/>
              <a:t>клеток</a:t>
            </a:r>
          </a:p>
          <a:p>
            <a:r>
              <a:rPr lang="ru-RU" dirty="0" smtClean="0"/>
              <a:t>4) Изменения количества игроков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экран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3948513" cy="3958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5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932040" y="2675467"/>
            <a:ext cx="3888432" cy="345069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При нажатии на начало игры выскакивает окно</a:t>
            </a:r>
          </a:p>
          <a:p>
            <a:r>
              <a:rPr lang="ru-RU" dirty="0" smtClean="0"/>
              <a:t>В которое нужно ввести имена игроков после нажать </a:t>
            </a:r>
            <a:r>
              <a:rPr lang="ru-RU" dirty="0" err="1" smtClean="0"/>
              <a:t>ок</a:t>
            </a:r>
            <a:endParaRPr lang="ru-RU" dirty="0" smtClean="0"/>
          </a:p>
          <a:p>
            <a:r>
              <a:rPr lang="ru-RU" dirty="0" smtClean="0"/>
              <a:t>Также если при игре у вас низкая производительность, то можно включить особый </a:t>
            </a:r>
            <a:r>
              <a:rPr lang="ru-RU" dirty="0" smtClean="0"/>
              <a:t>режим и он лучше для восприятия на больших полях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 игры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4094091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93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148064" y="2708920"/>
            <a:ext cx="3744416" cy="3450696"/>
          </a:xfrm>
        </p:spPr>
        <p:txBody>
          <a:bodyPr/>
          <a:lstStyle/>
          <a:p>
            <a:r>
              <a:rPr lang="ru-RU" dirty="0" smtClean="0"/>
              <a:t>После загрузки игры</a:t>
            </a:r>
          </a:p>
          <a:p>
            <a:r>
              <a:rPr lang="ru-RU" dirty="0" smtClean="0"/>
              <a:t>Выходит поле </a:t>
            </a:r>
          </a:p>
          <a:p>
            <a:r>
              <a:rPr lang="ru-RU" dirty="0" smtClean="0"/>
              <a:t>Имена игроков и подними количество их армии</a:t>
            </a:r>
          </a:p>
          <a:p>
            <a:r>
              <a:rPr lang="ru-RU" dirty="0" smtClean="0"/>
              <a:t>Игроки должны расставить </a:t>
            </a:r>
            <a:r>
              <a:rPr lang="ru-RU" dirty="0" smtClean="0"/>
              <a:t>свои первые </a:t>
            </a:r>
            <a:r>
              <a:rPr lang="ru-RU" dirty="0" smtClean="0"/>
              <a:t>войска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Сама игра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12368"/>
            <a:ext cx="439248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39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076056" y="2924944"/>
            <a:ext cx="3492376" cy="3450696"/>
          </a:xfrm>
        </p:spPr>
        <p:txBody>
          <a:bodyPr/>
          <a:lstStyle/>
          <a:p>
            <a:r>
              <a:rPr lang="ru-RU" dirty="0" smtClean="0"/>
              <a:t>После чего все игроки начинают развивать армию</a:t>
            </a:r>
          </a:p>
          <a:p>
            <a:r>
              <a:rPr lang="ru-RU" dirty="0" smtClean="0"/>
              <a:t>Когда армия переполняется, то войска автоматически атакуют соседние клетки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Продолжение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4160802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56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860032" y="2924944"/>
            <a:ext cx="3708400" cy="3450696"/>
          </a:xfrm>
        </p:spPr>
        <p:txBody>
          <a:bodyPr/>
          <a:lstStyle/>
          <a:p>
            <a:r>
              <a:rPr lang="ru-RU" dirty="0" smtClean="0"/>
              <a:t>Побеждает, тот кто выживает и уничтожает других игроков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Победа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436926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312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297</TotalTime>
  <Words>254</Words>
  <Application>Microsoft Office PowerPoint</Application>
  <PresentationFormat>Экран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Волна</vt:lpstr>
      <vt:lpstr>Проект Битва за территорию </vt:lpstr>
      <vt:lpstr>Геймплей</vt:lpstr>
      <vt:lpstr>Настройки</vt:lpstr>
      <vt:lpstr>Начальный экран приложения</vt:lpstr>
      <vt:lpstr>Главный экран</vt:lpstr>
      <vt:lpstr>Подготовка игры</vt:lpstr>
      <vt:lpstr>Сама игра</vt:lpstr>
      <vt:lpstr>Продолжение</vt:lpstr>
      <vt:lpstr>Победа</vt:lpstr>
      <vt:lpstr>Что можно добавить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Famaly</dc:creator>
  <cp:lastModifiedBy>Famaly</cp:lastModifiedBy>
  <cp:revision>16</cp:revision>
  <dcterms:created xsi:type="dcterms:W3CDTF">2021-01-24T15:03:44Z</dcterms:created>
  <dcterms:modified xsi:type="dcterms:W3CDTF">2021-01-27T15:42:35Z</dcterms:modified>
</cp:coreProperties>
</file>