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2E3E7A-4D85-4455-A352-75247E2D38F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Проектная работа </a:t>
            </a:r>
            <a:r>
              <a:rPr lang="en-US" dirty="0" err="1" smtClean="0"/>
              <a:t>TextAssistant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20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TextAssistant</a:t>
            </a:r>
            <a:r>
              <a:rPr lang="en-US" dirty="0" smtClean="0"/>
              <a:t> </a:t>
            </a:r>
            <a:r>
              <a:rPr lang="ru-RU" dirty="0" smtClean="0"/>
              <a:t>- это программа для помощи в работе с текстом</a:t>
            </a:r>
          </a:p>
          <a:p>
            <a:r>
              <a:rPr lang="ru-RU" dirty="0" smtClean="0"/>
              <a:t>Цель приложения</a:t>
            </a:r>
            <a:r>
              <a:rPr lang="en-US" dirty="0" smtClean="0"/>
              <a:t>:</a:t>
            </a:r>
            <a:r>
              <a:rPr lang="ru-RU" dirty="0" smtClean="0"/>
              <a:t> заключается в сокращение ручной работы человека и времени на использование специализированых приложений  для решения простой задачи, при этом затрачивая минимальное количество ресурсов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3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Преобразователь – универсальная функция реализующая преобразование текста в разные типы файлов, а также распознавание текста с фотографии</a:t>
            </a:r>
          </a:p>
          <a:p>
            <a:r>
              <a:rPr lang="ru-RU" dirty="0" smtClean="0"/>
              <a:t>Переводчик – функция переводящие текст из одного языка в другой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имеет хорошую лаконичную структуру.</a:t>
            </a:r>
          </a:p>
          <a:p>
            <a:r>
              <a:rPr lang="ru-RU" dirty="0" smtClean="0"/>
              <a:t>Она написана на нескольких графических библиотеках</a:t>
            </a:r>
            <a:endParaRPr lang="ru-RU" dirty="0"/>
          </a:p>
          <a:p>
            <a:r>
              <a:rPr lang="ru-RU" dirty="0" smtClean="0"/>
              <a:t>Использует огромное количество библиотек</a:t>
            </a:r>
          </a:p>
          <a:p>
            <a:r>
              <a:rPr lang="ru-RU" dirty="0" smtClean="0"/>
              <a:t>Тратит меленькое количество ресурсов</a:t>
            </a:r>
          </a:p>
          <a:p>
            <a:r>
              <a:rPr lang="ru-RU" dirty="0" smtClean="0"/>
              <a:t>Имеет хорошую тех. поддержку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Программа имеет много доп. Функций </a:t>
            </a:r>
          </a:p>
          <a:p>
            <a:r>
              <a:rPr lang="ru-RU" sz="2600" dirty="0" smtClean="0"/>
              <a:t>Озвучка текста</a:t>
            </a:r>
          </a:p>
          <a:p>
            <a:r>
              <a:rPr lang="ru-RU" sz="2600" dirty="0" smtClean="0"/>
              <a:t>Копирование текста</a:t>
            </a:r>
          </a:p>
          <a:p>
            <a:r>
              <a:rPr lang="ru-RU" sz="2600" dirty="0" smtClean="0"/>
              <a:t>Поддержка нескольких языков</a:t>
            </a:r>
          </a:p>
          <a:p>
            <a:r>
              <a:rPr lang="ru-RU" sz="2600" dirty="0" smtClean="0"/>
              <a:t>Огромное разнообразие тем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15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можно нашу программу можно улучшить</a:t>
            </a:r>
          </a:p>
          <a:p>
            <a:r>
              <a:rPr lang="ru-RU" dirty="0" smtClean="0"/>
              <a:t>Добавить поддержку новых языков</a:t>
            </a:r>
          </a:p>
          <a:p>
            <a:r>
              <a:rPr lang="ru-RU" dirty="0" smtClean="0"/>
              <a:t>Добавить новые функции</a:t>
            </a:r>
          </a:p>
          <a:p>
            <a:r>
              <a:rPr lang="ru-RU" dirty="0" smtClean="0"/>
              <a:t>Добавить новые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248</TotalTime>
  <Words>136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Кнопка</vt:lpstr>
      <vt:lpstr>Проектная работа TextAssistant</vt:lpstr>
      <vt:lpstr>О программе</vt:lpstr>
      <vt:lpstr>Функции программы</vt:lpstr>
      <vt:lpstr>Свойства программы</vt:lpstr>
      <vt:lpstr>Дополнительные функции</vt:lpstr>
      <vt:lpstr>Рост программы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TextAssistant</dc:title>
  <dc:creator>Famaly</dc:creator>
  <cp:lastModifiedBy>Famaly</cp:lastModifiedBy>
  <cp:revision>8</cp:revision>
  <dcterms:created xsi:type="dcterms:W3CDTF">2021-04-21T15:47:40Z</dcterms:created>
  <dcterms:modified xsi:type="dcterms:W3CDTF">2021-04-21T19:56:29Z</dcterms:modified>
</cp:coreProperties>
</file>