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Проектная работа </a:t>
            </a:r>
            <a:r>
              <a:rPr lang="en-US" dirty="0" err="1" smtClean="0"/>
              <a:t>TextAssistant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920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TextAssistant</a:t>
            </a:r>
            <a:r>
              <a:rPr lang="en-US" dirty="0" smtClean="0"/>
              <a:t> </a:t>
            </a:r>
            <a:r>
              <a:rPr lang="ru-RU" dirty="0" smtClean="0"/>
              <a:t>- это программа для помощи в работе с текстом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61199"/>
            <a:ext cx="4320480" cy="309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3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844824"/>
            <a:ext cx="7272808" cy="1669783"/>
          </a:xfrm>
        </p:spPr>
        <p:txBody>
          <a:bodyPr/>
          <a:lstStyle/>
          <a:p>
            <a:r>
              <a:rPr lang="ru-RU" dirty="0" smtClean="0"/>
              <a:t>Одна из функций программ, реализующая </a:t>
            </a:r>
            <a:r>
              <a:rPr lang="ru-RU" dirty="0"/>
              <a:t>преобразование текста в разные типы файлов, а также распознавание текста с </a:t>
            </a:r>
            <a:r>
              <a:rPr lang="ru-RU" dirty="0" smtClean="0"/>
              <a:t>фотографии 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5033070" cy="300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95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Переводчик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реализующая перевод текста из </a:t>
            </a:r>
            <a:r>
              <a:rPr lang="ru-RU" dirty="0"/>
              <a:t>одного языка в другой 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66" y="2996952"/>
            <a:ext cx="5256584" cy="313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2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ru-RU" dirty="0"/>
              <a:t>п</a:t>
            </a:r>
            <a:r>
              <a:rPr lang="ru-RU" dirty="0" smtClean="0"/>
              <a:t>остроена на нескольких графических библиотеках</a:t>
            </a:r>
          </a:p>
          <a:p>
            <a:r>
              <a:rPr lang="ru-RU" dirty="0" smtClean="0"/>
              <a:t>Используется умная система администрирования</a:t>
            </a:r>
          </a:p>
          <a:p>
            <a:r>
              <a:rPr lang="ru-RU" dirty="0" smtClean="0"/>
              <a:t>Также имеет хорошую тех. Поддержку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9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Озвучка </a:t>
            </a:r>
            <a:r>
              <a:rPr lang="ru-RU" sz="2600" dirty="0" smtClean="0"/>
              <a:t>текста</a:t>
            </a:r>
          </a:p>
          <a:p>
            <a:r>
              <a:rPr lang="ru-RU" sz="2600" dirty="0" smtClean="0"/>
              <a:t>Копирование текста</a:t>
            </a:r>
          </a:p>
          <a:p>
            <a:r>
              <a:rPr lang="ru-RU" sz="2600" dirty="0" smtClean="0"/>
              <a:t>Поддержка нескольких языков</a:t>
            </a:r>
          </a:p>
          <a:p>
            <a:r>
              <a:rPr lang="ru-RU" sz="2600" dirty="0" smtClean="0"/>
              <a:t>Огромное разнообразие тем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815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322</TotalTime>
  <Words>75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Кнопка</vt:lpstr>
      <vt:lpstr>Проектная работа TextAssistant</vt:lpstr>
      <vt:lpstr>О программе</vt:lpstr>
      <vt:lpstr>Преобразователь</vt:lpstr>
      <vt:lpstr>Переводчик</vt:lpstr>
      <vt:lpstr>Свойства программы</vt:lpstr>
      <vt:lpstr>Дополнительные функции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TextAssistant</dc:title>
  <dc:creator>Famaly</dc:creator>
  <cp:lastModifiedBy>Famaly</cp:lastModifiedBy>
  <cp:revision>12</cp:revision>
  <dcterms:created xsi:type="dcterms:W3CDTF">2021-04-21T15:47:40Z</dcterms:created>
  <dcterms:modified xsi:type="dcterms:W3CDTF">2021-04-22T18:03:21Z</dcterms:modified>
</cp:coreProperties>
</file>