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052E3E7A-4D85-4455-A352-75247E2D38F5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50D33517-815E-4A61-BFBD-215D6C5DD6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3E7A-4D85-4455-A352-75247E2D38F5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3517-815E-4A61-BFBD-215D6C5DD6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3E7A-4D85-4455-A352-75247E2D38F5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3517-815E-4A61-BFBD-215D6C5DD6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3E7A-4D85-4455-A352-75247E2D38F5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3517-815E-4A61-BFBD-215D6C5DD6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3E7A-4D85-4455-A352-75247E2D38F5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3517-815E-4A61-BFBD-215D6C5DD6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3E7A-4D85-4455-A352-75247E2D38F5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3517-815E-4A61-BFBD-215D6C5DD6D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3E7A-4D85-4455-A352-75247E2D38F5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3517-815E-4A61-BFBD-215D6C5DD6D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3E7A-4D85-4455-A352-75247E2D38F5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3517-815E-4A61-BFBD-215D6C5DD6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3E7A-4D85-4455-A352-75247E2D38F5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3517-815E-4A61-BFBD-215D6C5DD6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052E3E7A-4D85-4455-A352-75247E2D38F5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50D33517-815E-4A61-BFBD-215D6C5DD6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052E3E7A-4D85-4455-A352-75247E2D38F5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50D33517-815E-4A61-BFBD-215D6C5DD6D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052E3E7A-4D85-4455-A352-75247E2D38F5}" type="datetimeFigureOut">
              <a:rPr lang="ru-RU" smtClean="0"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0D33517-815E-4A61-BFBD-215D6C5DD6D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Проектная работа </a:t>
            </a:r>
            <a:r>
              <a:rPr lang="en-US" dirty="0" err="1" smtClean="0"/>
              <a:t>TextAssistant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9200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программе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TextAssistant</a:t>
            </a:r>
            <a:r>
              <a:rPr lang="en-US" dirty="0" smtClean="0"/>
              <a:t> </a:t>
            </a:r>
            <a:r>
              <a:rPr lang="ru-RU" dirty="0" smtClean="0"/>
              <a:t>- это программа для помощи в работе с текстом</a:t>
            </a:r>
          </a:p>
          <a:p>
            <a:r>
              <a:rPr lang="ru-RU" dirty="0" smtClean="0"/>
              <a:t>Цель приложения</a:t>
            </a:r>
            <a:r>
              <a:rPr lang="en-US" dirty="0" smtClean="0"/>
              <a:t>:</a:t>
            </a:r>
            <a:r>
              <a:rPr lang="ru-RU" dirty="0" smtClean="0"/>
              <a:t> заключается в сокращение ручной работы человека и времени на использование специализированых приложений  для решения простой задачи, при этом затрачивая минимальное количество ресурсов</a:t>
            </a:r>
            <a:r>
              <a:rPr lang="en-US" dirty="0"/>
              <a:t>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430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Преобразователь – универсальная функция реализующая преобразование текста в разные типы файлов, а также распознавание текста с фотографии</a:t>
            </a:r>
          </a:p>
          <a:p>
            <a:r>
              <a:rPr lang="ru-RU" dirty="0" smtClean="0"/>
              <a:t>Переводчик – функция переводящие текст из одного языка в другой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044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Программа имеет хорошую лаконичную структуру.</a:t>
            </a:r>
          </a:p>
          <a:p>
            <a:r>
              <a:rPr lang="ru-RU" dirty="0" smtClean="0"/>
              <a:t>Она написана на нескольких графических библиотеках</a:t>
            </a:r>
            <a:endParaRPr lang="ru-RU" dirty="0"/>
          </a:p>
          <a:p>
            <a:r>
              <a:rPr lang="ru-RU" dirty="0" smtClean="0"/>
              <a:t>Использует огромное количество библиотек</a:t>
            </a:r>
          </a:p>
          <a:p>
            <a:r>
              <a:rPr lang="ru-RU" dirty="0" smtClean="0"/>
              <a:t>Тратит меленькое количество ресурсов</a:t>
            </a:r>
          </a:p>
          <a:p>
            <a:r>
              <a:rPr lang="ru-RU" dirty="0" smtClean="0"/>
              <a:t>Имеет хорошую тех. поддержку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091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Программа имеет много доп. Функций </a:t>
            </a:r>
          </a:p>
          <a:p>
            <a:r>
              <a:rPr lang="ru-RU" sz="2600" dirty="0" smtClean="0"/>
              <a:t>Озвучка текста</a:t>
            </a:r>
          </a:p>
          <a:p>
            <a:r>
              <a:rPr lang="ru-RU" sz="2600" dirty="0" smtClean="0"/>
              <a:t>Копирование текста</a:t>
            </a:r>
          </a:p>
          <a:p>
            <a:r>
              <a:rPr lang="ru-RU" sz="2600" dirty="0" smtClean="0"/>
              <a:t>Поддержка нескольких языков</a:t>
            </a:r>
          </a:p>
          <a:p>
            <a:r>
              <a:rPr lang="ru-RU" sz="2600" dirty="0" smtClean="0"/>
              <a:t>Огромное разнообразие тем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88156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Рост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будущем можно нашу программу можно улучшить</a:t>
            </a:r>
          </a:p>
          <a:p>
            <a:r>
              <a:rPr lang="ru-RU" dirty="0" smtClean="0"/>
              <a:t>Добавить поддержку новых языков</a:t>
            </a:r>
          </a:p>
          <a:p>
            <a:r>
              <a:rPr lang="ru-RU" dirty="0" smtClean="0"/>
              <a:t>Добавить новые функции</a:t>
            </a:r>
          </a:p>
          <a:p>
            <a:r>
              <a:rPr lang="ru-RU" dirty="0" smtClean="0"/>
              <a:t>Добавить новые темы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12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нопка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Кнопка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нопк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272</TotalTime>
  <Words>136</Words>
  <Application>Microsoft Office PowerPoint</Application>
  <PresentationFormat>Экран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Brush Script MT</vt:lpstr>
      <vt:lpstr>Constantia</vt:lpstr>
      <vt:lpstr>Franklin Gothic Book</vt:lpstr>
      <vt:lpstr>Rage Italic</vt:lpstr>
      <vt:lpstr>Кнопка</vt:lpstr>
      <vt:lpstr>Проектная работа TextAssistant</vt:lpstr>
      <vt:lpstr>О программе</vt:lpstr>
      <vt:lpstr>Функции программы</vt:lpstr>
      <vt:lpstr>Свойства программы</vt:lpstr>
      <vt:lpstr>Дополнительные функции</vt:lpstr>
      <vt:lpstr>Рост программы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Проектная работа TextAssistant</dc:title>
  <dc:creator>Famaly</dc:creator>
  <cp:lastModifiedBy>user</cp:lastModifiedBy>
  <cp:revision>10</cp:revision>
  <dcterms:created xsi:type="dcterms:W3CDTF">2021-04-21T15:47:40Z</dcterms:created>
  <dcterms:modified xsi:type="dcterms:W3CDTF">2021-04-22T12:59:03Z</dcterms:modified>
</cp:coreProperties>
</file>