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2" r:id="rId5"/>
    <p:sldId id="268" r:id="rId6"/>
    <p:sldId id="274" r:id="rId7"/>
    <p:sldId id="270" r:id="rId8"/>
    <p:sldId id="259" r:id="rId9"/>
    <p:sldId id="264" r:id="rId10"/>
    <p:sldId id="266" r:id="rId11"/>
    <p:sldId id="267" r:id="rId12"/>
    <p:sldId id="276" r:id="rId13"/>
    <p:sldId id="277" r:id="rId14"/>
    <p:sldId id="278"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406043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184848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47545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4CA4-F8A3-49BD-9CCC-CB328F2FE1F6}"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273563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C4CA4-F8A3-49BD-9CCC-CB328F2FE1F6}"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93752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3C4CA4-F8A3-49BD-9CCC-CB328F2FE1F6}"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334300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3C4CA4-F8A3-49BD-9CCC-CB328F2FE1F6}" type="datetimeFigureOut">
              <a:rPr lang="en-IN" smtClean="0"/>
              <a:t>08-07-2022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94468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3C4CA4-F8A3-49BD-9CCC-CB328F2FE1F6}" type="datetimeFigureOut">
              <a:rPr lang="en-IN" smtClean="0"/>
              <a:t>08-07-2022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286894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C4CA4-F8A3-49BD-9CCC-CB328F2FE1F6}" type="datetimeFigureOut">
              <a:rPr lang="en-IN" smtClean="0"/>
              <a:t>08-07-2022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79645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4CA4-F8A3-49BD-9CCC-CB328F2FE1F6}"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28721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4CA4-F8A3-49BD-9CCC-CB328F2FE1F6}"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6E304-240B-410F-903D-3FB556632717}" type="slidenum">
              <a:rPr lang="en-IN" smtClean="0"/>
              <a:t>‹#›</a:t>
            </a:fld>
            <a:endParaRPr lang="en-IN"/>
          </a:p>
        </p:txBody>
      </p:sp>
    </p:spTree>
    <p:extLst>
      <p:ext uri="{BB962C8B-B14F-4D97-AF65-F5344CB8AC3E}">
        <p14:creationId xmlns:p14="http://schemas.microsoft.com/office/powerpoint/2010/main" val="322458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C4CA4-F8A3-49BD-9CCC-CB328F2FE1F6}" type="datetimeFigureOut">
              <a:rPr lang="en-IN" smtClean="0"/>
              <a:t>08-07-2022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6E304-240B-410F-903D-3FB556632717}" type="slidenum">
              <a:rPr lang="en-IN" smtClean="0"/>
              <a:t>‹#›</a:t>
            </a:fld>
            <a:endParaRPr lang="en-IN"/>
          </a:p>
        </p:txBody>
      </p:sp>
    </p:spTree>
    <p:extLst>
      <p:ext uri="{BB962C8B-B14F-4D97-AF65-F5344CB8AC3E}">
        <p14:creationId xmlns:p14="http://schemas.microsoft.com/office/powerpoint/2010/main" val="368961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291" y="287851"/>
            <a:ext cx="10515600" cy="1325563"/>
          </a:xfrm>
        </p:spPr>
        <p:txBody>
          <a:bodyPr/>
          <a:lstStyle/>
          <a:p>
            <a:pPr algn="ctr"/>
            <a:r>
              <a:rPr lang="en-US" dirty="0"/>
              <a:t>ANDROID QUIZ</a:t>
            </a:r>
            <a:endParaRPr lang="en-IN" dirty="0"/>
          </a:p>
        </p:txBody>
      </p:sp>
      <p:sp>
        <p:nvSpPr>
          <p:cNvPr id="5" name="Content Placeholder 4"/>
          <p:cNvSpPr>
            <a:spLocks noGrp="1"/>
          </p:cNvSpPr>
          <p:nvPr>
            <p:ph idx="1"/>
          </p:nvPr>
        </p:nvSpPr>
        <p:spPr>
          <a:xfrm>
            <a:off x="838200" y="1851383"/>
            <a:ext cx="10482330" cy="4317598"/>
          </a:xfrm>
        </p:spPr>
        <p:txBody>
          <a:bodyPr>
            <a:normAutofit/>
          </a:bodyPr>
          <a:lstStyle/>
          <a:p>
            <a:pPr marL="0" indent="0">
              <a:buNone/>
            </a:pPr>
            <a:r>
              <a:rPr lang="en-IN" dirty="0"/>
              <a:t>Project Members:</a:t>
            </a:r>
          </a:p>
          <a:p>
            <a:pPr marL="0" indent="0">
              <a:buNone/>
            </a:pPr>
            <a:endParaRPr lang="en-IN" dirty="0"/>
          </a:p>
          <a:p>
            <a:pPr>
              <a:buFont typeface="Wingdings" panose="05000000000000000000" pitchFamily="2" charset="2"/>
              <a:buChar char="§"/>
            </a:pPr>
            <a:r>
              <a:rPr lang="en-US" dirty="0" err="1"/>
              <a:t>Rushikesh</a:t>
            </a:r>
            <a:r>
              <a:rPr lang="en-US" dirty="0"/>
              <a:t> Chavan</a:t>
            </a:r>
          </a:p>
          <a:p>
            <a:pPr>
              <a:buFont typeface="Wingdings" panose="05000000000000000000" pitchFamily="2" charset="2"/>
              <a:buChar char="§"/>
            </a:pPr>
            <a:r>
              <a:rPr lang="en-US" dirty="0"/>
              <a:t>Hazim Shaikh</a:t>
            </a:r>
          </a:p>
          <a:p>
            <a:pPr>
              <a:buFont typeface="Wingdings" panose="05000000000000000000" pitchFamily="2" charset="2"/>
              <a:buChar char="§"/>
            </a:pPr>
            <a:endParaRPr lang="en-IN" dirty="0"/>
          </a:p>
          <a:p>
            <a:pPr marL="0" indent="0">
              <a:buNone/>
            </a:pPr>
            <a:endParaRPr lang="en-IN" dirty="0"/>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365" y="1360189"/>
            <a:ext cx="4408465" cy="4692882"/>
          </a:xfrm>
          <a:prstGeom prst="rect">
            <a:avLst/>
          </a:prstGeom>
        </p:spPr>
      </p:pic>
    </p:spTree>
    <p:extLst>
      <p:ext uri="{BB962C8B-B14F-4D97-AF65-F5344CB8AC3E}">
        <p14:creationId xmlns:p14="http://schemas.microsoft.com/office/powerpoint/2010/main" val="7703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4" y="62400"/>
            <a:ext cx="10515600" cy="1325563"/>
          </a:xfrm>
        </p:spPr>
        <p:txBody>
          <a:bodyPr/>
          <a:lstStyle/>
          <a:p>
            <a:pPr lvl="0" algn="ctr"/>
            <a:r>
              <a:rPr lang="en-US" b="1" dirty="0"/>
              <a:t>Technical  Requirements</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0798324"/>
              </p:ext>
            </p:extLst>
          </p:nvPr>
        </p:nvGraphicFramePr>
        <p:xfrm>
          <a:off x="1468193" y="1942904"/>
          <a:ext cx="8203841" cy="2063882"/>
        </p:xfrm>
        <a:graphic>
          <a:graphicData uri="http://schemas.openxmlformats.org/drawingml/2006/table">
            <a:tbl>
              <a:tblPr firstRow="1" bandRow="1">
                <a:tableStyleId>{00A15C55-8517-42AA-B614-E9B94910E393}</a:tableStyleId>
              </a:tblPr>
              <a:tblGrid>
                <a:gridCol w="3958689">
                  <a:extLst>
                    <a:ext uri="{9D8B030D-6E8A-4147-A177-3AD203B41FA5}">
                      <a16:colId xmlns:a16="http://schemas.microsoft.com/office/drawing/2014/main" val="20000"/>
                    </a:ext>
                  </a:extLst>
                </a:gridCol>
                <a:gridCol w="4245152">
                  <a:extLst>
                    <a:ext uri="{9D8B030D-6E8A-4147-A177-3AD203B41FA5}">
                      <a16:colId xmlns:a16="http://schemas.microsoft.com/office/drawing/2014/main" val="20001"/>
                    </a:ext>
                  </a:extLst>
                </a:gridCol>
              </a:tblGrid>
              <a:tr h="553050">
                <a:tc>
                  <a:txBody>
                    <a:bodyPr/>
                    <a:lstStyle/>
                    <a:p>
                      <a:r>
                        <a:rPr lang="en-US" sz="1800" kern="1200" dirty="0">
                          <a:effectLst/>
                        </a:rPr>
                        <a:t>NAME</a:t>
                      </a:r>
                      <a:endParaRPr lang="en-IN" dirty="0"/>
                    </a:p>
                  </a:txBody>
                  <a:tcPr/>
                </a:tc>
                <a:tc>
                  <a:txBody>
                    <a:bodyPr/>
                    <a:lstStyle/>
                    <a:p>
                      <a:pPr algn="just">
                        <a:lnSpc>
                          <a:spcPct val="107000"/>
                        </a:lnSpc>
                        <a:spcAft>
                          <a:spcPts val="0"/>
                        </a:spcAft>
                      </a:pPr>
                      <a:r>
                        <a:rPr lang="en-US" sz="1800" dirty="0">
                          <a:effectLst/>
                        </a:rPr>
                        <a:t>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33496">
                <a:tc>
                  <a:txBody>
                    <a:bodyPr/>
                    <a:lstStyle/>
                    <a:p>
                      <a:pPr algn="just">
                        <a:lnSpc>
                          <a:spcPct val="107000"/>
                        </a:lnSpc>
                        <a:spcAft>
                          <a:spcPts val="0"/>
                        </a:spcAft>
                      </a:pPr>
                      <a:r>
                        <a:rPr lang="en-US" sz="1800" dirty="0">
                          <a:effectLst/>
                        </a:rPr>
                        <a:t>Operating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Android(4.0.3)</a:t>
                      </a:r>
                      <a:endParaRPr lang="en-IN" sz="1800" dirty="0">
                        <a:effectLst/>
                      </a:endParaRPr>
                    </a:p>
                    <a:p>
                      <a:pPr algn="just">
                        <a:lnSpc>
                          <a:spcPct val="107000"/>
                        </a:lnSpc>
                        <a:spcAft>
                          <a:spcPts val="0"/>
                        </a:spcAft>
                      </a:pPr>
                      <a:r>
                        <a:rPr lang="en-US"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7118">
                <a:tc>
                  <a:txBody>
                    <a:bodyPr/>
                    <a:lstStyle/>
                    <a:p>
                      <a:pPr algn="just">
                        <a:lnSpc>
                          <a:spcPct val="107000"/>
                        </a:lnSpc>
                        <a:spcAft>
                          <a:spcPts val="0"/>
                        </a:spcAft>
                      </a:pPr>
                      <a:r>
                        <a:rPr lang="en-US" sz="1800" dirty="0">
                          <a:effectLst/>
                        </a:rPr>
                        <a:t>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256 MB and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0218">
                <a:tc>
                  <a:txBody>
                    <a:bodyPr/>
                    <a:lstStyle/>
                    <a:p>
                      <a:pPr algn="just">
                        <a:lnSpc>
                          <a:spcPct val="107000"/>
                        </a:lnSpc>
                        <a:spcAft>
                          <a:spcPts val="0"/>
                        </a:spcAft>
                      </a:pPr>
                      <a:r>
                        <a:rPr lang="en-US" sz="1800" dirty="0">
                          <a:effectLst/>
                        </a:rPr>
                        <a:t>Hard Drive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512mb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TextBox 8"/>
          <p:cNvSpPr txBox="1"/>
          <p:nvPr/>
        </p:nvSpPr>
        <p:spPr>
          <a:xfrm>
            <a:off x="721218" y="1317894"/>
            <a:ext cx="4829578" cy="800219"/>
          </a:xfrm>
          <a:prstGeom prst="rect">
            <a:avLst/>
          </a:prstGeom>
          <a:noFill/>
        </p:spPr>
        <p:txBody>
          <a:bodyPr wrap="square" rtlCol="0">
            <a:spAutoFit/>
          </a:bodyPr>
          <a:lstStyle/>
          <a:p>
            <a:pPr marL="457200" indent="-457200">
              <a:buFont typeface="Wingdings" panose="05000000000000000000" pitchFamily="2" charset="2"/>
              <a:buChar char="§"/>
            </a:pPr>
            <a:r>
              <a:rPr lang="en-US" sz="2800" b="1" dirty="0"/>
              <a:t>Requirements in mobile:</a:t>
            </a:r>
            <a:endParaRPr lang="en-IN" sz="2800" dirty="0"/>
          </a:p>
          <a:p>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4059420013"/>
              </p:ext>
            </p:extLst>
          </p:nvPr>
        </p:nvGraphicFramePr>
        <p:xfrm>
          <a:off x="1468193" y="4554212"/>
          <a:ext cx="7276562" cy="1912625"/>
        </p:xfrm>
        <a:graphic>
          <a:graphicData uri="http://schemas.openxmlformats.org/drawingml/2006/table">
            <a:tbl>
              <a:tblPr firstRow="1" bandRow="1">
                <a:tableStyleId>{00A15C55-8517-42AA-B614-E9B94910E393}</a:tableStyleId>
              </a:tblPr>
              <a:tblGrid>
                <a:gridCol w="3638281">
                  <a:extLst>
                    <a:ext uri="{9D8B030D-6E8A-4147-A177-3AD203B41FA5}">
                      <a16:colId xmlns:a16="http://schemas.microsoft.com/office/drawing/2014/main" val="20000"/>
                    </a:ext>
                  </a:extLst>
                </a:gridCol>
                <a:gridCol w="3638281">
                  <a:extLst>
                    <a:ext uri="{9D8B030D-6E8A-4147-A177-3AD203B41FA5}">
                      <a16:colId xmlns:a16="http://schemas.microsoft.com/office/drawing/2014/main" val="20001"/>
                    </a:ext>
                  </a:extLst>
                </a:gridCol>
              </a:tblGrid>
              <a:tr h="382525">
                <a:tc>
                  <a:txBody>
                    <a:bodyPr/>
                    <a:lstStyle/>
                    <a:p>
                      <a:pPr algn="just">
                        <a:lnSpc>
                          <a:spcPct val="107000"/>
                        </a:lnSpc>
                        <a:spcAft>
                          <a:spcPts val="0"/>
                        </a:spcAft>
                      </a:pPr>
                      <a:r>
                        <a:rPr lang="en-US" sz="1800" dirty="0">
                          <a:effectLst/>
                        </a:rPr>
                        <a: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DETAILS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2525">
                <a:tc>
                  <a:txBody>
                    <a:bodyPr/>
                    <a:lstStyle/>
                    <a:p>
                      <a:pPr algn="just">
                        <a:lnSpc>
                          <a:spcPct val="107000"/>
                        </a:lnSpc>
                        <a:spcAft>
                          <a:spcPts val="0"/>
                        </a:spcAft>
                      </a:pPr>
                      <a:r>
                        <a:rPr lang="en-US" sz="1800" dirty="0">
                          <a:effectLst/>
                        </a:rPr>
                        <a:t>Operating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Windows XP &amp;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2525">
                <a:tc>
                  <a:txBody>
                    <a:bodyPr/>
                    <a:lstStyle/>
                    <a:p>
                      <a:pPr algn="just">
                        <a:lnSpc>
                          <a:spcPct val="107000"/>
                        </a:lnSpc>
                        <a:spcAft>
                          <a:spcPts val="0"/>
                        </a:spcAft>
                      </a:pPr>
                      <a:r>
                        <a:rPr lang="en-US" sz="1800" dirty="0">
                          <a:effectLst/>
                        </a:rPr>
                        <a:t>Hardware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a:effectLst/>
                        </a:rPr>
                        <a:t>2 GB RAM, 80GB ROM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2525">
                <a:tc>
                  <a:txBody>
                    <a:bodyPr/>
                    <a:lstStyle/>
                    <a:p>
                      <a:pPr algn="just">
                        <a:lnSpc>
                          <a:spcPct val="107000"/>
                        </a:lnSpc>
                        <a:spcAft>
                          <a:spcPts val="0"/>
                        </a:spcAft>
                      </a:pPr>
                      <a:r>
                        <a:rPr lang="en-US" sz="1800" dirty="0">
                          <a:effectLst/>
                        </a:rPr>
                        <a:t>Tool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kern="1200" dirty="0">
                          <a:solidFill>
                            <a:schemeClr val="dk1"/>
                          </a:solidFill>
                          <a:effectLst/>
                          <a:latin typeface="+mn-lt"/>
                          <a:ea typeface="+mn-ea"/>
                          <a:cs typeface="+mn-cs"/>
                        </a:rPr>
                        <a:t>Java Eclipse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2525">
                <a:tc>
                  <a:txBody>
                    <a:bodyPr/>
                    <a:lstStyle/>
                    <a:p>
                      <a:pPr algn="just">
                        <a:lnSpc>
                          <a:spcPct val="107000"/>
                        </a:lnSpc>
                        <a:spcAft>
                          <a:spcPts val="0"/>
                        </a:spcAft>
                      </a:pPr>
                      <a:r>
                        <a:rPr lang="en-US" sz="1800" dirty="0">
                          <a:effectLst/>
                        </a:rPr>
                        <a:t>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800" dirty="0">
                          <a:effectLst/>
                        </a:rPr>
                        <a:t>Android,JAVA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TextBox 10"/>
          <p:cNvSpPr txBox="1"/>
          <p:nvPr/>
        </p:nvSpPr>
        <p:spPr>
          <a:xfrm flipH="1">
            <a:off x="785614" y="4006786"/>
            <a:ext cx="4961264" cy="523220"/>
          </a:xfrm>
          <a:prstGeom prst="rect">
            <a:avLst/>
          </a:prstGeom>
          <a:noFill/>
        </p:spPr>
        <p:txBody>
          <a:bodyPr wrap="square" rtlCol="0">
            <a:spAutoFit/>
          </a:bodyPr>
          <a:lstStyle/>
          <a:p>
            <a:pPr marL="457200" indent="-457200">
              <a:buFont typeface="Wingdings" panose="05000000000000000000" pitchFamily="2" charset="2"/>
              <a:buChar char="§"/>
            </a:pPr>
            <a:r>
              <a:rPr lang="en-US" sz="2800" b="1" dirty="0"/>
              <a:t>Requirement in computer:</a:t>
            </a:r>
            <a:endParaRPr lang="en-IN" sz="2800" dirty="0"/>
          </a:p>
        </p:txBody>
      </p:sp>
    </p:spTree>
    <p:extLst>
      <p:ext uri="{BB962C8B-B14F-4D97-AF65-F5344CB8AC3E}">
        <p14:creationId xmlns:p14="http://schemas.microsoft.com/office/powerpoint/2010/main" val="201486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Technical  Requirements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9006848"/>
              </p:ext>
            </p:extLst>
          </p:nvPr>
        </p:nvGraphicFramePr>
        <p:xfrm>
          <a:off x="856669" y="2787526"/>
          <a:ext cx="10516673" cy="2595880"/>
        </p:xfrm>
        <a:graphic>
          <a:graphicData uri="http://schemas.openxmlformats.org/drawingml/2006/table">
            <a:tbl>
              <a:tblPr firstRow="1" bandRow="1">
                <a:tableStyleId>{00A15C55-8517-42AA-B614-E9B94910E393}</a:tableStyleId>
              </a:tblPr>
              <a:tblGrid>
                <a:gridCol w="3768740">
                  <a:extLst>
                    <a:ext uri="{9D8B030D-6E8A-4147-A177-3AD203B41FA5}">
                      <a16:colId xmlns:a16="http://schemas.microsoft.com/office/drawing/2014/main" val="20000"/>
                    </a:ext>
                  </a:extLst>
                </a:gridCol>
                <a:gridCol w="3242733">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algn="just">
                        <a:lnSpc>
                          <a:spcPct val="107000"/>
                        </a:lnSpc>
                        <a:spcAft>
                          <a:spcPts val="0"/>
                        </a:spcAft>
                      </a:pPr>
                      <a:r>
                        <a:rPr lang="en-US" sz="2000" dirty="0">
                          <a:effectLst/>
                        </a:rPr>
                        <a:t>Sr. 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Task</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No of Days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70840">
                <a:tc>
                  <a:txBody>
                    <a:bodyPr/>
                    <a:lstStyle/>
                    <a:p>
                      <a:pPr algn="just">
                        <a:lnSpc>
                          <a:spcPct val="107000"/>
                        </a:lnSpc>
                        <a:spcAft>
                          <a:spcPts val="0"/>
                        </a:spcAft>
                      </a:pPr>
                      <a:r>
                        <a:rPr lang="en-US"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Information Gathering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35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gn="just">
                        <a:lnSpc>
                          <a:spcPct val="107000"/>
                        </a:lnSpc>
                        <a:spcAft>
                          <a:spcPts val="0"/>
                        </a:spcAft>
                      </a:pPr>
                      <a:r>
                        <a:rPr lang="en-US"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Requirement Analysis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25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gn="just">
                        <a:lnSpc>
                          <a:spcPct val="107000"/>
                        </a:lnSpc>
                        <a:spcAft>
                          <a:spcPts val="0"/>
                        </a:spcAft>
                      </a:pPr>
                      <a:r>
                        <a:rPr lang="en-US" sz="2000" dirty="0">
                          <a:effectLst/>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Designing Analysis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20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algn="just">
                        <a:lnSpc>
                          <a:spcPct val="107000"/>
                        </a:lnSpc>
                        <a:spcAft>
                          <a:spcPts val="0"/>
                        </a:spcAft>
                      </a:pPr>
                      <a:r>
                        <a:rPr lang="en-US" sz="2000" dirty="0">
                          <a:effectLst/>
                        </a:rPr>
                        <a:t>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Coding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35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gn="just">
                        <a:lnSpc>
                          <a:spcPct val="107000"/>
                        </a:lnSpc>
                        <a:spcAft>
                          <a:spcPts val="0"/>
                        </a:spcAft>
                      </a:pPr>
                      <a:r>
                        <a:rPr lang="en-US" sz="2000" dirty="0">
                          <a:effectLst/>
                        </a:rPr>
                        <a:t>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Testing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a:effectLst/>
                        </a:rPr>
                        <a:t>10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pPr algn="just">
                        <a:lnSpc>
                          <a:spcPct val="107000"/>
                        </a:lnSpc>
                        <a:spcAft>
                          <a:spcPts val="0"/>
                        </a:spcAft>
                      </a:pPr>
                      <a:r>
                        <a:rPr lang="en-US" sz="2000" dirty="0">
                          <a:effectLst/>
                        </a:rPr>
                        <a:t>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Implementation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000" dirty="0">
                          <a:effectLst/>
                        </a:rPr>
                        <a:t>10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6" name="TextBox 5"/>
          <p:cNvSpPr txBox="1"/>
          <p:nvPr/>
        </p:nvSpPr>
        <p:spPr>
          <a:xfrm>
            <a:off x="1151467" y="1395778"/>
            <a:ext cx="1614311" cy="369332"/>
          </a:xfrm>
          <a:prstGeom prst="rect">
            <a:avLst/>
          </a:prstGeom>
          <a:noFill/>
        </p:spPr>
        <p:txBody>
          <a:bodyPr wrap="square" rtlCol="0">
            <a:spAutoFit/>
          </a:bodyPr>
          <a:lstStyle/>
          <a:p>
            <a:endParaRPr lang="en-IN" dirty="0"/>
          </a:p>
        </p:txBody>
      </p:sp>
      <p:sp>
        <p:nvSpPr>
          <p:cNvPr id="7" name="TextBox 6"/>
          <p:cNvSpPr txBox="1"/>
          <p:nvPr/>
        </p:nvSpPr>
        <p:spPr>
          <a:xfrm>
            <a:off x="1068336" y="1351614"/>
            <a:ext cx="184731" cy="369332"/>
          </a:xfrm>
          <a:prstGeom prst="rect">
            <a:avLst/>
          </a:prstGeom>
          <a:noFill/>
        </p:spPr>
        <p:txBody>
          <a:bodyPr wrap="none" rtlCol="0">
            <a:spAutoFit/>
          </a:bodyPr>
          <a:lstStyle/>
          <a:p>
            <a:endParaRPr lang="en-IN" dirty="0"/>
          </a:p>
        </p:txBody>
      </p:sp>
      <p:sp>
        <p:nvSpPr>
          <p:cNvPr id="9" name="TextBox 8"/>
          <p:cNvSpPr txBox="1"/>
          <p:nvPr/>
        </p:nvSpPr>
        <p:spPr>
          <a:xfrm>
            <a:off x="1354667" y="1580444"/>
            <a:ext cx="184731" cy="369332"/>
          </a:xfrm>
          <a:prstGeom prst="rect">
            <a:avLst/>
          </a:prstGeom>
          <a:noFill/>
        </p:spPr>
        <p:txBody>
          <a:bodyPr wrap="none" rtlCol="0">
            <a:spAutoFit/>
          </a:bodyPr>
          <a:lstStyle/>
          <a:p>
            <a:endParaRPr lang="en-IN" dirty="0"/>
          </a:p>
        </p:txBody>
      </p:sp>
      <p:sp>
        <p:nvSpPr>
          <p:cNvPr id="10" name="TextBox 9"/>
          <p:cNvSpPr txBox="1"/>
          <p:nvPr/>
        </p:nvSpPr>
        <p:spPr>
          <a:xfrm>
            <a:off x="856669" y="1765110"/>
            <a:ext cx="1595309"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dirty="0"/>
              <a:t>Time:-</a:t>
            </a:r>
            <a:endParaRPr lang="en-IN" sz="2800" b="1" dirty="0"/>
          </a:p>
        </p:txBody>
      </p:sp>
    </p:spTree>
    <p:extLst>
      <p:ext uri="{BB962C8B-B14F-4D97-AF65-F5344CB8AC3E}">
        <p14:creationId xmlns:p14="http://schemas.microsoft.com/office/powerpoint/2010/main" val="163350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262" y="640769"/>
            <a:ext cx="9490655" cy="6352460"/>
          </a:xfrm>
        </p:spPr>
        <p:txBody>
          <a:bodyPr>
            <a:normAutofit/>
          </a:bodyPr>
          <a:lstStyle/>
          <a:p>
            <a:pPr lvl="0">
              <a:buFont typeface="Wingdings" panose="05000000000000000000" pitchFamily="2" charset="2"/>
              <a:buChar char="§"/>
            </a:pPr>
            <a:r>
              <a:rPr lang="en-IN" b="1" dirty="0"/>
              <a:t>Advantages</a:t>
            </a:r>
            <a:endParaRPr lang="en-IN" dirty="0"/>
          </a:p>
          <a:p>
            <a:pPr lvl="0">
              <a:buFont typeface="Wingdings" panose="05000000000000000000" pitchFamily="2" charset="2"/>
              <a:buChar char="ü"/>
            </a:pPr>
            <a:r>
              <a:rPr lang="en-IN" dirty="0"/>
              <a:t>This Application helps you to test your knowledge based on a particular subject.</a:t>
            </a:r>
          </a:p>
          <a:p>
            <a:pPr lvl="0">
              <a:buFont typeface="Wingdings" panose="05000000000000000000" pitchFamily="2" charset="2"/>
              <a:buChar char="ü"/>
            </a:pPr>
            <a:r>
              <a:rPr lang="en-IN" dirty="0"/>
              <a:t>If you failed once it helps you to prepare more so, that you can gain over knowledge of a particular subject.</a:t>
            </a:r>
          </a:p>
          <a:p>
            <a:pPr lvl="0">
              <a:buFont typeface="Wingdings" panose="05000000000000000000" pitchFamily="2" charset="2"/>
              <a:buChar char="ü"/>
            </a:pPr>
            <a:r>
              <a:rPr lang="en-IN" dirty="0"/>
              <a:t>This application is portable so we can apply for Quiz  anytime we want.</a:t>
            </a:r>
          </a:p>
          <a:p>
            <a:pPr lvl="0">
              <a:buFont typeface="Wingdings" panose="05000000000000000000" pitchFamily="2" charset="2"/>
              <a:buChar char="§"/>
            </a:pPr>
            <a:r>
              <a:rPr lang="en-IN" b="1" dirty="0"/>
              <a:t>Disadvantages</a:t>
            </a:r>
            <a:endParaRPr lang="en-IN" dirty="0"/>
          </a:p>
          <a:p>
            <a:pPr lvl="0">
              <a:buFont typeface="Wingdings" panose="05000000000000000000" pitchFamily="2" charset="2"/>
              <a:buChar char="ü"/>
            </a:pPr>
            <a:r>
              <a:rPr lang="en-IN" dirty="0"/>
              <a:t>In this application for each Quiz there is limited time span in which we have to finish our Quiz exam so, time is Limited.</a:t>
            </a:r>
          </a:p>
          <a:p>
            <a:pPr lvl="0">
              <a:buFont typeface="Wingdings" panose="05000000000000000000" pitchFamily="2" charset="2"/>
              <a:buChar char="ü"/>
            </a:pPr>
            <a:r>
              <a:rPr lang="en-IN" dirty="0"/>
              <a:t>The contestant can apply for exam he/she has android based phone.</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3353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567" y="1582102"/>
            <a:ext cx="8449681" cy="5275898"/>
          </a:xfrm>
        </p:spPr>
      </p:pic>
    </p:spTree>
    <p:extLst>
      <p:ext uri="{BB962C8B-B14F-4D97-AF65-F5344CB8AC3E}">
        <p14:creationId xmlns:p14="http://schemas.microsoft.com/office/powerpoint/2010/main" val="202569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17395"/>
            <a:ext cx="10515600" cy="1325563"/>
          </a:xfrm>
        </p:spPr>
        <p:txBody>
          <a:bodyPr/>
          <a:lstStyle/>
          <a:p>
            <a:pPr algn="ctr"/>
            <a:r>
              <a:rPr lang="en-US" dirty="0"/>
              <a:t>Use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652" y="1074898"/>
            <a:ext cx="8707260" cy="5436728"/>
          </a:xfrm>
        </p:spPr>
      </p:pic>
    </p:spTree>
    <p:extLst>
      <p:ext uri="{BB962C8B-B14F-4D97-AF65-F5344CB8AC3E}">
        <p14:creationId xmlns:p14="http://schemas.microsoft.com/office/powerpoint/2010/main" val="315980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762" y="2928937"/>
            <a:ext cx="4562475" cy="1000125"/>
          </a:xfrm>
          <a:prstGeom prst="rect">
            <a:avLst/>
          </a:prstGeom>
        </p:spPr>
      </p:pic>
    </p:spTree>
    <p:extLst>
      <p:ext uri="{BB962C8B-B14F-4D97-AF65-F5344CB8AC3E}">
        <p14:creationId xmlns:p14="http://schemas.microsoft.com/office/powerpoint/2010/main" val="23131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Quiz??</a:t>
            </a:r>
            <a:endParaRPr lang="en-IN" dirty="0"/>
          </a:p>
        </p:txBody>
      </p:sp>
      <p:sp>
        <p:nvSpPr>
          <p:cNvPr id="3" name="Content Placeholder 2"/>
          <p:cNvSpPr>
            <a:spLocks noGrp="1"/>
          </p:cNvSpPr>
          <p:nvPr>
            <p:ph idx="1"/>
          </p:nvPr>
        </p:nvSpPr>
        <p:spPr>
          <a:xfrm>
            <a:off x="271529" y="1690688"/>
            <a:ext cx="7596889" cy="4710112"/>
          </a:xfrm>
        </p:spPr>
        <p:txBody>
          <a:bodyPr/>
          <a:lstStyle/>
          <a:p>
            <a:r>
              <a:rPr lang="en-IN" dirty="0"/>
              <a:t>A</a:t>
            </a:r>
            <a:r>
              <a:rPr lang="en-IN" b="1" dirty="0"/>
              <a:t> quiz</a:t>
            </a:r>
            <a:r>
              <a:rPr lang="en-IN" dirty="0"/>
              <a:t> is a form of game or mind sport, in which the players (as individuals or in teams) attempt to answer questions correctly. In some countries, a quiz is also a brief assessment used in education and similar fields to measure growth in knowledge, abilities, and/or skills.</a:t>
            </a:r>
          </a:p>
          <a:p>
            <a:r>
              <a:rPr lang="en-IN" dirty="0"/>
              <a:t>Quizzes are usually scored in points and many quizzes are designed to determine a winner from a group of participants – usually the participant with the highest score.</a:t>
            </a:r>
          </a:p>
          <a:p>
            <a:pPr>
              <a:buFont typeface="Wingdings" panose="05000000000000000000" pitchFamily="2" charset="2"/>
              <a:buChar char="§"/>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8418" y="1915107"/>
            <a:ext cx="4072872" cy="3103809"/>
          </a:xfrm>
          <a:prstGeom prst="rect">
            <a:avLst/>
          </a:prstGeom>
        </p:spPr>
      </p:pic>
    </p:spTree>
    <p:extLst>
      <p:ext uri="{BB962C8B-B14F-4D97-AF65-F5344CB8AC3E}">
        <p14:creationId xmlns:p14="http://schemas.microsoft.com/office/powerpoint/2010/main" val="212702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382" y="110096"/>
            <a:ext cx="10515600" cy="1325563"/>
          </a:xfrm>
        </p:spPr>
        <p:txBody>
          <a:bodyPr/>
          <a:lstStyle/>
          <a:p>
            <a:pPr algn="ctr"/>
            <a:r>
              <a:rPr lang="en-US" dirty="0"/>
              <a:t>INTRODUCTION</a:t>
            </a:r>
            <a:endParaRPr lang="en-IN" dirty="0"/>
          </a:p>
        </p:txBody>
      </p:sp>
      <p:sp>
        <p:nvSpPr>
          <p:cNvPr id="3" name="Content Placeholder 2"/>
          <p:cNvSpPr>
            <a:spLocks noGrp="1"/>
          </p:cNvSpPr>
          <p:nvPr>
            <p:ph idx="1"/>
          </p:nvPr>
        </p:nvSpPr>
        <p:spPr>
          <a:xfrm>
            <a:off x="567049" y="1654602"/>
            <a:ext cx="6413301" cy="4720442"/>
          </a:xfrm>
        </p:spPr>
        <p:txBody>
          <a:bodyPr>
            <a:noAutofit/>
          </a:bodyPr>
          <a:lstStyle/>
          <a:p>
            <a:pPr>
              <a:lnSpc>
                <a:spcPct val="100000"/>
              </a:lnSpc>
              <a:buFont typeface="Wingdings" panose="05000000000000000000" pitchFamily="2" charset="2"/>
              <a:buChar char="§"/>
            </a:pPr>
            <a:r>
              <a:rPr lang="en-IN" dirty="0"/>
              <a:t>This application conducts a quiz to the user who is interested in a particular technology for checking their knowledge of the subject.</a:t>
            </a:r>
          </a:p>
          <a:p>
            <a:pPr>
              <a:lnSpc>
                <a:spcPct val="100000"/>
              </a:lnSpc>
              <a:buFont typeface="Wingdings" panose="05000000000000000000" pitchFamily="2" charset="2"/>
              <a:buChar char="§"/>
            </a:pPr>
            <a:r>
              <a:rPr lang="en-IN" dirty="0"/>
              <a:t>This application conducts a quiz in the form of multiple choice questions.</a:t>
            </a:r>
          </a:p>
          <a:p>
            <a:pPr>
              <a:lnSpc>
                <a:spcPct val="100000"/>
              </a:lnSpc>
              <a:buFont typeface="Wingdings" panose="05000000000000000000" pitchFamily="2" charset="2"/>
              <a:buChar char="§"/>
            </a:pPr>
            <a:r>
              <a:rPr lang="en-IN" dirty="0"/>
              <a:t>After the completion of the quiz the application generates reports based on the quiz conducted.</a:t>
            </a:r>
          </a:p>
          <a:p>
            <a:pPr>
              <a:lnSpc>
                <a:spcPct val="100000"/>
              </a:lnSpc>
              <a:buFont typeface="Wingdings" panose="05000000000000000000" pitchFamily="2" charset="2"/>
              <a:buChar char="§"/>
            </a:pPr>
            <a:endParaRPr lang="en-IN" dirty="0"/>
          </a:p>
          <a:p>
            <a:pPr>
              <a:lnSpc>
                <a:spcPct val="100000"/>
              </a:lnSpc>
              <a:buFont typeface="Wingdings" panose="05000000000000000000" pitchFamily="2" charset="2"/>
              <a:buChar char="§"/>
            </a:pPr>
            <a:endParaRPr lang="en-IN"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243" y="1654602"/>
            <a:ext cx="3627739" cy="3627739"/>
          </a:xfrm>
          <a:prstGeom prst="rect">
            <a:avLst/>
          </a:prstGeom>
        </p:spPr>
      </p:pic>
    </p:spTree>
    <p:extLst>
      <p:ext uri="{BB962C8B-B14F-4D97-AF65-F5344CB8AC3E}">
        <p14:creationId xmlns:p14="http://schemas.microsoft.com/office/powerpoint/2010/main" val="143089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0" y="0"/>
            <a:ext cx="10515600" cy="1325563"/>
          </a:xfrm>
        </p:spPr>
        <p:txBody>
          <a:bodyPr>
            <a:normAutofit/>
          </a:bodyPr>
          <a:lstStyle/>
          <a:p>
            <a:pPr algn="ctr"/>
            <a:r>
              <a:rPr lang="en-US" sz="4000" b="1" dirty="0"/>
              <a:t> </a:t>
            </a:r>
            <a:r>
              <a:rPr lang="en-US" dirty="0"/>
              <a:t>INTRODUCTION</a:t>
            </a:r>
            <a:endParaRPr lang="en-IN" dirty="0"/>
          </a:p>
        </p:txBody>
      </p:sp>
      <p:sp>
        <p:nvSpPr>
          <p:cNvPr id="3" name="Content Placeholder 2"/>
          <p:cNvSpPr>
            <a:spLocks noGrp="1"/>
          </p:cNvSpPr>
          <p:nvPr>
            <p:ph idx="1"/>
          </p:nvPr>
        </p:nvSpPr>
        <p:spPr>
          <a:xfrm>
            <a:off x="4855336" y="1647534"/>
            <a:ext cx="6993228" cy="4882054"/>
          </a:xfrm>
        </p:spPr>
        <p:txBody>
          <a:bodyPr>
            <a:noAutofit/>
          </a:bodyPr>
          <a:lstStyle/>
          <a:p>
            <a:pPr>
              <a:buFont typeface="Wingdings" panose="05000000000000000000" pitchFamily="2" charset="2"/>
              <a:buChar char="§"/>
            </a:pPr>
            <a:r>
              <a:rPr lang="en-IN" dirty="0"/>
              <a:t>The user can also test their knowledge on those technologies based on a timed quiz, we can include the above technology questions on this application.</a:t>
            </a:r>
          </a:p>
          <a:p>
            <a:pPr>
              <a:buFont typeface="Wingdings" panose="05000000000000000000" pitchFamily="2" charset="2"/>
              <a:buChar char="§"/>
            </a:pPr>
            <a:r>
              <a:rPr lang="en-IN" dirty="0"/>
              <a:t>We can give a time frame for each question and all the questions are to be answered in that specified time period.</a:t>
            </a:r>
          </a:p>
          <a:p>
            <a:pPr>
              <a:buFont typeface="Wingdings" panose="05000000000000000000" pitchFamily="2" charset="2"/>
              <a:buChar char="§"/>
            </a:pPr>
            <a:r>
              <a:rPr lang="en-IN" dirty="0"/>
              <a:t>Say for example we can give 20 seconds to answer a question. If the user gives an incorrect answer he will be exited out of the quiz.</a:t>
            </a:r>
          </a:p>
          <a:p>
            <a:pPr>
              <a:buFont typeface="Wingdings" panose="05000000000000000000" pitchFamily="2" charset="2"/>
              <a:buChar char="§"/>
            </a:pP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5563"/>
            <a:ext cx="4095482" cy="4677581"/>
          </a:xfrm>
          <a:prstGeom prst="rect">
            <a:avLst/>
          </a:prstGeom>
        </p:spPr>
      </p:pic>
    </p:spTree>
    <p:extLst>
      <p:ext uri="{BB962C8B-B14F-4D97-AF65-F5344CB8AC3E}">
        <p14:creationId xmlns:p14="http://schemas.microsoft.com/office/powerpoint/2010/main" val="310558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Literature Survey:-</a:t>
            </a:r>
            <a:br>
              <a:rPr lang="en-IN" dirty="0"/>
            </a:br>
            <a:endParaRPr lang="en-IN" dirty="0"/>
          </a:p>
        </p:txBody>
      </p:sp>
      <p:sp>
        <p:nvSpPr>
          <p:cNvPr id="3" name="Content Placeholder 2"/>
          <p:cNvSpPr>
            <a:spLocks noGrp="1"/>
          </p:cNvSpPr>
          <p:nvPr>
            <p:ph idx="1"/>
          </p:nvPr>
        </p:nvSpPr>
        <p:spPr>
          <a:xfrm>
            <a:off x="838199" y="1529411"/>
            <a:ext cx="7442915" cy="4819874"/>
          </a:xfrm>
        </p:spPr>
        <p:txBody>
          <a:bodyPr>
            <a:noAutofit/>
          </a:bodyPr>
          <a:lstStyle/>
          <a:p>
            <a:pPr>
              <a:buFont typeface="Wingdings" panose="05000000000000000000" pitchFamily="2" charset="2"/>
              <a:buChar char="§"/>
            </a:pPr>
            <a:r>
              <a:rPr lang="en-IN" sz="2400" dirty="0"/>
              <a:t>In an educational context, a quiz is usually a form of a student assessment, but often has fewer questions of lesser difficulty and requires less time for completion than a test.</a:t>
            </a:r>
          </a:p>
          <a:p>
            <a:pPr>
              <a:buFont typeface="Wingdings" panose="05000000000000000000" pitchFamily="2" charset="2"/>
              <a:buChar char="§"/>
            </a:pPr>
            <a:r>
              <a:rPr lang="en-IN" sz="2400" dirty="0"/>
              <a:t> This use is typically found in the United States, Canada and some colleges in India.</a:t>
            </a:r>
          </a:p>
          <a:p>
            <a:pPr>
              <a:buFont typeface="Wingdings" panose="05000000000000000000" pitchFamily="2" charset="2"/>
              <a:buChar char="§"/>
            </a:pPr>
            <a:endParaRPr lang="en-IN" sz="2400" dirty="0"/>
          </a:p>
          <a:p>
            <a:pPr>
              <a:buFont typeface="Wingdings" panose="05000000000000000000" pitchFamily="2" charset="2"/>
              <a:buChar char="§"/>
            </a:pPr>
            <a:endParaRPr lang="en-IN" sz="2400" b="1" dirty="0"/>
          </a:p>
        </p:txBody>
      </p:sp>
    </p:spTree>
    <p:extLst>
      <p:ext uri="{BB962C8B-B14F-4D97-AF65-F5344CB8AC3E}">
        <p14:creationId xmlns:p14="http://schemas.microsoft.com/office/powerpoint/2010/main" val="399822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Proposed Project:-</a:t>
            </a:r>
            <a:br>
              <a:rPr lang="en-IN" dirty="0"/>
            </a:br>
            <a:endParaRPr lang="en-IN" dirty="0"/>
          </a:p>
        </p:txBody>
      </p:sp>
      <p:sp>
        <p:nvSpPr>
          <p:cNvPr id="3" name="Content Placeholder 2"/>
          <p:cNvSpPr>
            <a:spLocks noGrp="1"/>
          </p:cNvSpPr>
          <p:nvPr>
            <p:ph idx="1"/>
          </p:nvPr>
        </p:nvSpPr>
        <p:spPr>
          <a:xfrm>
            <a:off x="722290" y="1941535"/>
            <a:ext cx="10515600" cy="4351338"/>
          </a:xfrm>
        </p:spPr>
        <p:txBody>
          <a:bodyPr/>
          <a:lstStyle/>
          <a:p>
            <a:pPr>
              <a:buFont typeface="Wingdings" panose="05000000000000000000" pitchFamily="2" charset="2"/>
              <a:buChar char="§"/>
            </a:pPr>
            <a:r>
              <a:rPr lang="en-IN" dirty="0"/>
              <a:t>This Web Application provides facility to conduct online examination world wide.</a:t>
            </a:r>
          </a:p>
          <a:p>
            <a:pPr>
              <a:buFont typeface="Wingdings" panose="05000000000000000000" pitchFamily="2" charset="2"/>
              <a:buChar char="§"/>
            </a:pPr>
            <a:r>
              <a:rPr lang="en-IN" dirty="0"/>
              <a:t>  It saves time as it allows number of students to give the exam at a time and displays the results  as the test gets over, so no need to wait for the result. </a:t>
            </a:r>
          </a:p>
          <a:p>
            <a:pPr>
              <a:buFont typeface="Wingdings" panose="05000000000000000000" pitchFamily="2" charset="2"/>
              <a:buChar char="§"/>
            </a:pPr>
            <a:r>
              <a:rPr lang="en-IN" dirty="0"/>
              <a:t>It is automatically generated by the server. Administrator has a privilege to create, modify and delete the test papers and its particular questions. User can register, login and give the test with his specific id, and  can see the results as well</a:t>
            </a:r>
          </a:p>
        </p:txBody>
      </p:sp>
    </p:spTree>
    <p:extLst>
      <p:ext uri="{BB962C8B-B14F-4D97-AF65-F5344CB8AC3E}">
        <p14:creationId xmlns:p14="http://schemas.microsoft.com/office/powerpoint/2010/main" val="416632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Mobile Quiz Modules:-</a:t>
            </a:r>
            <a:br>
              <a:rPr lang="en-IN" dirty="0"/>
            </a:br>
            <a:endParaRPr lang="en-IN" dirty="0"/>
          </a:p>
        </p:txBody>
      </p:sp>
      <p:sp>
        <p:nvSpPr>
          <p:cNvPr id="3" name="Content Placeholder 2"/>
          <p:cNvSpPr>
            <a:spLocks noGrp="1"/>
          </p:cNvSpPr>
          <p:nvPr>
            <p:ph idx="1"/>
          </p:nvPr>
        </p:nvSpPr>
        <p:spPr>
          <a:xfrm>
            <a:off x="561756" y="1220317"/>
            <a:ext cx="5993590" cy="4691085"/>
          </a:xfrm>
        </p:spPr>
        <p:txBody>
          <a:bodyPr>
            <a:noAutofit/>
          </a:bodyPr>
          <a:lstStyle/>
          <a:p>
            <a:pPr marL="0" indent="0">
              <a:buNone/>
            </a:pPr>
            <a:r>
              <a:rPr lang="en-IN" b="1" dirty="0"/>
              <a:t>Given are the modules for mobile quiz system:</a:t>
            </a:r>
          </a:p>
          <a:p>
            <a:pPr lvl="0">
              <a:buFont typeface="Wingdings" panose="05000000000000000000" pitchFamily="2" charset="2"/>
              <a:buChar char="§"/>
            </a:pPr>
            <a:r>
              <a:rPr lang="en-IN" b="1" dirty="0"/>
              <a:t>Admin Module:</a:t>
            </a:r>
            <a:endParaRPr lang="en-IN" dirty="0"/>
          </a:p>
          <a:p>
            <a:pPr>
              <a:buFont typeface="Wingdings" panose="05000000000000000000" pitchFamily="2" charset="2"/>
              <a:buChar char="ü"/>
            </a:pPr>
            <a:r>
              <a:rPr lang="en-IN" dirty="0"/>
              <a:t>All the quizzes update, news update and all the relevant communication with the user is done by admin module. </a:t>
            </a:r>
          </a:p>
          <a:p>
            <a:pPr>
              <a:buFont typeface="Wingdings" panose="05000000000000000000" pitchFamily="2" charset="2"/>
              <a:buChar char="ü"/>
            </a:pPr>
            <a:r>
              <a:rPr lang="en-IN" dirty="0"/>
              <a:t>Admin module is the main module which manages all other module as well in the given system. </a:t>
            </a:r>
          </a:p>
          <a:p>
            <a:pPr>
              <a:buFont typeface="Wingdings" panose="05000000000000000000" pitchFamily="2" charset="2"/>
              <a:buChar char="ü"/>
            </a:pPr>
            <a:r>
              <a:rPr lang="en-IN" dirty="0"/>
              <a:t>All the actions are mainly handled by the admin only.</a:t>
            </a:r>
          </a:p>
          <a:p>
            <a:pPr marL="0" indent="0">
              <a:buNone/>
            </a:pPr>
            <a:endParaRPr lang="en-IN" b="1" dirty="0"/>
          </a:p>
          <a:p>
            <a:pPr marL="0" indent="0">
              <a:buNone/>
            </a:pPr>
            <a:br>
              <a:rPr lang="en-US" b="1" dirty="0"/>
            </a:br>
            <a:endParaRPr lang="en-IN" b="1" dirty="0"/>
          </a:p>
        </p:txBody>
      </p:sp>
    </p:spTree>
    <p:extLst>
      <p:ext uri="{BB962C8B-B14F-4D97-AF65-F5344CB8AC3E}">
        <p14:creationId xmlns:p14="http://schemas.microsoft.com/office/powerpoint/2010/main" val="89163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218942"/>
            <a:ext cx="10536433" cy="1107582"/>
          </a:xfrm>
        </p:spPr>
        <p:txBody>
          <a:bodyPr>
            <a:normAutofit/>
          </a:bodyPr>
          <a:lstStyle/>
          <a:p>
            <a:pPr algn="ctr"/>
            <a:r>
              <a:rPr lang="en-IN" b="1" dirty="0"/>
              <a:t>Mobile Quiz Modules:-</a:t>
            </a:r>
            <a:endParaRPr lang="en-IN" dirty="0"/>
          </a:p>
        </p:txBody>
      </p:sp>
      <p:sp>
        <p:nvSpPr>
          <p:cNvPr id="3" name="Content Placeholder 2"/>
          <p:cNvSpPr>
            <a:spLocks noGrp="1"/>
          </p:cNvSpPr>
          <p:nvPr>
            <p:ph idx="1"/>
          </p:nvPr>
        </p:nvSpPr>
        <p:spPr>
          <a:xfrm>
            <a:off x="360607" y="1430547"/>
            <a:ext cx="5460644" cy="4674039"/>
          </a:xfrm>
        </p:spPr>
        <p:txBody>
          <a:bodyPr>
            <a:noAutofit/>
          </a:bodyPr>
          <a:lstStyle/>
          <a:p>
            <a:pPr>
              <a:buFont typeface="Wingdings" panose="05000000000000000000" pitchFamily="2" charset="2"/>
              <a:buChar char="§"/>
            </a:pPr>
            <a:r>
              <a:rPr lang="en-IN" b="1" dirty="0"/>
              <a:t>Player Module:</a:t>
            </a:r>
            <a:endParaRPr lang="en-IN" dirty="0"/>
          </a:p>
          <a:p>
            <a:pPr>
              <a:buFont typeface="Wingdings" panose="05000000000000000000" pitchFamily="2" charset="2"/>
              <a:buChar char="ü"/>
            </a:pPr>
            <a:r>
              <a:rPr lang="en-IN" dirty="0"/>
              <a:t>Players can make their account in this module and can play quizzes and score the game in this module. </a:t>
            </a:r>
          </a:p>
          <a:p>
            <a:pPr>
              <a:buFont typeface="Wingdings" panose="05000000000000000000" pitchFamily="2" charset="2"/>
              <a:buChar char="ü"/>
            </a:pPr>
            <a:r>
              <a:rPr lang="en-IN" dirty="0"/>
              <a:t>This module will be designed for the player’s easiness. </a:t>
            </a:r>
          </a:p>
          <a:p>
            <a:pPr>
              <a:buFont typeface="Wingdings" panose="05000000000000000000" pitchFamily="2" charset="2"/>
              <a:buChar char="ü"/>
            </a:pPr>
            <a:r>
              <a:rPr lang="en-IN" dirty="0"/>
              <a:t>If subscribe, players can get all the updates via email also.</a:t>
            </a:r>
            <a:endParaRPr lang="en-IN" b="1" dirty="0"/>
          </a:p>
        </p:txBody>
      </p:sp>
    </p:spTree>
    <p:extLst>
      <p:ext uri="{BB962C8B-B14F-4D97-AF65-F5344CB8AC3E}">
        <p14:creationId xmlns:p14="http://schemas.microsoft.com/office/powerpoint/2010/main" val="166120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1" y="321973"/>
            <a:ext cx="9795456" cy="1043189"/>
          </a:xfrm>
        </p:spPr>
        <p:txBody>
          <a:bodyPr>
            <a:normAutofit fontScale="90000"/>
          </a:bodyPr>
          <a:lstStyle/>
          <a:p>
            <a:pPr algn="ctr"/>
            <a:br>
              <a:rPr lang="en-US" b="1" dirty="0"/>
            </a:br>
            <a:r>
              <a:rPr lang="en-IN" b="1" dirty="0"/>
              <a:t>Mobile Quiz Modules:-</a:t>
            </a:r>
            <a:br>
              <a:rPr lang="en-IN" b="1" dirty="0"/>
            </a:br>
            <a:endParaRPr lang="en-IN" dirty="0"/>
          </a:p>
        </p:txBody>
      </p:sp>
      <p:sp>
        <p:nvSpPr>
          <p:cNvPr id="3" name="Content Placeholder 2"/>
          <p:cNvSpPr>
            <a:spLocks noGrp="1"/>
          </p:cNvSpPr>
          <p:nvPr>
            <p:ph idx="1"/>
          </p:nvPr>
        </p:nvSpPr>
        <p:spPr>
          <a:xfrm>
            <a:off x="367048" y="1674254"/>
            <a:ext cx="5750417" cy="4340180"/>
          </a:xfrm>
        </p:spPr>
        <p:txBody>
          <a:bodyPr>
            <a:normAutofit/>
          </a:bodyPr>
          <a:lstStyle/>
          <a:p>
            <a:pPr>
              <a:buFont typeface="Wingdings" panose="05000000000000000000" pitchFamily="2" charset="2"/>
              <a:buChar char="§"/>
            </a:pPr>
            <a:r>
              <a:rPr lang="en-IN" b="1" dirty="0"/>
              <a:t>Quiz Database Module:</a:t>
            </a:r>
            <a:endParaRPr lang="en-IN" dirty="0"/>
          </a:p>
          <a:p>
            <a:pPr>
              <a:buFont typeface="Wingdings" panose="05000000000000000000" pitchFamily="2" charset="2"/>
              <a:buChar char="ü"/>
            </a:pPr>
            <a:r>
              <a:rPr lang="en-IN" dirty="0"/>
              <a:t>All the questions, answers, new and old quizzes and other relevant details related to quizzes are maintained in this module.</a:t>
            </a:r>
          </a:p>
          <a:p>
            <a:pPr>
              <a:buFont typeface="Wingdings" panose="05000000000000000000" pitchFamily="2" charset="2"/>
              <a:buChar char="§"/>
            </a:pPr>
            <a:r>
              <a:rPr lang="en-IN" b="1" dirty="0"/>
              <a:t> Score Module:</a:t>
            </a:r>
            <a:endParaRPr lang="en-IN" dirty="0"/>
          </a:p>
          <a:p>
            <a:pPr>
              <a:buFont typeface="Wingdings" panose="05000000000000000000" pitchFamily="2" charset="2"/>
              <a:buChar char="ü"/>
            </a:pPr>
            <a:r>
              <a:rPr lang="en-IN" dirty="0"/>
              <a:t>Scores of all the quizzes of all the users are maintained in this module and ranking are being also displayed in this module.</a:t>
            </a:r>
          </a:p>
        </p:txBody>
      </p:sp>
    </p:spTree>
    <p:extLst>
      <p:ext uri="{BB962C8B-B14F-4D97-AF65-F5344CB8AC3E}">
        <p14:creationId xmlns:p14="http://schemas.microsoft.com/office/powerpoint/2010/main" val="4225760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751</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ANDROID QUIZ</vt:lpstr>
      <vt:lpstr>What is Quiz??</vt:lpstr>
      <vt:lpstr>INTRODUCTION</vt:lpstr>
      <vt:lpstr> INTRODUCTION</vt:lpstr>
      <vt:lpstr>Literature Survey:- </vt:lpstr>
      <vt:lpstr>Proposed Project:- </vt:lpstr>
      <vt:lpstr>Mobile Quiz Modules:- </vt:lpstr>
      <vt:lpstr>Mobile Quiz Modules:-</vt:lpstr>
      <vt:lpstr> Mobile Quiz Modules:- </vt:lpstr>
      <vt:lpstr>Technical  Requirements </vt:lpstr>
      <vt:lpstr>Technical  Requirements </vt:lpstr>
      <vt:lpstr>PowerPoint Presentation</vt:lpstr>
      <vt:lpstr>UML Diagram:-</vt:lpstr>
      <vt:lpstr>Use Case Diagram:-</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REGISTRATION</dc:title>
  <dc:creator>D00admin</dc:creator>
  <cp:lastModifiedBy>Shaikh, Hazim</cp:lastModifiedBy>
  <cp:revision>35</cp:revision>
  <dcterms:created xsi:type="dcterms:W3CDTF">2016-12-28T09:50:43Z</dcterms:created>
  <dcterms:modified xsi:type="dcterms:W3CDTF">2022-07-08T16:21:38Z</dcterms:modified>
</cp:coreProperties>
</file>