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DB674-C828-4518-95F3-CC8FE8AC587A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9AB2-D10D-4FE1-ADFC-ACD58D56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94414A-EDB7-45AB-BC45-3A0D813DC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749609E-3FC9-4739-AEC7-88217566D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54272E-4096-4ACA-8B75-543DA5DA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455C3B-262D-4D62-A2CB-5E88CA3E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7E29B0-23CD-4101-9B73-EEE4559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9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FF1F91-244D-456E-96EB-F6C7AC3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BE65CA2-D9DE-401F-868A-4990BAC45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58B8FD-9EA9-4263-A5E0-FE7A7906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CC8A6E-90BE-4041-901A-66E036DE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377DD7-FACF-4BE7-97F1-3BF46F4D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CD9984-50C1-4BA9-BB40-5D92CD635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63143E3-0EB6-4DE3-B52E-8BA3B13F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9E405A-9802-4E56-B5CE-76C8CD8E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A0F080-5E10-44AE-8203-40627A7C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2C13B5-1AA5-4777-85B2-6D6E86F9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9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E7E398-08B5-4F43-AC87-942FCBC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0E2149-DAFB-4D24-8622-5543910A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CAAE9A-5EFB-4DA5-A927-8CC90B43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D3428D-5B4A-4070-ACD8-E24BD8D1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B68385-B41D-4239-AF1C-47CAF48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6EC15B-6A19-4EDE-8423-C0EE05B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2F3AD36-21CF-42F6-AC2C-2D12BCDC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26CEF-059E-4044-A69D-29161A54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B51759-8A81-4B82-AAB3-23635C45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B60DD0-1FCC-4CC5-80F6-57DF97B6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4492B7-D930-4695-822D-390096B6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C0A448-9801-4C30-980D-C7D1FD941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C89582E-E381-4453-B2BC-13DFC617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7FED5A1-D02E-4D1D-AD50-5AC3D77C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DBA8970-F0C7-4F55-88FA-06D50698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99E258F-637C-42A5-A603-21C1FDDB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74055B-7091-4CD4-83B8-8C2D7EDB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B03037-F53E-4B05-A428-498DEFE6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7A9A854-FFA4-4455-864C-CA0278D1A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7394A55-088D-4131-BFB3-1EBACD94D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A072E3F-33CC-44E0-9FE3-E89021CF2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A743007-03F2-491E-9E1E-BEA942C2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9FA6B16-4606-4E5B-BA7D-2893940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827660E-1BC0-4DE7-93D1-F54A7E3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C25806-8024-4FFB-9EDB-04A4ADE9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51F8174-1AD1-4806-B221-DD952372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B1B7D7-AD09-4653-8AD4-C2BE0C87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8066E3-ADF4-4AC8-9285-F262F03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4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3324264-3915-46F6-A6A5-D7F448C6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9E576F6-1FDC-4C01-8113-4696CF65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EA6715E-E216-4D4F-9471-0B2BCBC1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2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0A72C2-9AD8-44E3-A19B-26F4D89A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8C2E15E-51E6-4902-856F-1172BD71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539403C-27C7-49F6-BA64-E42822C8C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8F0A61B-E706-4C5A-8303-8F9C996A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8D155A7-327F-49F1-8F62-8F7EC2B0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66B981-D582-4242-9584-E9AFCD2F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6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C98ADC-DA28-4096-A3F2-D29E574C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2DC98FA-8D41-4B06-BAA4-3DE353E6F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E83CF1-5D0D-41CE-9683-56CE2F61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DAC3B26-5DA9-4D2A-9ACF-F5F0C382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D215ADE-46DF-4638-9417-CBCDED2A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5EC47A5-F6CB-4D0A-9960-1FA692E7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B8E0B48-8B58-43D1-956E-901837E1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7A1284-49AF-4E6B-9881-DB9A73E2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BF56EE-3454-4832-95CB-E2E21D7AD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D0A0-39D3-4E4E-BFC1-C34F1DD2C9A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80AFE8E-05B8-4483-9DDE-20F3F6D85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F25137-F5DF-4CE2-9F27-2973EF165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06A5-773E-4F19-8372-30504F1D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6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481CBB-3BAE-4FAB-AE0E-38111A5AC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68" r="34892" b="13215"/>
          <a:stretch/>
        </p:blipFill>
        <p:spPr>
          <a:xfrm>
            <a:off x="727165" y="104503"/>
            <a:ext cx="6991107" cy="5354484"/>
          </a:xfrm>
          <a:prstGeom prst="rect">
            <a:avLst/>
          </a:prstGeom>
        </p:spPr>
      </p:pic>
      <p:pic>
        <p:nvPicPr>
          <p:cNvPr id="1026" name="Picture 2" descr="ì¤íë¬ì¤ ë¦¬íí¸ì ëí ì´ë¯¸ì§ ê²ìê²°ê³¼">
            <a:extLst>
              <a:ext uri="{FF2B5EF4-FFF2-40B4-BE49-F238E27FC236}">
                <a16:creationId xmlns:a16="http://schemas.microsoft.com/office/drawing/2014/main" xmlns="" id="{AD4761A3-D106-4BF0-9EA6-6861A0EE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15" y="1215322"/>
            <a:ext cx="997598" cy="99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6AC8E0-3393-4633-999B-D86E9686E61E}"/>
              </a:ext>
            </a:extLst>
          </p:cNvPr>
          <p:cNvSpPr txBox="1"/>
          <p:nvPr/>
        </p:nvSpPr>
        <p:spPr>
          <a:xfrm>
            <a:off x="1365901" y="2670024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오큘러스</a:t>
            </a:r>
            <a:r>
              <a:rPr lang="ko-KR" altLang="en-US" sz="1200" dirty="0"/>
              <a:t> 리프트 사용</a:t>
            </a:r>
          </a:p>
        </p:txBody>
      </p:sp>
      <p:pic>
        <p:nvPicPr>
          <p:cNvPr id="1034" name="Picture 10" descr="Plex Vrì´ oculusì ëí ì´ë¯¸ì§ ê²ìê²°ê³¼">
            <a:extLst>
              <a:ext uri="{FF2B5EF4-FFF2-40B4-BE49-F238E27FC236}">
                <a16:creationId xmlns:a16="http://schemas.microsoft.com/office/drawing/2014/main" xmlns="" id="{017AFBAB-D27C-4ECB-A692-26F279FB2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42" y="809897"/>
            <a:ext cx="4191872" cy="456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5DA0D5A-EE17-4E18-83B5-AC927047741E}"/>
              </a:ext>
            </a:extLst>
          </p:cNvPr>
          <p:cNvSpPr txBox="1"/>
          <p:nvPr/>
        </p:nvSpPr>
        <p:spPr>
          <a:xfrm>
            <a:off x="5640463" y="2670023"/>
            <a:ext cx="2551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시작 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5743BE-6F28-4742-B4F7-05AE3AFBE85B}"/>
              </a:ext>
            </a:extLst>
          </p:cNvPr>
          <p:cNvSpPr txBox="1"/>
          <p:nvPr/>
        </p:nvSpPr>
        <p:spPr>
          <a:xfrm>
            <a:off x="7987354" y="5512542"/>
            <a:ext cx="3452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Stage </a:t>
            </a:r>
            <a:r>
              <a:rPr lang="ko-KR" altLang="en-US" sz="1400" dirty="0"/>
              <a:t>선택화면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보너스 </a:t>
            </a:r>
            <a:r>
              <a:rPr lang="en-US" altLang="ko-KR" sz="1400" dirty="0"/>
              <a:t>Stage</a:t>
            </a:r>
            <a:r>
              <a:rPr lang="ko-KR" altLang="en-US" sz="1400" dirty="0"/>
              <a:t>는 필요한 별의 개수 있음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보너스 </a:t>
            </a:r>
            <a:r>
              <a:rPr lang="en-US" altLang="ko-KR" sz="1400" dirty="0"/>
              <a:t>Stage</a:t>
            </a:r>
            <a:r>
              <a:rPr lang="ko-KR" altLang="en-US" sz="1400" dirty="0"/>
              <a:t>에서만 얻을 수 있는 보상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스테이지마다 시나리오와 클리어 조건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7833E6F-D1E4-40EA-B756-D80AB43ABC06}"/>
              </a:ext>
            </a:extLst>
          </p:cNvPr>
          <p:cNvSpPr txBox="1"/>
          <p:nvPr/>
        </p:nvSpPr>
        <p:spPr>
          <a:xfrm>
            <a:off x="1706404" y="5515170"/>
            <a:ext cx="53388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게임 화면</a:t>
            </a:r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시작 전 생각할 시간 있음</a:t>
            </a:r>
            <a:r>
              <a:rPr lang="en-US" altLang="ko-KR" sz="1600" dirty="0"/>
              <a:t>, </a:t>
            </a:r>
            <a:r>
              <a:rPr lang="ko-KR" altLang="en-US" sz="1600" dirty="0"/>
              <a:t>제한시간 있음</a:t>
            </a:r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장애물</a:t>
            </a:r>
            <a:r>
              <a:rPr lang="en-US" altLang="ko-KR" sz="1600" dirty="0"/>
              <a:t>(</a:t>
            </a:r>
            <a:r>
              <a:rPr lang="ko-KR" altLang="en-US" sz="1600" dirty="0"/>
              <a:t>지뢰</a:t>
            </a:r>
            <a:r>
              <a:rPr lang="en-US" altLang="ko-KR" sz="1600" dirty="0"/>
              <a:t>, </a:t>
            </a:r>
            <a:r>
              <a:rPr lang="ko-KR" altLang="en-US" sz="1600" dirty="0"/>
              <a:t>기름통</a:t>
            </a:r>
            <a:r>
              <a:rPr lang="en-US" altLang="ko-KR" sz="1600" dirty="0"/>
              <a:t>, </a:t>
            </a:r>
            <a:r>
              <a:rPr lang="ko-KR" altLang="en-US" sz="1600" dirty="0"/>
              <a:t>박스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 특징</a:t>
            </a:r>
            <a:r>
              <a:rPr lang="en-US" altLang="ko-KR" sz="1600" dirty="0"/>
              <a:t>(</a:t>
            </a:r>
            <a:r>
              <a:rPr lang="ko-KR" altLang="en-US" sz="1600" dirty="0"/>
              <a:t>관통</a:t>
            </a:r>
            <a:r>
              <a:rPr lang="en-US" altLang="ko-KR" sz="1600" dirty="0"/>
              <a:t>, </a:t>
            </a:r>
            <a:r>
              <a:rPr lang="ko-KR" altLang="en-US" sz="1600" dirty="0"/>
              <a:t>폭발</a:t>
            </a:r>
            <a:r>
              <a:rPr lang="en-US" altLang="ko-KR" sz="1600" dirty="0"/>
              <a:t>, Block), Stage </a:t>
            </a:r>
            <a:r>
              <a:rPr lang="ko-KR" altLang="en-US" sz="1600" dirty="0"/>
              <a:t>마다 난이도 상승</a:t>
            </a:r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클리어 조건 </a:t>
            </a:r>
            <a:r>
              <a:rPr lang="en-US" altLang="ko-KR" sz="1600" dirty="0"/>
              <a:t>: </a:t>
            </a:r>
            <a:r>
              <a:rPr lang="ko-KR" altLang="en-US" sz="1600" dirty="0"/>
              <a:t>모든 적 사살</a:t>
            </a:r>
            <a:r>
              <a:rPr lang="en-US" altLang="ko-KR" sz="1600" dirty="0"/>
              <a:t> or Finish Line</a:t>
            </a:r>
            <a:r>
              <a:rPr lang="ko-KR" altLang="en-US" sz="1600" dirty="0"/>
              <a:t> 도착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7DD1FA5-AB7C-4905-8854-3C106868188F}"/>
              </a:ext>
            </a:extLst>
          </p:cNvPr>
          <p:cNvSpPr txBox="1"/>
          <p:nvPr/>
        </p:nvSpPr>
        <p:spPr>
          <a:xfrm>
            <a:off x="7777552" y="4813418"/>
            <a:ext cx="9143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획득 별 개수</a:t>
            </a:r>
          </a:p>
        </p:txBody>
      </p:sp>
      <p:pic>
        <p:nvPicPr>
          <p:cNvPr id="1038" name="Picture 14" descr="VR FPSì ëí ì´ë¯¸ì§ ê²ìê²°ê³¼">
            <a:extLst>
              <a:ext uri="{FF2B5EF4-FFF2-40B4-BE49-F238E27FC236}">
                <a16:creationId xmlns:a16="http://schemas.microsoft.com/office/drawing/2014/main" xmlns="" id="{B90CA54A-1313-4713-9106-4F145233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38" y="3650810"/>
            <a:ext cx="2819915" cy="157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ì¬ë í½í ê·¸ë¨ì ëí ì´ë¯¸ì§ ê²ìê²°ê³¼">
            <a:extLst>
              <a:ext uri="{FF2B5EF4-FFF2-40B4-BE49-F238E27FC236}">
                <a16:creationId xmlns:a16="http://schemas.microsoft.com/office/drawing/2014/main" xmlns="" id="{A3837A5C-7975-454A-8417-657815D89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199" y="3837101"/>
            <a:ext cx="588787" cy="51753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ì¬ë í½í ê·¸ë¨ì ëí ì´ë¯¸ì§ ê²ìê²°ê³¼">
            <a:extLst>
              <a:ext uri="{FF2B5EF4-FFF2-40B4-BE49-F238E27FC236}">
                <a16:creationId xmlns:a16="http://schemas.microsoft.com/office/drawing/2014/main" xmlns="" id="{92099552-494D-4DB9-A2CB-A4D32973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66" y="3837101"/>
            <a:ext cx="588787" cy="51753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R FPSì ëí ì´ë¯¸ì§ ê²ìê²°ê³¼">
            <a:extLst>
              <a:ext uri="{FF2B5EF4-FFF2-40B4-BE49-F238E27FC236}">
                <a16:creationId xmlns:a16="http://schemas.microsoft.com/office/drawing/2014/main" xmlns="" id="{F0C3C918-1522-4A3A-9B41-F036CED7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001" y="831668"/>
            <a:ext cx="2395358" cy="17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ì¬ë í½í ê·¸ë¨ì ëí ì´ë¯¸ì§ ê²ìê²°ê³¼">
            <a:extLst>
              <a:ext uri="{FF2B5EF4-FFF2-40B4-BE49-F238E27FC236}">
                <a16:creationId xmlns:a16="http://schemas.microsoft.com/office/drawing/2014/main" xmlns="" id="{9843BC4E-F6B7-497C-8072-20FD4877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53" y="4570881"/>
            <a:ext cx="588787" cy="65323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ì¬ë í½í ê·¸ë¨ì ëí ì´ë¯¸ì§ ê²ìê²°ê³¼">
            <a:extLst>
              <a:ext uri="{FF2B5EF4-FFF2-40B4-BE49-F238E27FC236}">
                <a16:creationId xmlns:a16="http://schemas.microsoft.com/office/drawing/2014/main" xmlns="" id="{98FA2DEF-05AA-4E8E-8F60-CFED84F6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39" y="1116782"/>
            <a:ext cx="842572" cy="119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0D2AAFF-F0AC-4E2D-82B3-1DDC3B3412D0}"/>
              </a:ext>
            </a:extLst>
          </p:cNvPr>
          <p:cNvSpPr txBox="1"/>
          <p:nvPr/>
        </p:nvSpPr>
        <p:spPr>
          <a:xfrm>
            <a:off x="1661749" y="3512310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게임시작 </a:t>
            </a:r>
            <a:r>
              <a:rPr lang="en-US" altLang="ko-KR" sz="1200" dirty="0"/>
              <a:t>10</a:t>
            </a:r>
            <a:r>
              <a:rPr lang="ko-KR" altLang="en-US" sz="1200" dirty="0"/>
              <a:t>초 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4585CE5-7518-45A1-95FF-B6BC7678D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3725" y="3980225"/>
            <a:ext cx="326689" cy="374407"/>
          </a:xfrm>
          <a:prstGeom prst="rect">
            <a:avLst/>
          </a:prstGeom>
        </p:spPr>
      </p:pic>
      <p:pic>
        <p:nvPicPr>
          <p:cNvPr id="1046" name="Picture 22" descr="ìë¥í í½í ê·¸ë¨ì ëí ì´ë¯¸ì§ ê²ìê²°ê³¼">
            <a:extLst>
              <a:ext uri="{FF2B5EF4-FFF2-40B4-BE49-F238E27FC236}">
                <a16:creationId xmlns:a16="http://schemas.microsoft.com/office/drawing/2014/main" xmlns="" id="{8D2288A0-94B7-4DE1-885A-D54AE198C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66" y="3806123"/>
            <a:ext cx="797013" cy="7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ë°ì£¼ì¹´í¬ í½í ê·¸ë¨ì ëí ì´ë¯¸ì§ ê²ìê²°ê³¼">
            <a:extLst>
              <a:ext uri="{FF2B5EF4-FFF2-40B4-BE49-F238E27FC236}">
                <a16:creationId xmlns:a16="http://schemas.microsoft.com/office/drawing/2014/main" xmlns="" id="{3C69DA5B-74BA-4983-9B3D-58823B8B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10" y="3837101"/>
            <a:ext cx="609599" cy="51688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6219EA1-56C5-49AD-A5A6-0B1686F009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8110" y="4579870"/>
            <a:ext cx="644953" cy="644250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1050" name="Picture 26" descr="wooden boxì ëí ì´ë¯¸ì§ ê²ìê²°ê³¼">
            <a:extLst>
              <a:ext uri="{FF2B5EF4-FFF2-40B4-BE49-F238E27FC236}">
                <a16:creationId xmlns:a16="http://schemas.microsoft.com/office/drawing/2014/main" xmlns="" id="{74A51373-F7D1-46EE-A60A-CBA43185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63" y="4570881"/>
            <a:ext cx="653239" cy="653239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C3E47E0-5BD4-47D8-A454-EC82519A6E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1666" y="831668"/>
            <a:ext cx="3068131" cy="183835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5BB499A-7264-4FF3-9B1B-8ADA69B3C459}"/>
              </a:ext>
            </a:extLst>
          </p:cNvPr>
          <p:cNvSpPr txBox="1"/>
          <p:nvPr/>
        </p:nvSpPr>
        <p:spPr>
          <a:xfrm>
            <a:off x="4724261" y="2935412"/>
            <a:ext cx="15546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Pulltrigger</a:t>
            </a:r>
            <a:r>
              <a:rPr lang="en-US" altLang="ko-KR" sz="1200" dirty="0"/>
              <a:t> to start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A6E79D9-9969-4C5E-8986-85C0C81E50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7552" y="868894"/>
            <a:ext cx="914338" cy="38725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9ECBD9B-C527-4A7C-893D-F753F92487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2172" y="1532748"/>
            <a:ext cx="5905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481CBB-3BAE-4FAB-AE0E-38111A5A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6" descr="vr í¼ì¦ ì¤íì´ì§ì ëí ì´ë¯¸ì§ ê²ìê²°ê³¼">
            <a:extLst>
              <a:ext uri="{FF2B5EF4-FFF2-40B4-BE49-F238E27FC236}">
                <a16:creationId xmlns:a16="http://schemas.microsoft.com/office/drawing/2014/main" xmlns="" id="{4E5F313C-E92D-4CD4-8D48-9336DB4A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6" y="770203"/>
            <a:ext cx="3311779" cy="19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TA ì£½ì íë©´ì ëí ì´ë¯¸ì§ ê²ìê²°ê³¼">
            <a:extLst>
              <a:ext uri="{FF2B5EF4-FFF2-40B4-BE49-F238E27FC236}">
                <a16:creationId xmlns:a16="http://schemas.microsoft.com/office/drawing/2014/main" xmlns="" id="{21849BE7-D6FC-488B-8BE0-268DFAE1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65" y="770203"/>
            <a:ext cx="3245832" cy="19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vr í¼ì¦ ì¤íì´ì§ì ëí ì´ë¯¸ì§ ê²ìê²°ê³¼">
            <a:extLst>
              <a:ext uri="{FF2B5EF4-FFF2-40B4-BE49-F238E27FC236}">
                <a16:creationId xmlns:a16="http://schemas.microsoft.com/office/drawing/2014/main" xmlns="" id="{31B1E078-EE20-4521-AFED-CCD38A11B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t="73567" r="18651" b="15033"/>
          <a:stretch/>
        </p:blipFill>
        <p:spPr bwMode="auto">
          <a:xfrm>
            <a:off x="5134615" y="1987421"/>
            <a:ext cx="1838131" cy="2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A996F8-1932-43F6-BE90-7D1BA726852E}"/>
              </a:ext>
            </a:extLst>
          </p:cNvPr>
          <p:cNvSpPr txBox="1"/>
          <p:nvPr/>
        </p:nvSpPr>
        <p:spPr>
          <a:xfrm>
            <a:off x="5640354" y="2789853"/>
            <a:ext cx="175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사망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181D51-8E56-4952-9052-2FFA30D91FF7}"/>
              </a:ext>
            </a:extLst>
          </p:cNvPr>
          <p:cNvSpPr txBox="1"/>
          <p:nvPr/>
        </p:nvSpPr>
        <p:spPr>
          <a:xfrm>
            <a:off x="1219612" y="2789853"/>
            <a:ext cx="175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클리어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F85189E-31FB-4352-B690-8E8EB418F76B}"/>
              </a:ext>
            </a:extLst>
          </p:cNvPr>
          <p:cNvSpPr txBox="1"/>
          <p:nvPr/>
        </p:nvSpPr>
        <p:spPr>
          <a:xfrm>
            <a:off x="6053680" y="1934356"/>
            <a:ext cx="111890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Stage </a:t>
            </a:r>
            <a:r>
              <a:rPr lang="ko-KR" altLang="en-US" sz="1050" dirty="0"/>
              <a:t>선택화면</a:t>
            </a:r>
          </a:p>
        </p:txBody>
      </p:sp>
    </p:spTree>
    <p:extLst>
      <p:ext uri="{BB962C8B-B14F-4D97-AF65-F5344CB8AC3E}">
        <p14:creationId xmlns:p14="http://schemas.microsoft.com/office/powerpoint/2010/main" val="376544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89</Words>
  <Application>Microsoft Office PowerPoint</Application>
  <PresentationFormat>사용자 지정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초화 박</dc:creator>
  <cp:lastModifiedBy>tmdgud3398@naver.com</cp:lastModifiedBy>
  <cp:revision>15</cp:revision>
  <dcterms:created xsi:type="dcterms:W3CDTF">2019-09-07T05:19:30Z</dcterms:created>
  <dcterms:modified xsi:type="dcterms:W3CDTF">2019-09-09T13:00:05Z</dcterms:modified>
</cp:coreProperties>
</file>