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0" r:id="rId5"/>
    <p:sldId id="314" r:id="rId6"/>
    <p:sldId id="256" r:id="rId7"/>
    <p:sldId id="264" r:id="rId8"/>
    <p:sldId id="268" r:id="rId9"/>
    <p:sldId id="315" r:id="rId10"/>
    <p:sldId id="295" r:id="rId11"/>
    <p:sldId id="281" r:id="rId12"/>
    <p:sldId id="307" r:id="rId13"/>
    <p:sldId id="30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6"/>
            <p14:sldId id="264"/>
            <p14:sldId id="268"/>
            <p14:sldId id="315"/>
            <p14:sldId id="295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>
            <p14:sldId id="281"/>
          </p14:sldIdLst>
        </p14:section>
        <p14:section name="Plan" id="{6D3F5E76-E530-496F-B9CA-420499884FC3}">
          <p14:sldIdLst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>
            <p14:sldId id="301"/>
          </p14:sldIdLst>
        </p14:section>
        <p14:section name="Extra Slides" id="{B66D28B3-FC7A-459D-9A0A-07F7429E300F}">
          <p14:sldIdLst/>
        </p14:section>
        <p14:section name="Thank you :)" id="{9711DD4E-2C7C-4731-884F-6603BC7551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4605" autoAdjust="0"/>
  </p:normalViewPr>
  <p:slideViewPr>
    <p:cSldViewPr snapToGrid="0">
      <p:cViewPr>
        <p:scale>
          <a:sx n="60" d="100"/>
          <a:sy n="60" d="100"/>
        </p:scale>
        <p:origin x="1243" y="10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BADA-A2E2-4664-B632-73CD0DE69D62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CCE9-C7F1-49FB-9413-4516DC594C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35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1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8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hyperlink" Target="http://vilnius-tourism.lt/verslui/turizmo-statistika/miesto-turizmo-statistik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489200" y="3689069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i="1" dirty="0" smtClean="0">
                <a:cs typeface="Segoe UI" panose="020B0502040204020203" pitchFamily="34" charset="0"/>
              </a:rPr>
              <a:t>Pažink miestą orientacinėse</a:t>
            </a:r>
            <a:endParaRPr lang="fr-FR" sz="3600" i="1" dirty="0"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71" y="2413000"/>
            <a:ext cx="7365458" cy="9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8620"/>
            <a:ext cx="12125404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Kaip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apžiūrėti miestą?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5" y="2379029"/>
            <a:ext cx="6998472" cy="3957318"/>
          </a:xfrm>
          <a:prstGeom prst="rect">
            <a:avLst/>
          </a:prstGeom>
        </p:spPr>
      </p:pic>
      <p:pic>
        <p:nvPicPr>
          <p:cNvPr id="4" name="Picture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40" y="1312163"/>
            <a:ext cx="6096000" cy="4065984"/>
          </a:xfrm>
          <a:prstGeom prst="rect">
            <a:avLst/>
          </a:prstGeom>
        </p:spPr>
      </p:pic>
      <p:pic>
        <p:nvPicPr>
          <p:cNvPr id="7" name="Picture Placeholder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1" y="1982388"/>
            <a:ext cx="3967011" cy="45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597958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Pažintis su miestu gali tapti </a:t>
            </a:r>
            <a:r>
              <a:rPr lang="lt-LT" sz="54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interaktyviu žaidimu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sz="5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CitySeek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leidžia apžiūrėti įvairias miesto vietas besivaržant su kitais.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Miesto orientacinės pasiekiamos tavo kišenėje.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957263" y="3891555"/>
            <a:ext cx="144783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Pasirink žaidimo tipą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21348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84003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šsirink maršrutą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38778" y="5180993"/>
            <a:ext cx="14538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Įveik maršruto taškus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4336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Įvertink savo rezultatą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55" idx="2"/>
          </p:cNvCxnSpPr>
          <p:nvPr/>
        </p:nvCxnSpPr>
        <p:spPr>
          <a:xfrm>
            <a:off x="1784353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8777" y="1347188"/>
            <a:ext cx="954886" cy="3706423"/>
            <a:chOff x="6018754" y="1269532"/>
            <a:chExt cx="954886" cy="3706423"/>
          </a:xfrm>
        </p:grpSpPr>
        <p:grpSp>
          <p:nvGrpSpPr>
            <p:cNvPr id="2" name="Group 1"/>
            <p:cNvGrpSpPr/>
            <p:nvPr/>
          </p:nvGrpSpPr>
          <p:grpSpPr>
            <a:xfrm>
              <a:off x="6029074" y="1269532"/>
              <a:ext cx="944566" cy="944566"/>
              <a:chOff x="3173014" y="2956717"/>
              <a:chExt cx="944566" cy="9445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3.1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23914" y="2682013"/>
              <a:ext cx="944566" cy="944566"/>
              <a:chOff x="3173014" y="2956717"/>
              <a:chExt cx="944566" cy="9445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3.2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8754" y="4031389"/>
              <a:ext cx="944566" cy="944566"/>
              <a:chOff x="3173014" y="2956717"/>
              <a:chExt cx="944566" cy="9445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3.3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23" idx="4"/>
              <a:endCxn id="30" idx="0"/>
            </p:cNvCxnSpPr>
            <p:nvPr/>
          </p:nvCxnSpPr>
          <p:spPr>
            <a:xfrm flipH="1">
              <a:off x="6496197" y="2214098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491037" y="3563474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66526" y="2728117"/>
            <a:ext cx="944566" cy="944566"/>
            <a:chOff x="3173014" y="2956717"/>
            <a:chExt cx="944566" cy="944566"/>
          </a:xfrm>
        </p:grpSpPr>
        <p:sp>
          <p:nvSpPr>
            <p:cNvPr id="54" name="Oval 5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6" name="Straight Connector 55"/>
          <p:cNvCxnSpPr>
            <a:endCxn id="23" idx="2"/>
          </p:cNvCxnSpPr>
          <p:nvPr/>
        </p:nvCxnSpPr>
        <p:spPr>
          <a:xfrm flipV="1">
            <a:off x="3970444" y="1819471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048087" y="2728117"/>
            <a:ext cx="944566" cy="944566"/>
            <a:chOff x="3173014" y="2956717"/>
            <a:chExt cx="944566" cy="944566"/>
          </a:xfrm>
        </p:grpSpPr>
        <p:sp>
          <p:nvSpPr>
            <p:cNvPr id="58" name="Oval 5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165564" y="3891555"/>
            <a:ext cx="1328461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Laim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ėk prizų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60439" y="3179500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6"/>
            <a:endCxn id="59" idx="2"/>
          </p:cNvCxnSpPr>
          <p:nvPr/>
        </p:nvCxnSpPr>
        <p:spPr>
          <a:xfrm>
            <a:off x="8765914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4659" y="4425413"/>
            <a:ext cx="290773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Turistai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Vilnių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2018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metais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aplank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 9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70 000 u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žsieniečių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2251" y="4348760"/>
            <a:ext cx="3002569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Jauni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Vilniaus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gyventojai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Vilniuje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gyvena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130 000 18-35 met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ų žmonių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5294" y="2084199"/>
            <a:ext cx="1961858" cy="196185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Naudotojai</a:t>
            </a:r>
            <a:endParaRPr lang="fr-FR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7493"/>
          <a:stretch>
            <a:fillRect/>
          </a:stretch>
        </p:blipFill>
        <p:spPr>
          <a:xfrm>
            <a:off x="1567599" y="2084199"/>
            <a:ext cx="1961858" cy="1961858"/>
          </a:xfrm>
        </p:spPr>
      </p:pic>
      <p:sp>
        <p:nvSpPr>
          <p:cNvPr id="12" name="TextBox 11"/>
          <p:cNvSpPr txBox="1"/>
          <p:nvPr/>
        </p:nvSpPr>
        <p:spPr>
          <a:xfrm>
            <a:off x="253573" y="6193332"/>
            <a:ext cx="9036424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–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remiantis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b-NO" sz="1200" dirty="0">
                <a:hlinkClick r:id="rId4"/>
              </a:rPr>
              <a:t>http://vilnius-tourism.lt/verslui/turizmo-statistika/miesto-turizmo-statistika</a:t>
            </a:r>
            <a:r>
              <a:rPr lang="nb-NO" sz="1200" dirty="0" smtClean="0">
                <a:hlinkClick r:id="rId4"/>
              </a:rPr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duomenimis</a:t>
            </a:r>
            <a:endParaRPr lang="nb-NO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 –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pagal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Lietuvos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Statistikos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departamento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2019 m.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duomenis</a:t>
            </a:r>
            <a:endParaRPr lang="nb-NO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3573" y="6078071"/>
            <a:ext cx="6585217" cy="1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1361" y="4348760"/>
            <a:ext cx="2787942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Įmonės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Žaidimai komandos formavimo renginiams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Picture Placeholder 2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38" y="2084199"/>
            <a:ext cx="1838187" cy="19618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3764" y="284341"/>
            <a:ext cx="5284386" cy="147492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Nauda</a:t>
            </a:r>
            <a:r>
              <a:rPr lang="fr-FR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miestui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588" y="339599"/>
            <a:ext cx="2278856" cy="227885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100" dirty="0" smtClean="0"/>
                <a:t>Sudominti turist</a:t>
              </a:r>
              <a:r>
                <a:rPr lang="en-US" sz="2100" dirty="0" err="1" smtClean="0"/>
                <a:t>ai</a:t>
              </a:r>
              <a:endParaRPr lang="fr-FR" sz="2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9295" y="4406959"/>
            <a:ext cx="2278856" cy="2278856"/>
            <a:chOff x="839788" y="1866900"/>
            <a:chExt cx="3091656" cy="3091656"/>
          </a:xfrm>
        </p:grpSpPr>
        <p:sp>
          <p:nvSpPr>
            <p:cNvPr id="13" name="Oval 12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Pramoga vilniečiams</a:t>
              </a:r>
              <a:endParaRPr lang="fr-FR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68955" y="2441730"/>
            <a:ext cx="2278856" cy="2278856"/>
            <a:chOff x="839788" y="1866900"/>
            <a:chExt cx="3091656" cy="3091656"/>
          </a:xfrm>
        </p:grpSpPr>
        <p:sp>
          <p:nvSpPr>
            <p:cNvPr id="16" name="Oval 15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Teminiai žaidimai Vilniaus renginiams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6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Tolimesni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žingsniai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2757" y="2283723"/>
            <a:ext cx="323895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Pridėti versiją įmonėms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1145" y="2277296"/>
            <a:ext cx="3091024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Pasiūlyti CitySeek renginiams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3071385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Informacija apie apps'ą turizmo puslapiuose, socialiniuose tinkluose</a:t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Partnerių taškai žaidimo maršrutuose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1473" y="3306365"/>
            <a:ext cx="3070488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Išplėsti funkcionalumą, pridedant opciją </a:t>
            </a:r>
            <a:r>
              <a:rPr lang="lt-LT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teambuilding'ams</a:t>
            </a:r>
            <a:endParaRPr lang="fr-FR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2968" y="337459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Galimybė miesto festivaliams, mugėms turėti teminius žaidimo maršrutus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9787" y="2596294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322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Ieškoti reklamos galimybių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81473" y="2575304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29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2968" y="2554743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35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Komanda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38" y="1793442"/>
            <a:ext cx="1588275" cy="15882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>
            <a:fillRect/>
          </a:stretch>
        </p:blipFill>
        <p:spPr>
          <a:xfrm>
            <a:off x="4349163" y="1793440"/>
            <a:ext cx="1588275" cy="158827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>
          <a:xfrm>
            <a:off x="7899704" y="1793440"/>
            <a:ext cx="1588275" cy="1588275"/>
          </a:xfrm>
        </p:spPr>
      </p:pic>
      <p:sp>
        <p:nvSpPr>
          <p:cNvPr id="3" name="Rectangle 2"/>
          <p:cNvSpPr/>
          <p:nvPr/>
        </p:nvSpPr>
        <p:spPr>
          <a:xfrm>
            <a:off x="39367" y="376637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Aurimas Šimkus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9" y="3499089"/>
            <a:ext cx="1588275" cy="1588275"/>
          </a:xfrm>
          <a:prstGeom prst="ellipse">
            <a:avLst/>
          </a:prstGeom>
        </p:spPr>
      </p:pic>
      <p:pic>
        <p:nvPicPr>
          <p:cNvPr id="22" name="Picture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2" y="3499089"/>
            <a:ext cx="1588275" cy="1588275"/>
          </a:xfrm>
          <a:prstGeom prst="ellipse">
            <a:avLst/>
          </a:prstGeom>
        </p:spPr>
      </p:pic>
      <p:pic>
        <p:nvPicPr>
          <p:cNvPr id="26" name="Picture Placeholder 9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15" y="3461759"/>
            <a:ext cx="1650145" cy="1556539"/>
          </a:xfrm>
          <a:prstGeom prst="ellipse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55525" y="5188917"/>
            <a:ext cx="272228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Laurynas Šimkūnas</a:t>
            </a:r>
          </a:p>
          <a:p>
            <a:pPr algn="ctr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3676" y="346004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Gerda Šimoliūnaitė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11935" y="5188917"/>
            <a:ext cx="2639247" cy="611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Artūras Bončkus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74217" y="3324187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Jurgis Kargauda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57763" y="5018298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Vytautas Strimaiti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21170"/>
            <a:ext cx="104648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lt-LT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Ačiū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!</a:t>
            </a:r>
            <a:endParaRPr lang="lt-LT" sz="6000" dirty="0" smtClean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410</Words>
  <Application>Microsoft Office PowerPoint</Application>
  <PresentationFormat>Widescreen</PresentationFormat>
  <Paragraphs>288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Vytautas Strimaitis</cp:lastModifiedBy>
  <cp:revision>183</cp:revision>
  <dcterms:created xsi:type="dcterms:W3CDTF">2015-10-12T10:51:44Z</dcterms:created>
  <dcterms:modified xsi:type="dcterms:W3CDTF">2019-09-22T12:26:00Z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