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sldIdLst>
    <p:sldId id="270" r:id="rId5"/>
    <p:sldId id="314" r:id="rId6"/>
    <p:sldId id="256" r:id="rId7"/>
    <p:sldId id="264" r:id="rId8"/>
    <p:sldId id="268" r:id="rId9"/>
    <p:sldId id="315" r:id="rId10"/>
    <p:sldId id="278" r:id="rId11"/>
    <p:sldId id="263" r:id="rId12"/>
    <p:sldId id="295" r:id="rId13"/>
    <p:sldId id="283" r:id="rId14"/>
    <p:sldId id="269" r:id="rId15"/>
    <p:sldId id="271" r:id="rId16"/>
    <p:sldId id="313" r:id="rId17"/>
    <p:sldId id="274" r:id="rId18"/>
    <p:sldId id="302" r:id="rId19"/>
    <p:sldId id="273" r:id="rId20"/>
    <p:sldId id="279" r:id="rId21"/>
    <p:sldId id="281" r:id="rId22"/>
    <p:sldId id="282" r:id="rId23"/>
    <p:sldId id="275" r:id="rId24"/>
    <p:sldId id="307" r:id="rId25"/>
    <p:sldId id="290" r:id="rId26"/>
    <p:sldId id="291" r:id="rId27"/>
    <p:sldId id="289" r:id="rId28"/>
    <p:sldId id="301" r:id="rId29"/>
    <p:sldId id="300" r:id="rId30"/>
    <p:sldId id="297" r:id="rId31"/>
    <p:sldId id="298" r:id="rId32"/>
    <p:sldId id="299" r:id="rId33"/>
    <p:sldId id="296" r:id="rId34"/>
    <p:sldId id="294" r:id="rId35"/>
    <p:sldId id="312" r:id="rId36"/>
    <p:sldId id="311" r:id="rId37"/>
    <p:sldId id="303" r:id="rId38"/>
    <p:sldId id="306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Problem" id="{B3722385-FBB2-468F-965A-7B63E17B98FE}">
          <p14:sldIdLst>
            <p14:sldId id="314"/>
            <p14:sldId id="256"/>
            <p14:sldId id="264"/>
            <p14:sldId id="268"/>
            <p14:sldId id="315"/>
            <p14:sldId id="278"/>
            <p14:sldId id="263"/>
            <p14:sldId id="295"/>
          </p14:sldIdLst>
        </p14:section>
        <p14:section name="Market" id="{C48C19BF-9578-4868-9537-E16713293419}">
          <p14:sldIdLst>
            <p14:sldId id="283"/>
            <p14:sldId id="269"/>
            <p14:sldId id="271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279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  <p14:sldId id="300"/>
            <p14:sldId id="297"/>
            <p14:sldId id="298"/>
            <p14:sldId id="299"/>
            <p14:sldId id="296"/>
          </p14:sldIdLst>
        </p14:section>
        <p14:section name="Extra Slides" id="{B66D28B3-FC7A-459D-9A0A-07F7429E300F}">
          <p14:sldIdLst>
            <p14:sldId id="294"/>
            <p14:sldId id="312"/>
            <p14:sldId id="311"/>
            <p14:sldId id="303"/>
          </p14:sldIdLst>
        </p14:section>
        <p14:section name="Thank you :)" id="{9711DD4E-2C7C-4731-884F-6603BC755177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4680" autoAdjust="0"/>
  </p:normalViewPr>
  <p:slideViewPr>
    <p:cSldViewPr snapToGrid="0">
      <p:cViewPr varScale="1">
        <p:scale>
          <a:sx n="71" d="100"/>
          <a:sy n="71" d="100"/>
        </p:scale>
        <p:origin x="45" y="113"/>
      </p:cViewPr>
      <p:guideLst>
        <p:guide orient="horz" pos="2137"/>
        <p:guide pos="3817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nb-NO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FBADA-A2E2-4664-B632-73CD0DE69D62}" type="datetimeFigureOut">
              <a:rPr lang="nb-NO" smtClean="0"/>
              <a:t>22.09.2019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9CCE9-C7F1-49FB-9413-4516DC594C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8894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ADC1-6FC9-463B-95FF-779DD7154547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vilnius-tourism.lt/verslui/turizmo-statistika/miesto-turizmo-statistika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lt-LT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CITYSEEK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lt-LT" sz="3600" i="1" dirty="0" smtClean="0">
                <a:cs typeface="Segoe UI" panose="020B0502040204020203" pitchFamily="34" charset="0"/>
              </a:rPr>
              <a:t>Slogan missing</a:t>
            </a:r>
            <a:endParaRPr lang="fr-FR" sz="3600" i="1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732" y="1924844"/>
            <a:ext cx="2975768" cy="2975768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25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19688" y="2621756"/>
            <a:ext cx="2278856" cy="2278856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660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152732" y="3637756"/>
            <a:ext cx="1262856" cy="1262856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491068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25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660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91068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88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498085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156382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814679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39788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98085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156382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814679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72069" y="2515800"/>
            <a:ext cx="1872972" cy="1134250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771255" y="1125220"/>
            <a:ext cx="386080" cy="38608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3220" y="2649220"/>
            <a:ext cx="2136775" cy="38608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34910" y="3993179"/>
            <a:ext cx="2136775" cy="38608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20560" y="4945679"/>
            <a:ext cx="2136775" cy="38608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520316" y="4379259"/>
            <a:ext cx="2136775" cy="38608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61437" y="5253019"/>
            <a:ext cx="2136775" cy="38608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861437" y="1921510"/>
            <a:ext cx="2136775" cy="38608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197340" y="1144805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40655" y="226786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40655" y="6323437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74474"/>
              </p:ext>
            </p:extLst>
          </p:nvPr>
        </p:nvGraphicFramePr>
        <p:xfrm>
          <a:off x="839787" y="793696"/>
          <a:ext cx="10512426" cy="527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097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2379874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7501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76941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3624790" y="1829826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3624790" y="2589908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3624790" y="3349990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3624790" y="4110072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3624790" y="4870154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3624790" y="5630237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pSp>
        <p:nvGrpSpPr>
          <p:cNvPr id="179" name="Group 178"/>
          <p:cNvGrpSpPr/>
          <p:nvPr/>
        </p:nvGrpSpPr>
        <p:grpSpPr>
          <a:xfrm>
            <a:off x="8022418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021703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8036261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5934178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5934178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5934178" y="4071323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5934178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5934178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94" name="Group 193"/>
          <p:cNvGrpSpPr/>
          <p:nvPr/>
        </p:nvGrpSpPr>
        <p:grpSpPr>
          <a:xfrm>
            <a:off x="5921653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8028680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8030000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8028680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87" name="Group 186"/>
          <p:cNvGrpSpPr/>
          <p:nvPr/>
        </p:nvGrpSpPr>
        <p:grpSpPr>
          <a:xfrm>
            <a:off x="10125822" y="5686281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10138345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10123183" y="2551159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10123183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10123182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3" name="Group 202"/>
          <p:cNvGrpSpPr/>
          <p:nvPr/>
        </p:nvGrpSpPr>
        <p:grpSpPr>
          <a:xfrm>
            <a:off x="10129442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7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787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7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787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6235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235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235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2683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2683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2683" y="4615705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03816071"/>
              </p:ext>
            </p:extLst>
          </p:nvPr>
        </p:nvGraphicFramePr>
        <p:xfrm>
          <a:off x="839788" y="1524000"/>
          <a:ext cx="10768012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9385300" y="255428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93346824"/>
              </p:ext>
            </p:extLst>
          </p:nvPr>
        </p:nvGraphicFramePr>
        <p:xfrm>
          <a:off x="839788" y="1549400"/>
          <a:ext cx="11352212" cy="485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557752" y="5837996"/>
            <a:ext cx="1299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55481" y="5837996"/>
            <a:ext cx="118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82849" y="5837996"/>
            <a:ext cx="740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845471" y="5837996"/>
            <a:ext cx="945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4145706" y="2015106"/>
            <a:ext cx="4532259" cy="3646935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6926494" y="3407097"/>
            <a:ext cx="2802351" cy="2254943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2139150" y="2479261"/>
            <a:ext cx="3955427" cy="3182780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854739" y="3540186"/>
            <a:ext cx="2636950" cy="2121853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8907063" y="3706554"/>
            <a:ext cx="2430199" cy="1955487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843532" y="5837996"/>
            <a:ext cx="853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49700" y="2925119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693349" y="1886178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90726" y="1365902"/>
            <a:ext cx="84221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04155" y="2731874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98648" y="3095357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45112" cy="701731"/>
          </a:xfrm>
        </p:spPr>
        <p:txBody>
          <a:bodyPr/>
          <a:lstStyle/>
          <a:p>
            <a:r>
              <a:rPr lang="fr-F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Komanda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3038" y="1793442"/>
            <a:ext cx="1588275" cy="1588275"/>
          </a:xfrm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" r="50"/>
          <a:stretch>
            <a:fillRect/>
          </a:stretch>
        </p:blipFill>
        <p:spPr>
          <a:xfrm>
            <a:off x="4349163" y="1793440"/>
            <a:ext cx="1588275" cy="1588275"/>
          </a:xfrm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3" r="16643"/>
          <a:stretch>
            <a:fillRect/>
          </a:stretch>
        </p:blipFill>
        <p:spPr>
          <a:xfrm>
            <a:off x="7899704" y="1793440"/>
            <a:ext cx="1588275" cy="1588275"/>
          </a:xfrm>
        </p:spPr>
      </p:pic>
      <p:sp>
        <p:nvSpPr>
          <p:cNvPr id="3" name="Rectangle 2"/>
          <p:cNvSpPr/>
          <p:nvPr/>
        </p:nvSpPr>
        <p:spPr>
          <a:xfrm>
            <a:off x="39367" y="3766375"/>
            <a:ext cx="2639247" cy="566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lt-LT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Aurimas Šimkus</a:t>
            </a:r>
          </a:p>
          <a:p>
            <a:pPr algn="ctr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529" y="3499089"/>
            <a:ext cx="1588275" cy="1588275"/>
          </a:xfrm>
          <a:prstGeom prst="ellipse">
            <a:avLst/>
          </a:prstGeom>
        </p:spPr>
      </p:pic>
      <p:pic>
        <p:nvPicPr>
          <p:cNvPr id="22" name="Picture Placeholder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22" y="3499089"/>
            <a:ext cx="1588275" cy="1588275"/>
          </a:xfrm>
          <a:prstGeom prst="ellipse">
            <a:avLst/>
          </a:prstGeom>
        </p:spPr>
      </p:pic>
      <p:pic>
        <p:nvPicPr>
          <p:cNvPr id="26" name="Picture Placeholder 9"/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315" y="3461759"/>
            <a:ext cx="1650145" cy="1556539"/>
          </a:xfrm>
          <a:prstGeom prst="ellipse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855525" y="5188917"/>
            <a:ext cx="2722281" cy="656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lt-LT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Laurynas Šimkūnas</a:t>
            </a:r>
          </a:p>
          <a:p>
            <a:pPr algn="ctr">
              <a:lnSpc>
                <a:spcPct val="150000"/>
              </a:lnSpc>
            </a:pPr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23676" y="3460045"/>
            <a:ext cx="2639247" cy="566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lt-LT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Gerda Šimoliūnaitė</a:t>
            </a:r>
          </a:p>
          <a:p>
            <a:pPr algn="ctr">
              <a:lnSpc>
                <a:spcPct val="150000"/>
              </a:lnSpc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11935" y="5188917"/>
            <a:ext cx="2639247" cy="611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lt-LT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Artūras Bončkus</a:t>
            </a:r>
          </a:p>
          <a:p>
            <a:pPr algn="ctr">
              <a:lnSpc>
                <a:spcPct val="150000"/>
              </a:lnSpc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74217" y="3324187"/>
            <a:ext cx="2639247" cy="566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lt-LT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Jurgis Kargauda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lt-LT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57763" y="5018298"/>
            <a:ext cx="2639247" cy="566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lt-LT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Vytautas Strimaiti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lt-LT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72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56000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787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83929" y="2134007"/>
            <a:ext cx="2736000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1858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9787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11858" y="4726827"/>
            <a:ext cx="2736000" cy="14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Sequoia Capital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56000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Snapchat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3929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</a:rPr>
              <a:t>Accel</a:t>
            </a:r>
            <a:r>
              <a:rPr lang="fr-FR" i="1" dirty="0">
                <a:solidFill>
                  <a:schemeClr val="tx1"/>
                </a:solidFill>
              </a:rPr>
              <a:t> Partners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8620"/>
            <a:ext cx="12125404" cy="8402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Kaip</a:t>
            </a: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pa</a:t>
            </a:r>
            <a:r>
              <a:rPr lang="lt-LT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žinti miestą?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5" y="2350749"/>
            <a:ext cx="6998472" cy="3957318"/>
          </a:xfrm>
          <a:prstGeom prst="rect">
            <a:avLst/>
          </a:prstGeom>
        </p:spPr>
      </p:pic>
      <p:pic>
        <p:nvPicPr>
          <p:cNvPr id="4" name="Picture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7" y="1349871"/>
            <a:ext cx="6096000" cy="4065984"/>
          </a:xfrm>
          <a:prstGeom prst="rect">
            <a:avLst/>
          </a:prstGeom>
        </p:spPr>
      </p:pic>
      <p:pic>
        <p:nvPicPr>
          <p:cNvPr id="7" name="Picture Placeholder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01" y="2730615"/>
            <a:ext cx="2978056" cy="34247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401" y="1848375"/>
            <a:ext cx="8642562" cy="401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64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Pre</a:t>
            </a:r>
            <a:r>
              <a:rPr lang="fr-FR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Launch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459506"/>
            <a:ext cx="1046480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4305879" y="435439"/>
            <a:ext cx="412922" cy="412065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3549427" y="435439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5062331" y="435439"/>
            <a:ext cx="412922" cy="412065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6575236" y="435439"/>
            <a:ext cx="412922" cy="412065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3549427" y="1191034"/>
            <a:ext cx="412922" cy="411208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5846197" y="435439"/>
            <a:ext cx="358094" cy="412065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5837630" y="1191034"/>
            <a:ext cx="373514" cy="411208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6610360" y="1189320"/>
            <a:ext cx="343530" cy="41292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5818783" y="3525496"/>
            <a:ext cx="412922" cy="274139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3549427" y="4987855"/>
            <a:ext cx="421488" cy="370087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20" name="Group 2319"/>
          <p:cNvGrpSpPr/>
          <p:nvPr/>
        </p:nvGrpSpPr>
        <p:grpSpPr>
          <a:xfrm>
            <a:off x="6603506" y="4211699"/>
            <a:ext cx="357237" cy="412064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6610360" y="5722032"/>
            <a:ext cx="343530" cy="412065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5853051" y="5708326"/>
            <a:ext cx="344388" cy="425772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5062331" y="1945772"/>
            <a:ext cx="412922" cy="412064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5818783" y="1945772"/>
            <a:ext cx="412922" cy="412064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6575236" y="1945772"/>
            <a:ext cx="412922" cy="412064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5062331" y="4211699"/>
            <a:ext cx="412922" cy="412065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4305879" y="4280235"/>
            <a:ext cx="412922" cy="274996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5062331" y="3483520"/>
            <a:ext cx="412922" cy="357236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3549427" y="4211699"/>
            <a:ext cx="412922" cy="412065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3549427" y="1978327"/>
            <a:ext cx="412922" cy="331536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4360706" y="1945772"/>
            <a:ext cx="303266" cy="412065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5818783" y="2701367"/>
            <a:ext cx="412922" cy="412065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6575236" y="2701367"/>
            <a:ext cx="412922" cy="412065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5069185" y="4967295"/>
            <a:ext cx="412922" cy="411208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5818783" y="4967295"/>
            <a:ext cx="412922" cy="411208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4305879" y="2742487"/>
            <a:ext cx="412922" cy="329824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3549427" y="5749446"/>
            <a:ext cx="406068" cy="357237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5062331" y="5749446"/>
            <a:ext cx="412922" cy="357237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4340146" y="5749446"/>
            <a:ext cx="344388" cy="357237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5062331" y="2769901"/>
            <a:ext cx="412922" cy="274996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4305879" y="1225301"/>
            <a:ext cx="412922" cy="356380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5062331" y="1225301"/>
            <a:ext cx="412922" cy="342673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6603506" y="3438971"/>
            <a:ext cx="357237" cy="4291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4295599" y="3473239"/>
            <a:ext cx="433482" cy="367517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3549427" y="3456106"/>
            <a:ext cx="414636" cy="413778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46" name="Group 2345"/>
          <p:cNvGrpSpPr/>
          <p:nvPr/>
        </p:nvGrpSpPr>
        <p:grpSpPr>
          <a:xfrm>
            <a:off x="6575236" y="4967295"/>
            <a:ext cx="412922" cy="411208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3549427" y="2701367"/>
            <a:ext cx="412922" cy="412065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5874468" y="4211699"/>
            <a:ext cx="302410" cy="412065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4297312" y="4958728"/>
            <a:ext cx="421488" cy="419774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8160110" y="476559"/>
            <a:ext cx="414638" cy="329824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9750983" y="435439"/>
            <a:ext cx="268143" cy="412065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87" name="Group 2086"/>
          <p:cNvGrpSpPr/>
          <p:nvPr/>
        </p:nvGrpSpPr>
        <p:grpSpPr>
          <a:xfrm>
            <a:off x="7515023" y="435439"/>
            <a:ext cx="185901" cy="412065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10431195" y="435439"/>
            <a:ext cx="412924" cy="412065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8918280" y="483413"/>
            <a:ext cx="412924" cy="309263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7405366" y="1191034"/>
            <a:ext cx="412924" cy="411208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8161823" y="1191034"/>
            <a:ext cx="412926" cy="411208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8918280" y="1191034"/>
            <a:ext cx="412924" cy="411208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10466319" y="1191034"/>
            <a:ext cx="329825" cy="411209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8161823" y="1945773"/>
            <a:ext cx="414638" cy="412065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7405366" y="1945773"/>
            <a:ext cx="412924" cy="412065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8918280" y="1945773"/>
            <a:ext cx="412924" cy="412065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9606203" y="1945773"/>
            <a:ext cx="556848" cy="412065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10466319" y="1945773"/>
            <a:ext cx="343532" cy="412065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9015087" y="2701368"/>
            <a:ext cx="220169" cy="412065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9730422" y="2701368"/>
            <a:ext cx="302411" cy="412065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10431195" y="2742489"/>
            <a:ext cx="412924" cy="336677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7487608" y="2694514"/>
            <a:ext cx="233877" cy="412065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8161823" y="2697941"/>
            <a:ext cx="412924" cy="415492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7405366" y="3456107"/>
            <a:ext cx="412924" cy="412064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8202945" y="3456107"/>
            <a:ext cx="330683" cy="412065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8959402" y="3456107"/>
            <a:ext cx="330683" cy="412064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9715858" y="1191034"/>
            <a:ext cx="330683" cy="411209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08" name="Group 2107"/>
          <p:cNvGrpSpPr/>
          <p:nvPr/>
        </p:nvGrpSpPr>
        <p:grpSpPr>
          <a:xfrm>
            <a:off x="9702152" y="3456107"/>
            <a:ext cx="358096" cy="412064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10431195" y="3456107"/>
            <a:ext cx="412924" cy="412064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10431195" y="4211702"/>
            <a:ext cx="412924" cy="412065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9673024" y="4285376"/>
            <a:ext cx="416351" cy="256148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8230359" y="4211702"/>
            <a:ext cx="275855" cy="412065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8918280" y="4287090"/>
            <a:ext cx="412924" cy="274996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7412220" y="4245969"/>
            <a:ext cx="399218" cy="322970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7405366" y="4974150"/>
            <a:ext cx="412924" cy="399214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8161823" y="5083805"/>
            <a:ext cx="412924" cy="178190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17" name="Group 2116"/>
          <p:cNvGrpSpPr/>
          <p:nvPr/>
        </p:nvGrpSpPr>
        <p:grpSpPr>
          <a:xfrm>
            <a:off x="8994526" y="4965583"/>
            <a:ext cx="256150" cy="41292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10431195" y="4987857"/>
            <a:ext cx="412924" cy="376941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9674737" y="4967297"/>
            <a:ext cx="412926" cy="411208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8161823" y="5722035"/>
            <a:ext cx="412924" cy="412065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7405366" y="5722035"/>
            <a:ext cx="412924" cy="412065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8918280" y="5722035"/>
            <a:ext cx="412924" cy="412065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9737276" y="5722035"/>
            <a:ext cx="261291" cy="412065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10424341" y="5722035"/>
            <a:ext cx="412924" cy="412065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5100870" y="5722035"/>
            <a:ext cx="412922" cy="412065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344419" y="2701368"/>
            <a:ext cx="412922" cy="412065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5100870" y="2701367"/>
            <a:ext cx="146493" cy="412065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5367300" y="2699654"/>
            <a:ext cx="146493" cy="413778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5230230" y="2701367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5230230" y="3051751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5231943" y="2749342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5369012" y="2701367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11" name="Group 810"/>
          <p:cNvGrpSpPr/>
          <p:nvPr/>
        </p:nvGrpSpPr>
        <p:grpSpPr>
          <a:xfrm>
            <a:off x="3587967" y="449146"/>
            <a:ext cx="412922" cy="384651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4340992" y="435439"/>
            <a:ext cx="416349" cy="412065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5100870" y="3456106"/>
            <a:ext cx="412922" cy="412065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3587967" y="4211702"/>
            <a:ext cx="412922" cy="412065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6620629" y="1191034"/>
            <a:ext cx="412922" cy="411208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3587967" y="2701368"/>
            <a:ext cx="412922" cy="412065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4385540" y="1945773"/>
            <a:ext cx="330680" cy="412065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5857323" y="4211702"/>
            <a:ext cx="412922" cy="412065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6613775" y="4211702"/>
            <a:ext cx="412922" cy="412065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5100870" y="1945773"/>
            <a:ext cx="412922" cy="412065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5857323" y="447433"/>
            <a:ext cx="412922" cy="386364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6612062" y="3454393"/>
            <a:ext cx="416349" cy="413778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6613775" y="455999"/>
            <a:ext cx="412922" cy="370944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5100870" y="476559"/>
            <a:ext cx="412922" cy="329824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3587967" y="1197888"/>
            <a:ext cx="412922" cy="400928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5097445" y="1218448"/>
            <a:ext cx="416349" cy="356380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4344419" y="1218448"/>
            <a:ext cx="416349" cy="356380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5857323" y="1204742"/>
            <a:ext cx="412922" cy="383794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3587967" y="1966333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5857323" y="1945773"/>
            <a:ext cx="412922" cy="412065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6606921" y="1957767"/>
            <a:ext cx="412922" cy="413778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5857323" y="2742489"/>
            <a:ext cx="412922" cy="329824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6613775" y="2701368"/>
            <a:ext cx="412922" cy="412065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587967" y="3504081"/>
            <a:ext cx="412922" cy="302410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4344419" y="3456106"/>
            <a:ext cx="412922" cy="412065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5898444" y="3454393"/>
            <a:ext cx="330680" cy="413778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4344419" y="4211702"/>
            <a:ext cx="412922" cy="412065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5100870" y="4225408"/>
            <a:ext cx="412922" cy="384651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3581114" y="4967297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4337565" y="4967297"/>
            <a:ext cx="419776" cy="411208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5083737" y="4967297"/>
            <a:ext cx="430055" cy="411208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2" name="Group 841"/>
          <p:cNvGrpSpPr/>
          <p:nvPr/>
        </p:nvGrpSpPr>
        <p:grpSpPr>
          <a:xfrm>
            <a:off x="5857323" y="4967297"/>
            <a:ext cx="412922" cy="411208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6613775" y="5006705"/>
            <a:ext cx="412922" cy="33068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4344419" y="5735742"/>
            <a:ext cx="412922" cy="384651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3649648" y="5722035"/>
            <a:ext cx="274996" cy="412065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6" name="Group 845"/>
          <p:cNvGrpSpPr/>
          <p:nvPr/>
        </p:nvGrpSpPr>
        <p:grpSpPr>
          <a:xfrm>
            <a:off x="5877883" y="5722035"/>
            <a:ext cx="371801" cy="412065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6613775" y="5722035"/>
            <a:ext cx="412922" cy="412065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7345411" y="435430"/>
            <a:ext cx="412923" cy="412065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8101865" y="435430"/>
            <a:ext cx="412923" cy="412065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8934565" y="435430"/>
            <a:ext cx="261289" cy="398358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9614773" y="435430"/>
            <a:ext cx="412923" cy="412065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10371227" y="442284"/>
            <a:ext cx="412923" cy="405211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7345411" y="1292116"/>
            <a:ext cx="412923" cy="234732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8865173" y="1191025"/>
            <a:ext cx="399215" cy="411209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8101865" y="1191025"/>
            <a:ext cx="412923" cy="411209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9614773" y="1191025"/>
            <a:ext cx="412923" cy="411209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10371227" y="1191025"/>
            <a:ext cx="412923" cy="411209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8101865" y="1945765"/>
            <a:ext cx="412923" cy="412065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8858319" y="1945765"/>
            <a:ext cx="412923" cy="412065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7345411" y="1945765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9655894" y="1945765"/>
            <a:ext cx="330681" cy="412065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10371227" y="1945765"/>
            <a:ext cx="412923" cy="412065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8101865" y="2701362"/>
            <a:ext cx="412923" cy="412065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7345411" y="2790456"/>
            <a:ext cx="412923" cy="247582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8858319" y="2701362"/>
            <a:ext cx="416350" cy="412065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9614773" y="2701362"/>
            <a:ext cx="412923" cy="412065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10371227" y="2701362"/>
            <a:ext cx="412923" cy="412065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7345411" y="3456100"/>
            <a:ext cx="412923" cy="412065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8934565" y="3456100"/>
            <a:ext cx="274996" cy="412065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8129279" y="3456100"/>
            <a:ext cx="358095" cy="412065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9614773" y="3518638"/>
            <a:ext cx="412923" cy="301553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10371227" y="3518638"/>
            <a:ext cx="412923" cy="301553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73" name="Group 872"/>
          <p:cNvGrpSpPr/>
          <p:nvPr/>
        </p:nvGrpSpPr>
        <p:grpSpPr>
          <a:xfrm>
            <a:off x="8913147" y="4211697"/>
            <a:ext cx="303267" cy="412065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9621627" y="4211697"/>
            <a:ext cx="385509" cy="412065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8129279" y="4211697"/>
            <a:ext cx="358095" cy="412065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7372825" y="4211697"/>
            <a:ext cx="358095" cy="412065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10371227" y="4211697"/>
            <a:ext cx="412923" cy="412065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7427653" y="4967292"/>
            <a:ext cx="247582" cy="411209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8101865" y="5015267"/>
            <a:ext cx="412923" cy="328967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8858319" y="4994706"/>
            <a:ext cx="412923" cy="356381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9614773" y="4974146"/>
            <a:ext cx="412923" cy="390649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10371227" y="4967292"/>
            <a:ext cx="412923" cy="411209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3" name="Group 882"/>
          <p:cNvGrpSpPr/>
          <p:nvPr/>
        </p:nvGrpSpPr>
        <p:grpSpPr>
          <a:xfrm>
            <a:off x="7345411" y="5716892"/>
            <a:ext cx="418063" cy="417205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8101865" y="5722032"/>
            <a:ext cx="412923" cy="412065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8872027" y="5720318"/>
            <a:ext cx="385509" cy="413779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9614773" y="5722032"/>
            <a:ext cx="385509" cy="412065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7" name="Group 886"/>
          <p:cNvGrpSpPr/>
          <p:nvPr/>
        </p:nvGrpSpPr>
        <p:grpSpPr>
          <a:xfrm>
            <a:off x="10371227" y="5722032"/>
            <a:ext cx="424917" cy="412065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9315824" y="1726577"/>
            <a:ext cx="634585" cy="634751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315824" y="4497958"/>
            <a:ext cx="634585" cy="632180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315824" y="3112267"/>
            <a:ext cx="634585" cy="634751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8280" y="4496672"/>
            <a:ext cx="634585" cy="634751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98280" y="1737242"/>
            <a:ext cx="634585" cy="634751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66414" y="4495923"/>
            <a:ext cx="634585" cy="632180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41119" y="1734540"/>
            <a:ext cx="634585" cy="634751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41119" y="4492099"/>
            <a:ext cx="634585" cy="632180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96995" y="3107364"/>
            <a:ext cx="634585" cy="632180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66414" y="1733388"/>
            <a:ext cx="634585" cy="634752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154851" y="3115231"/>
            <a:ext cx="634585" cy="634751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234548" y="3112267"/>
            <a:ext cx="634585" cy="634751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762000" cy="4572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762000" cy="4572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371600"/>
            <a:ext cx="762000" cy="4572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828800"/>
            <a:ext cx="762000" cy="4572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762000" cy="4572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74320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762000" cy="4572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57600"/>
            <a:ext cx="762000" cy="4572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114800"/>
            <a:ext cx="762000" cy="4572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572000"/>
            <a:ext cx="762000" cy="4572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762000" cy="4572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5486400"/>
            <a:ext cx="762000" cy="4572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943600"/>
            <a:ext cx="762000" cy="4572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400800"/>
            <a:ext cx="762000" cy="4572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" y="457200"/>
            <a:ext cx="762000" cy="4572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000" y="914400"/>
            <a:ext cx="762000" cy="4572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1371600"/>
            <a:ext cx="762000" cy="4572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" y="1828800"/>
            <a:ext cx="762000" cy="4572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0" y="2286000"/>
            <a:ext cx="762000" cy="4572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274320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0" y="3200400"/>
            <a:ext cx="762000" cy="4572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3657600"/>
            <a:ext cx="762000" cy="4572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0" y="4114800"/>
            <a:ext cx="762000" cy="4572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" y="4572000"/>
            <a:ext cx="762000" cy="4572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0" y="5029200"/>
            <a:ext cx="762000" cy="4572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0" y="5486400"/>
            <a:ext cx="7620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2000" y="5943600"/>
            <a:ext cx="762000" cy="4572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000" y="6400800"/>
            <a:ext cx="762000" cy="4572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00" y="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57200"/>
            <a:ext cx="762000" cy="4572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914400"/>
            <a:ext cx="762000" cy="4572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4000" y="1371600"/>
            <a:ext cx="762000" cy="4572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24000" y="1828800"/>
            <a:ext cx="762000" cy="4572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0" y="2286000"/>
            <a:ext cx="762000" cy="4572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4000" y="274320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0" y="3200400"/>
            <a:ext cx="762000" cy="4572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00" y="3657600"/>
            <a:ext cx="762000" cy="4572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4000" y="4114800"/>
            <a:ext cx="762000" cy="4572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4000" y="5029200"/>
            <a:ext cx="762000" cy="4572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4000" y="5943600"/>
            <a:ext cx="762000" cy="4572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4000" y="6400800"/>
            <a:ext cx="762000" cy="4572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0" y="457200"/>
            <a:ext cx="762000" cy="4572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6000" y="914400"/>
            <a:ext cx="762000" cy="4572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6000" y="1371600"/>
            <a:ext cx="762000" cy="4572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0" y="1828800"/>
            <a:ext cx="762000" cy="4572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86000" y="2286000"/>
            <a:ext cx="762000" cy="4572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0" y="274320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6000" y="3200400"/>
            <a:ext cx="762000" cy="4572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3657600"/>
            <a:ext cx="762000" cy="4572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86000" y="4114800"/>
            <a:ext cx="762000" cy="4572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86000" y="4572000"/>
            <a:ext cx="762000" cy="4572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6000" y="5029200"/>
            <a:ext cx="762000" cy="4572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0" y="5486400"/>
            <a:ext cx="762000" cy="4572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6000" y="5943600"/>
            <a:ext cx="762000" cy="4572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86000" y="6400800"/>
            <a:ext cx="762000" cy="4572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48000" y="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0" y="457200"/>
            <a:ext cx="762000" cy="4572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0" y="914400"/>
            <a:ext cx="762000" cy="4572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0" y="1371600"/>
            <a:ext cx="762000" cy="4572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48000" y="1828800"/>
            <a:ext cx="762000" cy="4572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48000" y="2286000"/>
            <a:ext cx="762000" cy="4572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48000" y="274320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48000" y="3200400"/>
            <a:ext cx="762000" cy="4572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8000" y="3657600"/>
            <a:ext cx="762000" cy="4572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0" y="4114800"/>
            <a:ext cx="762000" cy="4572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48000" y="4572000"/>
            <a:ext cx="76200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48000" y="5029200"/>
            <a:ext cx="762000" cy="4572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486400"/>
            <a:ext cx="762000" cy="4572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048000" y="5943600"/>
            <a:ext cx="762000" cy="4572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48000" y="6400800"/>
            <a:ext cx="762000" cy="4572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10000" y="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000" y="457200"/>
            <a:ext cx="762000" cy="4572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0000" y="914400"/>
            <a:ext cx="762000" cy="4572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10000" y="1371600"/>
            <a:ext cx="762000" cy="4572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810000" y="1828800"/>
            <a:ext cx="762000" cy="4572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10000" y="2286000"/>
            <a:ext cx="762000" cy="4572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10000" y="274320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810000" y="3200400"/>
            <a:ext cx="762000" cy="457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810000" y="3657600"/>
            <a:ext cx="762000" cy="4572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10000" y="4114800"/>
            <a:ext cx="762000" cy="4572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810000" y="4572000"/>
            <a:ext cx="762000" cy="457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10000" y="5029200"/>
            <a:ext cx="762000" cy="4572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10000" y="5486400"/>
            <a:ext cx="762000" cy="4572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810000" y="5943600"/>
            <a:ext cx="762000" cy="4572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10000" y="6400800"/>
            <a:ext cx="76200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72000" y="457200"/>
            <a:ext cx="762000" cy="4572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914400"/>
            <a:ext cx="762000" cy="4572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72000" y="1371600"/>
            <a:ext cx="762000" cy="4572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2000" y="1828800"/>
            <a:ext cx="762000" cy="4572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72000" y="2286000"/>
            <a:ext cx="762000" cy="4572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72000" y="274320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2000" y="3200400"/>
            <a:ext cx="762000" cy="4572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2000" y="3657600"/>
            <a:ext cx="762000" cy="4572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72000" y="4114800"/>
            <a:ext cx="762000" cy="4572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72000" y="4572000"/>
            <a:ext cx="762000" cy="4572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72000" y="5029200"/>
            <a:ext cx="762000" cy="4572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572000" y="5943600"/>
            <a:ext cx="762000" cy="4572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572000" y="6400800"/>
            <a:ext cx="762000" cy="4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34000" y="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4000" y="457200"/>
            <a:ext cx="762000" cy="4572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34000" y="914400"/>
            <a:ext cx="762000" cy="4572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334000" y="1371600"/>
            <a:ext cx="762000" cy="4572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334000" y="1828800"/>
            <a:ext cx="762000" cy="4572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34000" y="2286000"/>
            <a:ext cx="762000" cy="4572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334000" y="274320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34000" y="3200400"/>
            <a:ext cx="762000" cy="4572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334000" y="3657600"/>
            <a:ext cx="762000" cy="4572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34000" y="4114800"/>
            <a:ext cx="762000" cy="4572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4572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34000" y="5029200"/>
            <a:ext cx="762000" cy="4572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334000" y="5943600"/>
            <a:ext cx="762000" cy="4572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334000" y="6400800"/>
            <a:ext cx="762000" cy="4572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096000" y="0"/>
            <a:ext cx="762000" cy="4572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57200"/>
            <a:ext cx="762000" cy="4572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914400"/>
            <a:ext cx="762000" cy="4572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0" y="1371600"/>
            <a:ext cx="762000" cy="4572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096000" y="1828800"/>
            <a:ext cx="762000" cy="4572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96000" y="2286000"/>
            <a:ext cx="762000" cy="4572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96000" y="2743200"/>
            <a:ext cx="762000" cy="4572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096000" y="3200400"/>
            <a:ext cx="762000" cy="4572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096000" y="3657600"/>
            <a:ext cx="76200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96000" y="4114800"/>
            <a:ext cx="762000" cy="4572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096000" y="4572000"/>
            <a:ext cx="762000" cy="4572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096000" y="5029200"/>
            <a:ext cx="762000" cy="4572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096000" y="5486400"/>
            <a:ext cx="762000" cy="4572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096000" y="5943600"/>
            <a:ext cx="762000" cy="4572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096000" y="6400800"/>
            <a:ext cx="762000" cy="4572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858000" y="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858000" y="457200"/>
            <a:ext cx="762000" cy="4572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858000" y="914400"/>
            <a:ext cx="762000" cy="4572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58000" y="1371600"/>
            <a:ext cx="762000" cy="4572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58000" y="1828800"/>
            <a:ext cx="762000" cy="4572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858000" y="2286000"/>
            <a:ext cx="762000" cy="4572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858000" y="274320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858000" y="3200400"/>
            <a:ext cx="762000" cy="4572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858000" y="3657600"/>
            <a:ext cx="762000" cy="4572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858000" y="4114800"/>
            <a:ext cx="762000" cy="4572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858000" y="4572000"/>
            <a:ext cx="762000" cy="4572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858000" y="5029200"/>
            <a:ext cx="762000" cy="4572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858000" y="5486400"/>
            <a:ext cx="762000" cy="457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858000" y="5943600"/>
            <a:ext cx="762000" cy="4572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858000" y="6400800"/>
            <a:ext cx="762000" cy="4572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620000" y="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620000" y="457200"/>
            <a:ext cx="762000" cy="4572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620000" y="914400"/>
            <a:ext cx="762000" cy="4572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620000" y="1371600"/>
            <a:ext cx="762000" cy="4572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20000" y="1828800"/>
            <a:ext cx="762000" cy="4572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20000" y="2286000"/>
            <a:ext cx="762000" cy="4572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620000" y="274320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620000" y="3200400"/>
            <a:ext cx="762000" cy="4572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20000" y="3657600"/>
            <a:ext cx="762000" cy="4572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620000" y="4114800"/>
            <a:ext cx="762000" cy="4572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620000" y="4572000"/>
            <a:ext cx="762000" cy="4572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620000" y="5029200"/>
            <a:ext cx="762000" cy="4572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620000" y="5486400"/>
            <a:ext cx="762000" cy="4572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20000" y="5943600"/>
            <a:ext cx="762000" cy="4572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620000" y="6400800"/>
            <a:ext cx="762000" cy="4572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382000" y="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382000" y="457200"/>
            <a:ext cx="762000" cy="4572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382000" y="914400"/>
            <a:ext cx="762000" cy="4572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382000" y="1371600"/>
            <a:ext cx="762000" cy="4572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382000" y="1828800"/>
            <a:ext cx="762000" cy="4572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382000" y="2286000"/>
            <a:ext cx="762000" cy="4572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382000" y="274320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382000" y="3200400"/>
            <a:ext cx="762000" cy="4572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8382000" y="3657600"/>
            <a:ext cx="762000" cy="4572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382000" y="4114800"/>
            <a:ext cx="762000" cy="4572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382000" y="4572000"/>
            <a:ext cx="762000" cy="4572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382000" y="5029200"/>
            <a:ext cx="762000" cy="4572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82000" y="5486400"/>
            <a:ext cx="762000" cy="457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382000" y="5943600"/>
            <a:ext cx="762000" cy="4572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382000" y="6400800"/>
            <a:ext cx="762000" cy="4572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144000" y="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144000" y="457200"/>
            <a:ext cx="762000" cy="4572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144000" y="914400"/>
            <a:ext cx="762000" cy="4572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144000" y="1371600"/>
            <a:ext cx="762000" cy="4572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144000" y="1828800"/>
            <a:ext cx="762000" cy="4572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144000" y="2286000"/>
            <a:ext cx="762000" cy="4572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144000" y="274320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144000" y="3200400"/>
            <a:ext cx="762000" cy="4572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144000" y="3657600"/>
            <a:ext cx="762000" cy="4572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9144000" y="4114800"/>
            <a:ext cx="762000" cy="4572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144000" y="4572000"/>
            <a:ext cx="762000" cy="4572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144000" y="5029200"/>
            <a:ext cx="762000" cy="4572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144000" y="5486400"/>
            <a:ext cx="76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144000" y="5943600"/>
            <a:ext cx="762000" cy="4572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144000" y="6400800"/>
            <a:ext cx="762000" cy="4572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906000" y="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906000" y="457200"/>
            <a:ext cx="762000" cy="4572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906000" y="914400"/>
            <a:ext cx="762000" cy="4572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906000" y="1371600"/>
            <a:ext cx="762000" cy="4572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906000" y="1828800"/>
            <a:ext cx="762000" cy="4572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906000" y="2286000"/>
            <a:ext cx="762000" cy="4572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9906000" y="274320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906000" y="3200400"/>
            <a:ext cx="762000" cy="4572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906000" y="3657600"/>
            <a:ext cx="762000" cy="4572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906000" y="4114800"/>
            <a:ext cx="762000" cy="4572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906000" y="4572000"/>
            <a:ext cx="762000" cy="4572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906000" y="5029200"/>
            <a:ext cx="762000" cy="4572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9906000" y="5486400"/>
            <a:ext cx="762000" cy="4572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906000" y="5943600"/>
            <a:ext cx="762000" cy="4572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906000" y="6400800"/>
            <a:ext cx="762000" cy="4572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0668000" y="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0668000" y="457200"/>
            <a:ext cx="762000" cy="4572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0668000" y="914400"/>
            <a:ext cx="762000" cy="4572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0668000" y="1371600"/>
            <a:ext cx="762000" cy="4572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668000" y="1828800"/>
            <a:ext cx="762000" cy="4572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668000" y="2286000"/>
            <a:ext cx="762000" cy="4572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668000" y="274320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668000" y="3200400"/>
            <a:ext cx="762000" cy="4572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668000" y="3657600"/>
            <a:ext cx="762000" cy="4572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0668000" y="4114800"/>
            <a:ext cx="762000" cy="4572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668000" y="4572000"/>
            <a:ext cx="76200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668000" y="5029200"/>
            <a:ext cx="762000" cy="4572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668000" y="5486400"/>
            <a:ext cx="762000" cy="457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0668000" y="5943600"/>
            <a:ext cx="762000" cy="4572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0668000" y="6400800"/>
            <a:ext cx="762000" cy="4572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1430000" y="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1430000" y="457200"/>
            <a:ext cx="762000" cy="4572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1430000" y="914400"/>
            <a:ext cx="762000" cy="4572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1430000" y="1371600"/>
            <a:ext cx="762000" cy="4572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1430000" y="1828800"/>
            <a:ext cx="762000" cy="4572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1430000" y="2286000"/>
            <a:ext cx="762000" cy="4572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430000" y="274320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1430000" y="3200400"/>
            <a:ext cx="762000" cy="4572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1430000" y="3657600"/>
            <a:ext cx="762000" cy="4572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1430000" y="4114800"/>
            <a:ext cx="762000" cy="4572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11430000" y="4572000"/>
            <a:ext cx="762000" cy="4572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1430000" y="5029200"/>
            <a:ext cx="762000" cy="4572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430000" y="5486400"/>
            <a:ext cx="762000" cy="4572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1430000" y="5943600"/>
            <a:ext cx="762000" cy="4572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1430000" y="6400800"/>
            <a:ext cx="762000" cy="4572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1</a:t>
            </a:r>
          </a:p>
        </p:txBody>
      </p:sp>
    </p:spTree>
    <p:extLst>
      <p:ext uri="{BB962C8B-B14F-4D97-AF65-F5344CB8AC3E}">
        <p14:creationId xmlns:p14="http://schemas.microsoft.com/office/powerpoint/2010/main" val="5060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/>
              <a:t>Gradient 2</a:t>
            </a:r>
          </a:p>
        </p:txBody>
      </p:sp>
    </p:spTree>
    <p:extLst>
      <p:ext uri="{BB962C8B-B14F-4D97-AF65-F5344CB8AC3E}">
        <p14:creationId xmlns:p14="http://schemas.microsoft.com/office/powerpoint/2010/main" val="996794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3</a:t>
            </a:r>
          </a:p>
        </p:txBody>
      </p:sp>
    </p:spTree>
    <p:extLst>
      <p:ext uri="{BB962C8B-B14F-4D97-AF65-F5344CB8AC3E}">
        <p14:creationId xmlns:p14="http://schemas.microsoft.com/office/powerpoint/2010/main" val="1225091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4</a:t>
            </a:r>
          </a:p>
        </p:txBody>
      </p:sp>
    </p:spTree>
    <p:extLst>
      <p:ext uri="{BB962C8B-B14F-4D97-AF65-F5344CB8AC3E}">
        <p14:creationId xmlns:p14="http://schemas.microsoft.com/office/powerpoint/2010/main" val="167024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597958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lt-LT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Turizmas mieste gali tapti </a:t>
            </a:r>
            <a:r>
              <a:rPr lang="lt-LT" sz="540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interaktyviu iššūkiu</a:t>
            </a:r>
            <a:r>
              <a:rPr lang="lt-LT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fr-FR" sz="54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6435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lt-LT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CitySeek</a:t>
            </a:r>
            <a:r>
              <a:rPr lang="lt-LT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leidžia susipažinti su miestu besivaržant su kitais.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lt-LT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Lenktynės mieste tavo kišenėje. 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5</a:t>
            </a:r>
          </a:p>
        </p:txBody>
      </p:sp>
    </p:spTree>
    <p:extLst>
      <p:ext uri="{BB962C8B-B14F-4D97-AF65-F5344CB8AC3E}">
        <p14:creationId xmlns:p14="http://schemas.microsoft.com/office/powerpoint/2010/main" val="3808874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268762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85967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9832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1187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92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957263" y="3891555"/>
            <a:ext cx="1447839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Pasirink žaidimo tipą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21348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184003" y="3891555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šsirink maršrutą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38778" y="5180993"/>
            <a:ext cx="14538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Įveik maršruto taškus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64336" y="3891555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Įvertink savo rezultatą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Connector 13"/>
          <p:cNvCxnSpPr>
            <a:stCxn id="27" idx="6"/>
            <a:endCxn id="55" idx="2"/>
          </p:cNvCxnSpPr>
          <p:nvPr/>
        </p:nvCxnSpPr>
        <p:spPr>
          <a:xfrm>
            <a:off x="1784353" y="3200400"/>
            <a:ext cx="1282173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438777" y="1347188"/>
            <a:ext cx="954886" cy="3706423"/>
            <a:chOff x="6018754" y="1269532"/>
            <a:chExt cx="954886" cy="3706423"/>
          </a:xfrm>
        </p:grpSpPr>
        <p:grpSp>
          <p:nvGrpSpPr>
            <p:cNvPr id="2" name="Group 1"/>
            <p:cNvGrpSpPr/>
            <p:nvPr/>
          </p:nvGrpSpPr>
          <p:grpSpPr>
            <a:xfrm>
              <a:off x="6029074" y="1269532"/>
              <a:ext cx="944566" cy="944566"/>
              <a:chOff x="3173014" y="2956717"/>
              <a:chExt cx="944566" cy="94456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3290491" y="3074194"/>
                <a:ext cx="709612" cy="7096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173014" y="2956717"/>
                <a:ext cx="944566" cy="944566"/>
              </a:xfrm>
              <a:prstGeom prst="ellipse">
                <a:avLst/>
              </a:prstGeom>
              <a:solidFill>
                <a:schemeClr val="bg1">
                  <a:lumMod val="85000"/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3.1</a:t>
                </a:r>
                <a:endPara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023914" y="2682013"/>
              <a:ext cx="944566" cy="944566"/>
              <a:chOff x="3173014" y="2956717"/>
              <a:chExt cx="944566" cy="944566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290491" y="3074194"/>
                <a:ext cx="709612" cy="7096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173014" y="2956717"/>
                <a:ext cx="944566" cy="944566"/>
              </a:xfrm>
              <a:prstGeom prst="ellipse">
                <a:avLst/>
              </a:prstGeom>
              <a:solidFill>
                <a:schemeClr val="bg1">
                  <a:lumMod val="85000"/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3.2</a:t>
                </a:r>
                <a:endPara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018754" y="4031389"/>
              <a:ext cx="944566" cy="944566"/>
              <a:chOff x="3173014" y="2956717"/>
              <a:chExt cx="944566" cy="94456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3290491" y="3074194"/>
                <a:ext cx="709612" cy="7096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173014" y="2956717"/>
                <a:ext cx="944566" cy="944566"/>
              </a:xfrm>
              <a:prstGeom prst="ellipse">
                <a:avLst/>
              </a:prstGeom>
              <a:solidFill>
                <a:schemeClr val="bg1">
                  <a:lumMod val="85000"/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3.3</a:t>
                </a:r>
                <a:endPara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38" name="Straight Connector 37"/>
            <p:cNvCxnSpPr>
              <a:stCxn id="23" idx="4"/>
              <a:endCxn id="30" idx="0"/>
            </p:cNvCxnSpPr>
            <p:nvPr/>
          </p:nvCxnSpPr>
          <p:spPr>
            <a:xfrm flipH="1">
              <a:off x="6496197" y="2214098"/>
              <a:ext cx="5160" cy="467915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6491037" y="3563474"/>
              <a:ext cx="5160" cy="467915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66526" y="2728117"/>
            <a:ext cx="944566" cy="944566"/>
            <a:chOff x="3173014" y="2956717"/>
            <a:chExt cx="944566" cy="944566"/>
          </a:xfrm>
        </p:grpSpPr>
        <p:sp>
          <p:nvSpPr>
            <p:cNvPr id="54" name="Oval 5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6" name="Straight Connector 55"/>
          <p:cNvCxnSpPr>
            <a:endCxn id="23" idx="2"/>
          </p:cNvCxnSpPr>
          <p:nvPr/>
        </p:nvCxnSpPr>
        <p:spPr>
          <a:xfrm flipV="1">
            <a:off x="3970444" y="1819471"/>
            <a:ext cx="1478653" cy="1391174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10048087" y="2728117"/>
            <a:ext cx="944566" cy="944566"/>
            <a:chOff x="3173014" y="2956717"/>
            <a:chExt cx="944566" cy="944566"/>
          </a:xfrm>
        </p:grpSpPr>
        <p:sp>
          <p:nvSpPr>
            <p:cNvPr id="58" name="Oval 5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0165564" y="3891555"/>
            <a:ext cx="1328461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Laim</a:t>
            </a: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ėk prizų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6360439" y="3179500"/>
            <a:ext cx="1478653" cy="1391174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6" idx="6"/>
            <a:endCxn id="59" idx="2"/>
          </p:cNvCxnSpPr>
          <p:nvPr/>
        </p:nvCxnSpPr>
        <p:spPr>
          <a:xfrm>
            <a:off x="8765914" y="3200400"/>
            <a:ext cx="1282173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22560" y="4425413"/>
            <a:ext cx="2907738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lt-LT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Turistai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Vilnių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2018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metais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aplank</a:t>
            </a: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ė 9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70 000 u</a:t>
            </a: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žsieniečių</a:t>
            </a:r>
            <a:r>
              <a:rPr lang="en-US" sz="20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fr-FR" sz="2000" baseline="30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1600" y="4414182"/>
            <a:ext cx="2787942" cy="132343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Jauni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Vilniaus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gyventojai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Vilniuje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gyvena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130 000 18-35 met</a:t>
            </a: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ų žmonių</a:t>
            </a:r>
            <a:r>
              <a:rPr lang="en-US" sz="20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fr-FR" sz="2000" baseline="30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 smtClean="0"/>
              <a:t>Naudotojai</a:t>
            </a:r>
            <a:endParaRPr lang="fr-FR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3" b="7493"/>
          <a:stretch>
            <a:fillRect/>
          </a:stretch>
        </p:blipFill>
        <p:spPr/>
      </p:pic>
      <p:sp>
        <p:nvSpPr>
          <p:cNvPr id="12" name="TextBox 11"/>
          <p:cNvSpPr txBox="1"/>
          <p:nvPr/>
        </p:nvSpPr>
        <p:spPr>
          <a:xfrm>
            <a:off x="253573" y="6193332"/>
            <a:ext cx="9036424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 –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remiantis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nb-NO" sz="1200" dirty="0">
                <a:hlinkClick r:id="rId4"/>
              </a:rPr>
              <a:t>http://vilnius-tourism.lt/verslui/turizmo-statistika/miesto-turizmo-statistika</a:t>
            </a:r>
            <a:r>
              <a:rPr lang="nb-NO" sz="1200" dirty="0" smtClean="0">
                <a:hlinkClick r:id="rId4"/>
              </a:rPr>
              <a:t>/</a:t>
            </a:r>
            <a:r>
              <a:rPr lang="nb-NO" sz="1200" dirty="0" smtClean="0"/>
              <a:t> </a:t>
            </a:r>
            <a:r>
              <a:rPr lang="nb-NO" sz="1200" dirty="0" err="1" smtClean="0"/>
              <a:t>duomenimis</a:t>
            </a:r>
            <a:endParaRPr lang="nb-NO" sz="1200" dirty="0" smtClean="0"/>
          </a:p>
          <a:p>
            <a:pPr>
              <a:lnSpc>
                <a:spcPct val="120000"/>
              </a:lnSpc>
            </a:pP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 –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pagal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Lietuvos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Statistikos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departamento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2019 m.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duomenis</a:t>
            </a:r>
            <a:endParaRPr lang="nb-NO" sz="1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53573" y="6078071"/>
            <a:ext cx="6585217" cy="15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33764" y="284341"/>
            <a:ext cx="5284386" cy="1474928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Nauda</a:t>
            </a:r>
            <a:r>
              <a:rPr lang="fr-FR" sz="5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miestui</a:t>
            </a:r>
            <a:endParaRPr lang="fr-FR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5588" y="339599"/>
            <a:ext cx="2278856" cy="2278856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Oval 1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t-LT" sz="2100" dirty="0" smtClean="0"/>
                <a:t>Sudominti turist</a:t>
              </a:r>
              <a:r>
                <a:rPr lang="en-US" sz="2100" dirty="0" err="1" smtClean="0"/>
                <a:t>ai</a:t>
              </a:r>
              <a:endParaRPr lang="fr-FR" sz="21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9295" y="4406959"/>
            <a:ext cx="2278856" cy="2278856"/>
            <a:chOff x="839788" y="1866900"/>
            <a:chExt cx="3091656" cy="3091656"/>
          </a:xfrm>
        </p:grpSpPr>
        <p:sp>
          <p:nvSpPr>
            <p:cNvPr id="13" name="Oval 12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Oval 13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t-LT" sz="2000" dirty="0" smtClean="0"/>
                <a:t>Pramoga vilniečiams</a:t>
              </a:r>
              <a:endParaRPr lang="fr-FR" sz="2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068955" y="2441730"/>
            <a:ext cx="2278856" cy="2278856"/>
            <a:chOff x="839788" y="1866900"/>
            <a:chExt cx="3091656" cy="3091656"/>
          </a:xfrm>
        </p:grpSpPr>
        <p:sp>
          <p:nvSpPr>
            <p:cNvPr id="16" name="Oval 15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Oval 16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t-LT" sz="2000" dirty="0" smtClean="0"/>
                <a:t>Teminiai žaidimai Vilniaus renginiams</a:t>
              </a: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82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1311128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9788" y="2953461"/>
            <a:ext cx="2602141" cy="1868580"/>
            <a:chOff x="839788" y="2953461"/>
            <a:chExt cx="2602141" cy="1868580"/>
          </a:xfrm>
        </p:grpSpPr>
        <p:sp>
          <p:nvSpPr>
            <p:cNvPr id="99" name="TextBox 98"/>
            <p:cNvSpPr txBox="1"/>
            <p:nvPr/>
          </p:nvSpPr>
          <p:spPr>
            <a:xfrm>
              <a:off x="839788" y="3867934"/>
              <a:ext cx="2602141" cy="954107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 algn="ctr"/>
              <a:r>
                <a:rPr lang="fr-FR" sz="28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Difficult</a:t>
              </a:r>
              <a:r>
                <a:rPr lang="fr-FR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br>
                <a:rPr lang="fr-FR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fr-FR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to </a:t>
              </a:r>
              <a:r>
                <a:rPr lang="fr-FR" sz="28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implement</a:t>
              </a:r>
              <a:endParaRPr lang="fr-FR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868716" y="2953461"/>
              <a:ext cx="544284" cy="542842"/>
            </a:xfrm>
            <a:custGeom>
              <a:avLst/>
              <a:gdLst>
                <a:gd name="T0" fmla="*/ 4912 w 4912"/>
                <a:gd name="T1" fmla="*/ 285 h 4899"/>
                <a:gd name="T2" fmla="*/ 4627 w 4912"/>
                <a:gd name="T3" fmla="*/ 0 h 4899"/>
                <a:gd name="T4" fmla="*/ 2456 w 4912"/>
                <a:gd name="T5" fmla="*/ 2165 h 4899"/>
                <a:gd name="T6" fmla="*/ 285 w 4912"/>
                <a:gd name="T7" fmla="*/ 0 h 4899"/>
                <a:gd name="T8" fmla="*/ 0 w 4912"/>
                <a:gd name="T9" fmla="*/ 285 h 4899"/>
                <a:gd name="T10" fmla="*/ 2171 w 4912"/>
                <a:gd name="T11" fmla="*/ 2450 h 4899"/>
                <a:gd name="T12" fmla="*/ 0 w 4912"/>
                <a:gd name="T13" fmla="*/ 4614 h 4899"/>
                <a:gd name="T14" fmla="*/ 285 w 4912"/>
                <a:gd name="T15" fmla="*/ 4899 h 4899"/>
                <a:gd name="T16" fmla="*/ 2456 w 4912"/>
                <a:gd name="T17" fmla="*/ 2734 h 4899"/>
                <a:gd name="T18" fmla="*/ 4627 w 4912"/>
                <a:gd name="T19" fmla="*/ 4899 h 4899"/>
                <a:gd name="T20" fmla="*/ 4912 w 4912"/>
                <a:gd name="T21" fmla="*/ 4614 h 4899"/>
                <a:gd name="T22" fmla="*/ 2741 w 4912"/>
                <a:gd name="T23" fmla="*/ 2450 h 4899"/>
                <a:gd name="T24" fmla="*/ 4912 w 4912"/>
                <a:gd name="T25" fmla="*/ 285 h 4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12" h="4899">
                  <a:moveTo>
                    <a:pt x="4912" y="285"/>
                  </a:moveTo>
                  <a:lnTo>
                    <a:pt x="4627" y="0"/>
                  </a:lnTo>
                  <a:lnTo>
                    <a:pt x="2456" y="2165"/>
                  </a:lnTo>
                  <a:lnTo>
                    <a:pt x="285" y="0"/>
                  </a:lnTo>
                  <a:lnTo>
                    <a:pt x="0" y="285"/>
                  </a:lnTo>
                  <a:lnTo>
                    <a:pt x="2171" y="2450"/>
                  </a:lnTo>
                  <a:lnTo>
                    <a:pt x="0" y="4614"/>
                  </a:lnTo>
                  <a:lnTo>
                    <a:pt x="285" y="4899"/>
                  </a:lnTo>
                  <a:lnTo>
                    <a:pt x="2456" y="2734"/>
                  </a:lnTo>
                  <a:lnTo>
                    <a:pt x="4627" y="4899"/>
                  </a:lnTo>
                  <a:lnTo>
                    <a:pt x="4912" y="4614"/>
                  </a:lnTo>
                  <a:lnTo>
                    <a:pt x="2741" y="2450"/>
                  </a:lnTo>
                  <a:lnTo>
                    <a:pt x="4912" y="2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" name="Freeform 5"/>
          <p:cNvSpPr>
            <a:spLocks/>
          </p:cNvSpPr>
          <p:nvPr/>
        </p:nvSpPr>
        <p:spPr bwMode="auto">
          <a:xfrm>
            <a:off x="578734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9779000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39788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498565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913152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518394" y="3062514"/>
            <a:ext cx="863474" cy="696686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5680075" y="3071813"/>
            <a:ext cx="898525" cy="78740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98" name="Group 97"/>
          <p:cNvGrpSpPr/>
          <p:nvPr/>
        </p:nvGrpSpPr>
        <p:grpSpPr>
          <a:xfrm>
            <a:off x="9771970" y="3285766"/>
            <a:ext cx="939800" cy="368300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94115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8702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3289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Tolimesni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lt-L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žingsniai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03801" y="2324845"/>
            <a:ext cx="3238953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lt-LT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Pritaikyti programėlę įmonėms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3071385" cy="83099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Informacija apie apps'ą turizmo puslapiuose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83099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lt-LT" sz="2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Išplėsti funkcionalumą, pridedant galimybę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39787" y="2596294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6322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lt-LT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Ieškoti reklamos galimybių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9787" y="4329941"/>
            <a:ext cx="3071385" cy="83099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Apps'o sklaida socialinėse erdvėse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794930" y="2667509"/>
            <a:ext cx="412922" cy="412065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3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BF5EC3-CBCF-41C7-846F-A9B4B81CCE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616</Words>
  <Application>Microsoft Office PowerPoint</Application>
  <PresentationFormat>Widescreen</PresentationFormat>
  <Paragraphs>399</Paragraphs>
  <Slides>35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Segoe UI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Kargaudas, Jurgis</cp:lastModifiedBy>
  <cp:revision>177</cp:revision>
  <dcterms:created xsi:type="dcterms:W3CDTF">2015-10-12T10:51:44Z</dcterms:created>
  <dcterms:modified xsi:type="dcterms:W3CDTF">2019-09-22T10:38:02Z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