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8"/>
  </p:notesMasterIdLst>
  <p:sldIdLst>
    <p:sldId id="256" r:id="rId2"/>
    <p:sldId id="284" r:id="rId3"/>
    <p:sldId id="287" r:id="rId4"/>
    <p:sldId id="259" r:id="rId5"/>
    <p:sldId id="286" r:id="rId6"/>
    <p:sldId id="288" r:id="rId7"/>
    <p:sldId id="262" r:id="rId8"/>
    <p:sldId id="289" r:id="rId9"/>
    <p:sldId id="261" r:id="rId10"/>
    <p:sldId id="292" r:id="rId11"/>
    <p:sldId id="285" r:id="rId12"/>
    <p:sldId id="291" r:id="rId13"/>
    <p:sldId id="290" r:id="rId14"/>
    <p:sldId id="257" r:id="rId15"/>
    <p:sldId id="260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Hind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55F"/>
    <a:srgbClr val="7992C5"/>
    <a:srgbClr val="669B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B8A909-6EF0-441D-8C72-E1374BAABE42}">
  <a:tblStyle styleId="{F3B8A909-6EF0-441D-8C72-E1374BAABE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42" autoAdjust="0"/>
  </p:normalViewPr>
  <p:slideViewPr>
    <p:cSldViewPr snapToGrid="0">
      <p:cViewPr varScale="1">
        <p:scale>
          <a:sx n="99" d="100"/>
          <a:sy n="99" d="100"/>
        </p:scale>
        <p:origin x="9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9797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01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803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907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274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475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713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42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051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721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747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0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-&gt; said</a:t>
            </a:r>
            <a:r>
              <a:rPr lang="en-US" baseline="0" dirty="0" smtClean="0"/>
              <a:t> he’ll memorize but got it all wrong?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aseline="0" dirty="0" smtClean="0"/>
              <a:t>-&gt; gave a ridiculous explanation on why the bill cannot be split?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-&gt; couldn’t find him when the bill is needed?</a:t>
            </a:r>
          </a:p>
        </p:txBody>
      </p:sp>
    </p:spTree>
    <p:extLst>
      <p:ext uri="{BB962C8B-B14F-4D97-AF65-F5344CB8AC3E}">
        <p14:creationId xmlns:p14="http://schemas.microsoft.com/office/powerpoint/2010/main" val="47023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89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042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922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682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086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550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207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48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63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21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966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12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942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160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523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4e99475fc_445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4e99475fc_445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10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0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03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605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833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5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9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</a:lstStyle>
          <a:p>
            <a:endParaRPr/>
          </a:p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hin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WAITERLESS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784816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Research</a:t>
            </a:r>
            <a:endParaRPr dirty="0"/>
          </a:p>
        </p:txBody>
      </p:sp>
      <p:grpSp>
        <p:nvGrpSpPr>
          <p:cNvPr id="335" name="Google Shape;335;p31"/>
          <p:cNvGrpSpPr/>
          <p:nvPr/>
        </p:nvGrpSpPr>
        <p:grpSpPr>
          <a:xfrm rot="16200000" flipH="1">
            <a:off x="3583495" y="1391562"/>
            <a:ext cx="415411" cy="1508793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6200000" flipH="1">
            <a:off x="1586795" y="1685982"/>
            <a:ext cx="415411" cy="1508971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 rot="16200000" flipH="1">
            <a:off x="5889808" y="1391553"/>
            <a:ext cx="415397" cy="1508796"/>
            <a:chOff x="5808538" y="1803695"/>
            <a:chExt cx="821730" cy="1228977"/>
          </a:xfrm>
        </p:grpSpPr>
        <p:sp>
          <p:nvSpPr>
            <p:cNvPr id="342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729479" y="1548850"/>
            <a:ext cx="2063416" cy="83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Competitors</a:t>
            </a:r>
            <a:endParaRPr sz="2400" b="1" dirty="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2855201" y="3484095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7992C5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  <a:endParaRPr sz="2400" b="1" dirty="0">
              <a:solidFill>
                <a:srgbClr val="7992C5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5121238" y="3577225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79C55F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  <a:endParaRPr sz="2400" b="1" dirty="0">
              <a:solidFill>
                <a:srgbClr val="79C55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2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Restaurant selling points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1"/>
          </p:nvPr>
        </p:nvSpPr>
        <p:spPr>
          <a:xfrm>
            <a:off x="1067100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Reduce costs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Less staff ne</a:t>
            </a:r>
            <a:endParaRPr sz="1200" dirty="0"/>
          </a:p>
        </p:txBody>
      </p:sp>
      <p:sp>
        <p:nvSpPr>
          <p:cNvPr id="354" name="Google Shape;354;p32"/>
          <p:cNvSpPr txBox="1">
            <a:spLocks noGrp="1"/>
          </p:cNvSpPr>
          <p:nvPr>
            <p:ph type="body" idx="2"/>
          </p:nvPr>
        </p:nvSpPr>
        <p:spPr>
          <a:xfrm>
            <a:off x="3126624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Automatic upselling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355" name="Google Shape;355;p32"/>
          <p:cNvSpPr txBox="1">
            <a:spLocks noGrp="1"/>
          </p:cNvSpPr>
          <p:nvPr>
            <p:ph type="body" idx="3"/>
          </p:nvPr>
        </p:nvSpPr>
        <p:spPr>
          <a:xfrm>
            <a:off x="5186148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6" name="Google Shape;356;p32"/>
          <p:cNvSpPr txBox="1">
            <a:spLocks noGrp="1"/>
          </p:cNvSpPr>
          <p:nvPr>
            <p:ph type="body" idx="1"/>
          </p:nvPr>
        </p:nvSpPr>
        <p:spPr>
          <a:xfrm>
            <a:off x="1067100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7" name="Google Shape;357;p32"/>
          <p:cNvSpPr txBox="1">
            <a:spLocks noGrp="1"/>
          </p:cNvSpPr>
          <p:nvPr>
            <p:ph type="body" idx="2"/>
          </p:nvPr>
        </p:nvSpPr>
        <p:spPr>
          <a:xfrm>
            <a:off x="3126624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3"/>
          </p:nvPr>
        </p:nvSpPr>
        <p:spPr>
          <a:xfrm>
            <a:off x="5186148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9" name="Google Shape;359;p3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7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SCALABILITY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93649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377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CC00"/>
                </a:solidFill>
              </a:rPr>
              <a:t>EDIT IN GOOGLE SLIDES</a:t>
            </a:r>
            <a:endParaRPr sz="1200" dirty="0">
              <a:solidFill>
                <a:srgbClr val="FFCC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have to be signed in to your Google account.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4182529" y="1220350"/>
            <a:ext cx="3257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6600"/>
                </a:solidFill>
              </a:rPr>
              <a:t>EDIT IN POWERPOINT®</a:t>
            </a:r>
            <a:endParaRPr sz="1200">
              <a:solidFill>
                <a:srgbClr val="FF66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2"/>
          </p:nvPr>
        </p:nvSpPr>
        <p:spPr>
          <a:xfrm>
            <a:off x="1067100" y="3829725"/>
            <a:ext cx="63732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/>
              <a:t>More info on how to use this template at </a:t>
            </a:r>
            <a:r>
              <a:rPr lang="en" sz="1000" b="1" u="sng">
                <a:hlinkClick r:id="rId4"/>
              </a:rPr>
              <a:t>www.slidescarnival.com/help-use-presentation-template</a:t>
            </a:r>
            <a:endParaRPr sz="10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FF0066"/>
                </a:solidFill>
              </a:rPr>
              <a:t>thousand</a:t>
            </a:r>
            <a:r>
              <a:rPr lang="en"/>
              <a:t> words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4374000" y="2707725"/>
            <a:ext cx="28554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id="275" name="Google Shape;275;p24" descr="2.jpg"/>
          <p:cNvPicPr preferRelativeResize="0"/>
          <p:nvPr/>
        </p:nvPicPr>
        <p:blipFill rotWithShape="1">
          <a:blip r:embed="rId3">
            <a:alphaModFix/>
          </a:blip>
          <a:srcRect l="22124" t="682" r="22130" b="31067"/>
          <a:stretch/>
        </p:blipFill>
        <p:spPr>
          <a:xfrm rot="-5400000">
            <a:off x="596300" y="1276825"/>
            <a:ext cx="3904500" cy="2688900"/>
          </a:xfrm>
          <a:prstGeom prst="snip2DiagRect">
            <a:avLst>
              <a:gd name="adj1" fmla="val 0"/>
              <a:gd name="adj2" fmla="val 2992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 idx="4294967295"/>
          </p:nvPr>
        </p:nvSpPr>
        <p:spPr>
          <a:xfrm>
            <a:off x="402675" y="428100"/>
            <a:ext cx="33582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</a:t>
            </a:r>
            <a:endParaRPr sz="2400"/>
          </a:p>
        </p:txBody>
      </p:sp>
      <p:sp>
        <p:nvSpPr>
          <p:cNvPr id="282" name="Google Shape;282;p2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341;p31"/>
          <p:cNvGrpSpPr/>
          <p:nvPr/>
        </p:nvGrpSpPr>
        <p:grpSpPr>
          <a:xfrm rot="3456722">
            <a:off x="5677848" y="686274"/>
            <a:ext cx="766793" cy="1000651"/>
            <a:chOff x="5808538" y="1803695"/>
            <a:chExt cx="821730" cy="1228977"/>
          </a:xfrm>
        </p:grpSpPr>
        <p:sp>
          <p:nvSpPr>
            <p:cNvPr id="10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7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2983325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Gray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116120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White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480545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Black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1129000" y="1737981"/>
          <a:ext cx="5772300" cy="2339700"/>
        </p:xfrm>
        <a:graphic>
          <a:graphicData uri="http://schemas.openxmlformats.org/drawingml/2006/table">
            <a:tbl>
              <a:tblPr>
                <a:noFill/>
                <a:tableStyleId>{F3B8A909-6EF0-441D-8C72-E1374BAABE42}</a:tableStyleId>
              </a:tblPr>
              <a:tblGrid>
                <a:gridCol w="1443075"/>
                <a:gridCol w="1443075"/>
                <a:gridCol w="1443075"/>
                <a:gridCol w="1443075"/>
              </a:tblGrid>
              <a:tr h="58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Yellow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Blue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Orange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/>
          <p:nvPr/>
        </p:nvSpPr>
        <p:spPr>
          <a:xfrm>
            <a:off x="514725" y="1102124"/>
            <a:ext cx="7356634" cy="350453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1067088" y="3794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1937600" y="1753054"/>
            <a:ext cx="666000" cy="2094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our office</a:t>
            </a:r>
            <a:endParaRPr sz="800"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1134000" y="223330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2709700" y="34271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3544825" y="20405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6104075" y="24994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6713550" y="40288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3CCCC"/>
                </a:solidFill>
              </a:rPr>
              <a:t>89,</a:t>
            </a:r>
            <a:r>
              <a:rPr lang="en" sz="9600">
                <a:solidFill>
                  <a:srgbClr val="33CCFF"/>
                </a:solidFill>
              </a:rPr>
              <a:t>526,</a:t>
            </a:r>
            <a:r>
              <a:rPr lang="en" sz="9600">
                <a:solidFill>
                  <a:srgbClr val="6699FF"/>
                </a:solidFill>
              </a:rPr>
              <a:t>124</a:t>
            </a:r>
            <a:endParaRPr sz="9600">
              <a:solidFill>
                <a:srgbClr val="6699FF"/>
              </a:solidFill>
            </a:endParaRPr>
          </a:p>
        </p:txBody>
      </p:sp>
      <p:sp>
        <p:nvSpPr>
          <p:cNvPr id="317" name="Google Shape;3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C00"/>
                </a:solidFill>
              </a:rPr>
              <a:t>89,526,124$</a:t>
            </a:r>
            <a:endParaRPr sz="7200">
              <a:solidFill>
                <a:srgbClr val="FFCC00"/>
              </a:solidFill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100%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185,244</a:t>
            </a:r>
            <a:r>
              <a:rPr lang="en" sz="4800">
                <a:solidFill>
                  <a:srgbClr val="FF6600"/>
                </a:solidFill>
              </a:rPr>
              <a:t> users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5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29" name="Google Shape;329;p3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35" name="Google Shape;335;p31"/>
          <p:cNvGrpSpPr/>
          <p:nvPr/>
        </p:nvGrpSpPr>
        <p:grpSpPr>
          <a:xfrm rot="10800000" flipH="1">
            <a:off x="4171679" y="1803913"/>
            <a:ext cx="821730" cy="122876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0800000" flipH="1">
            <a:off x="1972825" y="1802809"/>
            <a:ext cx="821730" cy="1228859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 rot="10800000" flipH="1">
            <a:off x="5808538" y="1802748"/>
            <a:ext cx="821730" cy="1228977"/>
            <a:chOff x="5808538" y="1803695"/>
            <a:chExt cx="821730" cy="1228977"/>
          </a:xfrm>
        </p:grpSpPr>
        <p:sp>
          <p:nvSpPr>
            <p:cNvPr id="342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642075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  <a:endParaRPr sz="2400" b="1" dirty="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2482388" y="1807783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  <a:endParaRPr sz="2400" b="1"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486244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  <a:endParaRPr sz="2400" b="1" dirty="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1"/>
          </p:nvPr>
        </p:nvSpPr>
        <p:spPr>
          <a:xfrm>
            <a:off x="1067100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354" name="Google Shape;354;p32"/>
          <p:cNvSpPr txBox="1">
            <a:spLocks noGrp="1"/>
          </p:cNvSpPr>
          <p:nvPr>
            <p:ph type="body" idx="2"/>
          </p:nvPr>
        </p:nvSpPr>
        <p:spPr>
          <a:xfrm>
            <a:off x="3126624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355" name="Google Shape;355;p32"/>
          <p:cNvSpPr txBox="1">
            <a:spLocks noGrp="1"/>
          </p:cNvSpPr>
          <p:nvPr>
            <p:ph type="body" idx="3"/>
          </p:nvPr>
        </p:nvSpPr>
        <p:spPr>
          <a:xfrm>
            <a:off x="5186148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6" name="Google Shape;356;p32"/>
          <p:cNvSpPr txBox="1">
            <a:spLocks noGrp="1"/>
          </p:cNvSpPr>
          <p:nvPr>
            <p:ph type="body" idx="1"/>
          </p:nvPr>
        </p:nvSpPr>
        <p:spPr>
          <a:xfrm>
            <a:off x="1067100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7" name="Google Shape;357;p32"/>
          <p:cNvSpPr txBox="1">
            <a:spLocks noGrp="1"/>
          </p:cNvSpPr>
          <p:nvPr>
            <p:ph type="body" idx="2"/>
          </p:nvPr>
        </p:nvSpPr>
        <p:spPr>
          <a:xfrm>
            <a:off x="3126624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3"/>
          </p:nvPr>
        </p:nvSpPr>
        <p:spPr>
          <a:xfrm>
            <a:off x="5186148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9" name="Google Shape;359;p3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65" name="Google Shape;3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200" y="547175"/>
            <a:ext cx="4441451" cy="36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5146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3CCCC"/>
                </a:solidFill>
              </a:rPr>
              <a:t>ANDROID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73" name="Google Shape;373;p34"/>
          <p:cNvSpPr/>
          <p:nvPr/>
        </p:nvSpPr>
        <p:spPr>
          <a:xfrm>
            <a:off x="5240125" y="839000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5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1" name="Google Shape;381;p35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CC00"/>
                </a:solidFill>
              </a:rPr>
              <a:t>iPHONE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82" name="Google Shape;382;p3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91">
            <a:off x="3054869" y="1275898"/>
            <a:ext cx="4912463" cy="391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34224">
            <a:off x="961530" y="2024843"/>
            <a:ext cx="4974000" cy="1093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2177">
            <a:off x="63461" y="200605"/>
            <a:ext cx="5219650" cy="869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5723">
            <a:off x="2808027" y="3485377"/>
            <a:ext cx="6324600" cy="542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444590">
            <a:off x="1020412" y="4343111"/>
            <a:ext cx="6124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66"/>
                </a:solidFill>
              </a:rPr>
              <a:t>TABLET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3076725" y="896774"/>
            <a:ext cx="4596701" cy="35785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99FF"/>
                </a:solidFill>
              </a:rPr>
              <a:t>DESKTOP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@username · user@mail.me</a:t>
            </a:r>
            <a:endParaRPr sz="1800" b="1"/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Photographs by </a:t>
            </a:r>
            <a:r>
              <a:rPr lang="en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413" name="Google Shape;413;p3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>
            <a:spLocks noGrp="1"/>
          </p:cNvSpPr>
          <p:nvPr>
            <p:ph type="title"/>
          </p:nvPr>
        </p:nvSpPr>
        <p:spPr>
          <a:xfrm>
            <a:off x="1067088" y="684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body" idx="1"/>
          </p:nvPr>
        </p:nvSpPr>
        <p:spPr>
          <a:xfrm>
            <a:off x="1067100" y="1320250"/>
            <a:ext cx="7619700" cy="2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Titles: Hind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Body copy: Hind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6FF33"/>
                </a:solidFill>
                <a:hlinkClick r:id="rId3"/>
              </a:rPr>
              <a:t>https://www.fontsquirrel.com/fonts/hind</a:t>
            </a:r>
            <a:endParaRPr sz="1400">
              <a:solidFill>
                <a:srgbClr val="66FF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420" name="Google Shape;420;p40"/>
          <p:cNvSpPr txBox="1"/>
          <p:nvPr/>
        </p:nvSpPr>
        <p:spPr>
          <a:xfrm>
            <a:off x="1099275" y="4247850"/>
            <a:ext cx="7741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21" name="Google Shape;421;p4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1"/>
          <p:cNvGrpSpPr/>
          <p:nvPr/>
        </p:nvGrpSpPr>
        <p:grpSpPr>
          <a:xfrm>
            <a:off x="1063545" y="422362"/>
            <a:ext cx="302266" cy="382273"/>
            <a:chOff x="584925" y="238125"/>
            <a:chExt cx="415200" cy="525100"/>
          </a:xfrm>
        </p:grpSpPr>
        <p:sp>
          <p:nvSpPr>
            <p:cNvPr id="427" name="Google Shape;427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41"/>
          <p:cNvGrpSpPr/>
          <p:nvPr/>
        </p:nvGrpSpPr>
        <p:grpSpPr>
          <a:xfrm>
            <a:off x="1543589" y="477908"/>
            <a:ext cx="323614" cy="269396"/>
            <a:chOff x="1244325" y="314425"/>
            <a:chExt cx="444525" cy="370050"/>
          </a:xfrm>
        </p:grpSpPr>
        <p:sp>
          <p:nvSpPr>
            <p:cNvPr id="434" name="Google Shape;434;p4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41"/>
          <p:cNvGrpSpPr/>
          <p:nvPr/>
        </p:nvGrpSpPr>
        <p:grpSpPr>
          <a:xfrm>
            <a:off x="2041431" y="476580"/>
            <a:ext cx="309400" cy="272054"/>
            <a:chOff x="1928175" y="312600"/>
            <a:chExt cx="425000" cy="373700"/>
          </a:xfrm>
        </p:grpSpPr>
        <p:sp>
          <p:nvSpPr>
            <p:cNvPr id="437" name="Google Shape;437;p4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41"/>
          <p:cNvSpPr/>
          <p:nvPr/>
        </p:nvSpPr>
        <p:spPr>
          <a:xfrm>
            <a:off x="2560122" y="466801"/>
            <a:ext cx="253380" cy="29160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3068163" y="467693"/>
            <a:ext cx="218728" cy="289817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41"/>
          <p:cNvGrpSpPr/>
          <p:nvPr/>
        </p:nvGrpSpPr>
        <p:grpSpPr>
          <a:xfrm>
            <a:off x="3490497" y="462365"/>
            <a:ext cx="355628" cy="300500"/>
            <a:chOff x="3918650" y="293075"/>
            <a:chExt cx="488500" cy="412775"/>
          </a:xfrm>
        </p:grpSpPr>
        <p:sp>
          <p:nvSpPr>
            <p:cNvPr id="442" name="Google Shape;442;p4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41"/>
          <p:cNvGrpSpPr/>
          <p:nvPr/>
        </p:nvGrpSpPr>
        <p:grpSpPr>
          <a:xfrm>
            <a:off x="4012783" y="439688"/>
            <a:ext cx="292510" cy="345836"/>
            <a:chOff x="4636075" y="261925"/>
            <a:chExt cx="401800" cy="475050"/>
          </a:xfrm>
        </p:grpSpPr>
        <p:sp>
          <p:nvSpPr>
            <p:cNvPr id="446" name="Google Shape;446;p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41"/>
          <p:cNvSpPr/>
          <p:nvPr/>
        </p:nvSpPr>
        <p:spPr>
          <a:xfrm>
            <a:off x="4482088" y="466346"/>
            <a:ext cx="335171" cy="29251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41"/>
          <p:cNvGrpSpPr/>
          <p:nvPr/>
        </p:nvGrpSpPr>
        <p:grpSpPr>
          <a:xfrm>
            <a:off x="4993799" y="468590"/>
            <a:ext cx="293384" cy="287596"/>
            <a:chOff x="5983625" y="301625"/>
            <a:chExt cx="403000" cy="395050"/>
          </a:xfrm>
        </p:grpSpPr>
        <p:sp>
          <p:nvSpPr>
            <p:cNvPr id="452" name="Google Shape;452;p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5486746" y="466351"/>
            <a:ext cx="288943" cy="288506"/>
            <a:chOff x="6660750" y="298550"/>
            <a:chExt cx="396900" cy="396300"/>
          </a:xfrm>
        </p:grpSpPr>
        <p:sp>
          <p:nvSpPr>
            <p:cNvPr id="473" name="Google Shape;473;p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1063545" y="920641"/>
            <a:ext cx="302266" cy="365838"/>
            <a:chOff x="584925" y="922575"/>
            <a:chExt cx="415200" cy="502525"/>
          </a:xfrm>
        </p:grpSpPr>
        <p:sp>
          <p:nvSpPr>
            <p:cNvPr id="476" name="Google Shape;476;p4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1"/>
          <p:cNvGrpSpPr/>
          <p:nvPr/>
        </p:nvGrpSpPr>
        <p:grpSpPr>
          <a:xfrm>
            <a:off x="1545372" y="912197"/>
            <a:ext cx="320065" cy="381399"/>
            <a:chOff x="1246775" y="910975"/>
            <a:chExt cx="439650" cy="523900"/>
          </a:xfrm>
        </p:grpSpPr>
        <p:sp>
          <p:nvSpPr>
            <p:cNvPr id="480" name="Google Shape;480;p4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41"/>
          <p:cNvGrpSpPr/>
          <p:nvPr/>
        </p:nvGrpSpPr>
        <p:grpSpPr>
          <a:xfrm>
            <a:off x="2040103" y="973530"/>
            <a:ext cx="312057" cy="259605"/>
            <a:chOff x="1926350" y="995225"/>
            <a:chExt cx="428650" cy="356600"/>
          </a:xfrm>
        </p:grpSpPr>
        <p:sp>
          <p:nvSpPr>
            <p:cNvPr id="484" name="Google Shape;484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41"/>
          <p:cNvSpPr/>
          <p:nvPr/>
        </p:nvSpPr>
        <p:spPr>
          <a:xfrm>
            <a:off x="2534333" y="951729"/>
            <a:ext cx="304959" cy="303176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1"/>
          <p:cNvSpPr/>
          <p:nvPr/>
        </p:nvSpPr>
        <p:spPr>
          <a:xfrm>
            <a:off x="3025503" y="966853"/>
            <a:ext cx="304049" cy="272945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1"/>
          <p:cNvSpPr/>
          <p:nvPr/>
        </p:nvSpPr>
        <p:spPr>
          <a:xfrm>
            <a:off x="3520659" y="969073"/>
            <a:ext cx="295168" cy="26848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4021147" y="97173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4497740" y="953984"/>
            <a:ext cx="304049" cy="304486"/>
            <a:chOff x="5302225" y="968375"/>
            <a:chExt cx="417650" cy="418250"/>
          </a:xfrm>
        </p:grpSpPr>
        <p:sp>
          <p:nvSpPr>
            <p:cNvPr id="493" name="Google Shape;493;p4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4952012" y="919750"/>
            <a:ext cx="376958" cy="367167"/>
            <a:chOff x="5926225" y="921350"/>
            <a:chExt cx="517800" cy="504350"/>
          </a:xfrm>
        </p:grpSpPr>
        <p:sp>
          <p:nvSpPr>
            <p:cNvPr id="496" name="Google Shape;49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5455187" y="926866"/>
            <a:ext cx="352061" cy="352953"/>
            <a:chOff x="6617400" y="931125"/>
            <a:chExt cx="483600" cy="484825"/>
          </a:xfrm>
        </p:grpSpPr>
        <p:sp>
          <p:nvSpPr>
            <p:cNvPr id="499" name="Google Shape;499;p4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1044872" y="1474922"/>
            <a:ext cx="339612" cy="238274"/>
            <a:chOff x="559275" y="1683950"/>
            <a:chExt cx="466500" cy="327300"/>
          </a:xfrm>
        </p:grpSpPr>
        <p:sp>
          <p:nvSpPr>
            <p:cNvPr id="502" name="Google Shape;502;p4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1535599" y="1427821"/>
            <a:ext cx="339612" cy="332496"/>
            <a:chOff x="1233350" y="1619250"/>
            <a:chExt cx="466500" cy="456725"/>
          </a:xfrm>
        </p:grpSpPr>
        <p:sp>
          <p:nvSpPr>
            <p:cNvPr id="505" name="Google Shape;505;p4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1"/>
          <p:cNvGrpSpPr/>
          <p:nvPr/>
        </p:nvGrpSpPr>
        <p:grpSpPr>
          <a:xfrm>
            <a:off x="2036991" y="1434919"/>
            <a:ext cx="318282" cy="318282"/>
            <a:chOff x="1922075" y="1629000"/>
            <a:chExt cx="437200" cy="437200"/>
          </a:xfrm>
        </p:grpSpPr>
        <p:sp>
          <p:nvSpPr>
            <p:cNvPr id="510" name="Google Shape;510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41"/>
          <p:cNvGrpSpPr/>
          <p:nvPr/>
        </p:nvGrpSpPr>
        <p:grpSpPr>
          <a:xfrm>
            <a:off x="2526389" y="1433590"/>
            <a:ext cx="320939" cy="320939"/>
            <a:chOff x="2594325" y="1627175"/>
            <a:chExt cx="440850" cy="440850"/>
          </a:xfrm>
        </p:grpSpPr>
        <p:sp>
          <p:nvSpPr>
            <p:cNvPr id="513" name="Google Shape;513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41"/>
          <p:cNvSpPr/>
          <p:nvPr/>
        </p:nvSpPr>
        <p:spPr>
          <a:xfrm>
            <a:off x="3031272" y="1447795"/>
            <a:ext cx="292510" cy="292492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41"/>
          <p:cNvGrpSpPr/>
          <p:nvPr/>
        </p:nvGrpSpPr>
        <p:grpSpPr>
          <a:xfrm>
            <a:off x="3538072" y="1895584"/>
            <a:ext cx="260478" cy="368950"/>
            <a:chOff x="3984000" y="1594200"/>
            <a:chExt cx="357800" cy="506800"/>
          </a:xfrm>
        </p:grpSpPr>
        <p:sp>
          <p:nvSpPr>
            <p:cNvPr id="518" name="Google Shape;518;p4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41"/>
          <p:cNvGrpSpPr/>
          <p:nvPr/>
        </p:nvGrpSpPr>
        <p:grpSpPr>
          <a:xfrm>
            <a:off x="3987448" y="1488700"/>
            <a:ext cx="343179" cy="210720"/>
            <a:chOff x="4601275" y="1702875"/>
            <a:chExt cx="471400" cy="289450"/>
          </a:xfrm>
        </p:grpSpPr>
        <p:sp>
          <p:nvSpPr>
            <p:cNvPr id="521" name="Google Shape;521;p4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1"/>
          <p:cNvGrpSpPr/>
          <p:nvPr/>
        </p:nvGrpSpPr>
        <p:grpSpPr>
          <a:xfrm>
            <a:off x="4494628" y="1437139"/>
            <a:ext cx="310274" cy="313841"/>
            <a:chOff x="5297950" y="1632050"/>
            <a:chExt cx="426200" cy="431100"/>
          </a:xfrm>
        </p:grpSpPr>
        <p:sp>
          <p:nvSpPr>
            <p:cNvPr id="527" name="Google Shape;527;p4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1"/>
          <p:cNvGrpSpPr/>
          <p:nvPr/>
        </p:nvGrpSpPr>
        <p:grpSpPr>
          <a:xfrm>
            <a:off x="4984462" y="1427821"/>
            <a:ext cx="312057" cy="332496"/>
            <a:chOff x="5970800" y="1619250"/>
            <a:chExt cx="428650" cy="456725"/>
          </a:xfrm>
        </p:grpSpPr>
        <p:sp>
          <p:nvSpPr>
            <p:cNvPr id="530" name="Google Shape;530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41"/>
          <p:cNvGrpSpPr/>
          <p:nvPr/>
        </p:nvGrpSpPr>
        <p:grpSpPr>
          <a:xfrm>
            <a:off x="5460975" y="1423817"/>
            <a:ext cx="349822" cy="319155"/>
            <a:chOff x="6625350" y="1613750"/>
            <a:chExt cx="480525" cy="438400"/>
          </a:xfrm>
        </p:grpSpPr>
        <p:sp>
          <p:nvSpPr>
            <p:cNvPr id="536" name="Google Shape;536;p4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1082655" y="1942990"/>
            <a:ext cx="264046" cy="283611"/>
            <a:chOff x="611175" y="2326900"/>
            <a:chExt cx="362700" cy="389575"/>
          </a:xfrm>
        </p:grpSpPr>
        <p:sp>
          <p:nvSpPr>
            <p:cNvPr id="542" name="Google Shape;542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1"/>
          <p:cNvSpPr/>
          <p:nvPr/>
        </p:nvSpPr>
        <p:spPr>
          <a:xfrm>
            <a:off x="156624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2056959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254767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41"/>
          <p:cNvGrpSpPr/>
          <p:nvPr/>
        </p:nvGrpSpPr>
        <p:grpSpPr>
          <a:xfrm>
            <a:off x="3103347" y="1897654"/>
            <a:ext cx="148476" cy="370734"/>
            <a:chOff x="3386850" y="2264625"/>
            <a:chExt cx="203950" cy="509250"/>
          </a:xfrm>
        </p:grpSpPr>
        <p:sp>
          <p:nvSpPr>
            <p:cNvPr id="550" name="Google Shape;550;p4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41"/>
          <p:cNvGrpSpPr/>
          <p:nvPr/>
        </p:nvGrpSpPr>
        <p:grpSpPr>
          <a:xfrm>
            <a:off x="4098141" y="1944773"/>
            <a:ext cx="121794" cy="276494"/>
            <a:chOff x="4753325" y="2329350"/>
            <a:chExt cx="167300" cy="379800"/>
          </a:xfrm>
        </p:grpSpPr>
        <p:sp>
          <p:nvSpPr>
            <p:cNvPr id="553" name="Google Shape;553;p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1"/>
          <p:cNvGrpSpPr/>
          <p:nvPr/>
        </p:nvGrpSpPr>
        <p:grpSpPr>
          <a:xfrm>
            <a:off x="3605175" y="1899419"/>
            <a:ext cx="126272" cy="367185"/>
            <a:chOff x="4076175" y="2267050"/>
            <a:chExt cx="173450" cy="504375"/>
          </a:xfrm>
        </p:grpSpPr>
        <p:sp>
          <p:nvSpPr>
            <p:cNvPr id="556" name="Google Shape;556;p4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41"/>
          <p:cNvSpPr/>
          <p:nvPr/>
        </p:nvSpPr>
        <p:spPr>
          <a:xfrm>
            <a:off x="4510534" y="1938056"/>
            <a:ext cx="278278" cy="29338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41"/>
          <p:cNvGrpSpPr/>
          <p:nvPr/>
        </p:nvGrpSpPr>
        <p:grpSpPr>
          <a:xfrm>
            <a:off x="4987575" y="1943427"/>
            <a:ext cx="305833" cy="282719"/>
            <a:chOff x="5975075" y="2327500"/>
            <a:chExt cx="420100" cy="388350"/>
          </a:xfrm>
        </p:grpSpPr>
        <p:sp>
          <p:nvSpPr>
            <p:cNvPr id="560" name="Google Shape;560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1"/>
          <p:cNvGrpSpPr/>
          <p:nvPr/>
        </p:nvGrpSpPr>
        <p:grpSpPr>
          <a:xfrm>
            <a:off x="5537415" y="1934982"/>
            <a:ext cx="187606" cy="305833"/>
            <a:chOff x="6730350" y="2315900"/>
            <a:chExt cx="257700" cy="420100"/>
          </a:xfrm>
        </p:grpSpPr>
        <p:sp>
          <p:nvSpPr>
            <p:cNvPr id="563" name="Google Shape;563;p4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41"/>
          <p:cNvGrpSpPr/>
          <p:nvPr/>
        </p:nvGrpSpPr>
        <p:grpSpPr>
          <a:xfrm>
            <a:off x="1167103" y="2402158"/>
            <a:ext cx="95150" cy="346728"/>
            <a:chOff x="727175" y="2957625"/>
            <a:chExt cx="130700" cy="476275"/>
          </a:xfrm>
        </p:grpSpPr>
        <p:sp>
          <p:nvSpPr>
            <p:cNvPr id="569" name="Google Shape;569;p4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1"/>
          <p:cNvSpPr/>
          <p:nvPr/>
        </p:nvSpPr>
        <p:spPr>
          <a:xfrm>
            <a:off x="2050298" y="2388332"/>
            <a:ext cx="291600" cy="3742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1597365" y="2388332"/>
            <a:ext cx="216034" cy="3742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41"/>
          <p:cNvGrpSpPr/>
          <p:nvPr/>
        </p:nvGrpSpPr>
        <p:grpSpPr>
          <a:xfrm>
            <a:off x="2518381" y="2413260"/>
            <a:ext cx="336955" cy="324506"/>
            <a:chOff x="2583325" y="2972875"/>
            <a:chExt cx="462850" cy="445750"/>
          </a:xfrm>
        </p:grpSpPr>
        <p:sp>
          <p:nvSpPr>
            <p:cNvPr id="574" name="Google Shape;574;p4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41"/>
          <p:cNvGrpSpPr/>
          <p:nvPr/>
        </p:nvGrpSpPr>
        <p:grpSpPr>
          <a:xfrm>
            <a:off x="2997550" y="2461726"/>
            <a:ext cx="360069" cy="227591"/>
            <a:chOff x="3241525" y="3039450"/>
            <a:chExt cx="494600" cy="312625"/>
          </a:xfrm>
        </p:grpSpPr>
        <p:sp>
          <p:nvSpPr>
            <p:cNvPr id="577" name="Google Shape;577;p4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41"/>
          <p:cNvSpPr/>
          <p:nvPr/>
        </p:nvSpPr>
        <p:spPr>
          <a:xfrm>
            <a:off x="4004258" y="2420781"/>
            <a:ext cx="309400" cy="309382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1"/>
          <p:cNvGrpSpPr/>
          <p:nvPr/>
        </p:nvGrpSpPr>
        <p:grpSpPr>
          <a:xfrm>
            <a:off x="4463506" y="2437720"/>
            <a:ext cx="372518" cy="275603"/>
            <a:chOff x="5255200" y="3006475"/>
            <a:chExt cx="511700" cy="378575"/>
          </a:xfrm>
        </p:grpSpPr>
        <p:sp>
          <p:nvSpPr>
            <p:cNvPr id="581" name="Google Shape;581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1"/>
          <p:cNvGrpSpPr/>
          <p:nvPr/>
        </p:nvGrpSpPr>
        <p:grpSpPr>
          <a:xfrm>
            <a:off x="3517615" y="2421723"/>
            <a:ext cx="301392" cy="307598"/>
            <a:chOff x="3955900" y="2984500"/>
            <a:chExt cx="414000" cy="422525"/>
          </a:xfrm>
        </p:grpSpPr>
        <p:sp>
          <p:nvSpPr>
            <p:cNvPr id="584" name="Google Shape;584;p4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41"/>
          <p:cNvSpPr/>
          <p:nvPr/>
        </p:nvSpPr>
        <p:spPr>
          <a:xfrm>
            <a:off x="1047975" y="2933719"/>
            <a:ext cx="336937" cy="26493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"/>
          <p:cNvSpPr/>
          <p:nvPr/>
        </p:nvSpPr>
        <p:spPr>
          <a:xfrm>
            <a:off x="5023033" y="2406549"/>
            <a:ext cx="234707" cy="33784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41"/>
          <p:cNvGrpSpPr/>
          <p:nvPr/>
        </p:nvGrpSpPr>
        <p:grpSpPr>
          <a:xfrm>
            <a:off x="5516084" y="2417264"/>
            <a:ext cx="230266" cy="327181"/>
            <a:chOff x="6701050" y="2978375"/>
            <a:chExt cx="316300" cy="449425"/>
          </a:xfrm>
        </p:grpSpPr>
        <p:sp>
          <p:nvSpPr>
            <p:cNvPr id="590" name="Google Shape;590;p4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41"/>
          <p:cNvGrpSpPr/>
          <p:nvPr/>
        </p:nvGrpSpPr>
        <p:grpSpPr>
          <a:xfrm>
            <a:off x="1541368" y="2956002"/>
            <a:ext cx="328073" cy="220493"/>
            <a:chOff x="1241275" y="3718400"/>
            <a:chExt cx="450650" cy="302875"/>
          </a:xfrm>
        </p:grpSpPr>
        <p:sp>
          <p:nvSpPr>
            <p:cNvPr id="593" name="Google Shape;593;p4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1"/>
          <p:cNvGrpSpPr/>
          <p:nvPr/>
        </p:nvGrpSpPr>
        <p:grpSpPr>
          <a:xfrm>
            <a:off x="2036554" y="2939112"/>
            <a:ext cx="319155" cy="254709"/>
            <a:chOff x="1921475" y="3695200"/>
            <a:chExt cx="438400" cy="349875"/>
          </a:xfrm>
        </p:grpSpPr>
        <p:sp>
          <p:nvSpPr>
            <p:cNvPr id="598" name="Google Shape;598;p4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1"/>
          <p:cNvGrpSpPr/>
          <p:nvPr/>
        </p:nvGrpSpPr>
        <p:grpSpPr>
          <a:xfrm>
            <a:off x="2530393" y="2935108"/>
            <a:ext cx="312931" cy="262280"/>
            <a:chOff x="2599825" y="3689700"/>
            <a:chExt cx="429850" cy="360275"/>
          </a:xfrm>
        </p:grpSpPr>
        <p:sp>
          <p:nvSpPr>
            <p:cNvPr id="602" name="Google Shape;602;p4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41"/>
          <p:cNvGrpSpPr/>
          <p:nvPr/>
        </p:nvGrpSpPr>
        <p:grpSpPr>
          <a:xfrm>
            <a:off x="3036225" y="2907990"/>
            <a:ext cx="282719" cy="295168"/>
            <a:chOff x="3294650" y="3652450"/>
            <a:chExt cx="388350" cy="405450"/>
          </a:xfrm>
        </p:grpSpPr>
        <p:sp>
          <p:nvSpPr>
            <p:cNvPr id="605" name="Google Shape;605;p4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1"/>
          <p:cNvGrpSpPr/>
          <p:nvPr/>
        </p:nvGrpSpPr>
        <p:grpSpPr>
          <a:xfrm>
            <a:off x="3503401" y="2945337"/>
            <a:ext cx="329820" cy="241823"/>
            <a:chOff x="3936375" y="3703750"/>
            <a:chExt cx="453050" cy="332175"/>
          </a:xfrm>
        </p:grpSpPr>
        <p:sp>
          <p:nvSpPr>
            <p:cNvPr id="609" name="Google Shape;609;p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1"/>
          <p:cNvGrpSpPr/>
          <p:nvPr/>
        </p:nvGrpSpPr>
        <p:grpSpPr>
          <a:xfrm>
            <a:off x="3994128" y="2945337"/>
            <a:ext cx="329820" cy="241823"/>
            <a:chOff x="4610450" y="3703750"/>
            <a:chExt cx="453050" cy="332175"/>
          </a:xfrm>
        </p:grpSpPr>
        <p:sp>
          <p:nvSpPr>
            <p:cNvPr id="615" name="Google Shape;615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1"/>
          <p:cNvGrpSpPr/>
          <p:nvPr/>
        </p:nvGrpSpPr>
        <p:grpSpPr>
          <a:xfrm>
            <a:off x="4496411" y="2920894"/>
            <a:ext cx="306706" cy="290709"/>
            <a:chOff x="5300400" y="3670175"/>
            <a:chExt cx="421300" cy="399325"/>
          </a:xfrm>
        </p:grpSpPr>
        <p:sp>
          <p:nvSpPr>
            <p:cNvPr id="618" name="Google Shape;618;p4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41"/>
          <p:cNvSpPr/>
          <p:nvPr/>
        </p:nvSpPr>
        <p:spPr>
          <a:xfrm>
            <a:off x="4969690" y="2895499"/>
            <a:ext cx="341396" cy="34137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41"/>
          <p:cNvGrpSpPr/>
          <p:nvPr/>
        </p:nvGrpSpPr>
        <p:grpSpPr>
          <a:xfrm>
            <a:off x="5482305" y="2917327"/>
            <a:ext cx="297825" cy="297843"/>
            <a:chOff x="6654650" y="3665275"/>
            <a:chExt cx="409100" cy="409125"/>
          </a:xfrm>
        </p:grpSpPr>
        <p:sp>
          <p:nvSpPr>
            <p:cNvPr id="625" name="Google Shape;625;p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41"/>
          <p:cNvGrpSpPr/>
          <p:nvPr/>
        </p:nvGrpSpPr>
        <p:grpSpPr>
          <a:xfrm>
            <a:off x="1053317" y="3395605"/>
            <a:ext cx="322722" cy="322741"/>
            <a:chOff x="570875" y="4322250"/>
            <a:chExt cx="443300" cy="443325"/>
          </a:xfrm>
        </p:grpSpPr>
        <p:sp>
          <p:nvSpPr>
            <p:cNvPr id="628" name="Google Shape;628;p4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41"/>
          <p:cNvSpPr/>
          <p:nvPr/>
        </p:nvSpPr>
        <p:spPr>
          <a:xfrm>
            <a:off x="1530682" y="3458212"/>
            <a:ext cx="349404" cy="19737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1"/>
          <p:cNvGrpSpPr/>
          <p:nvPr/>
        </p:nvGrpSpPr>
        <p:grpSpPr>
          <a:xfrm>
            <a:off x="2078778" y="3371617"/>
            <a:ext cx="234707" cy="370716"/>
            <a:chOff x="1979475" y="4289300"/>
            <a:chExt cx="322400" cy="509225"/>
          </a:xfrm>
        </p:grpSpPr>
        <p:sp>
          <p:nvSpPr>
            <p:cNvPr id="634" name="Google Shape;634;p41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548611" y="3376495"/>
            <a:ext cx="276931" cy="360961"/>
            <a:chOff x="2624850" y="4296000"/>
            <a:chExt cx="380400" cy="495825"/>
          </a:xfrm>
        </p:grpSpPr>
        <p:sp>
          <p:nvSpPr>
            <p:cNvPr id="638" name="Google Shape;638;p4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41"/>
          <p:cNvSpPr/>
          <p:nvPr/>
        </p:nvSpPr>
        <p:spPr>
          <a:xfrm>
            <a:off x="3520222" y="3408873"/>
            <a:ext cx="296041" cy="296059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1"/>
          <p:cNvSpPr/>
          <p:nvPr/>
        </p:nvSpPr>
        <p:spPr>
          <a:xfrm>
            <a:off x="3029507" y="3427546"/>
            <a:ext cx="296041" cy="25871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4009590" y="3407545"/>
            <a:ext cx="298735" cy="298717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41"/>
          <p:cNvGrpSpPr/>
          <p:nvPr/>
        </p:nvGrpSpPr>
        <p:grpSpPr>
          <a:xfrm>
            <a:off x="4478630" y="3412057"/>
            <a:ext cx="342269" cy="289835"/>
            <a:chOff x="5275975" y="4344850"/>
            <a:chExt cx="470150" cy="398125"/>
          </a:xfrm>
        </p:grpSpPr>
        <p:sp>
          <p:nvSpPr>
            <p:cNvPr id="645" name="Google Shape;645;p4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41"/>
          <p:cNvSpPr/>
          <p:nvPr/>
        </p:nvSpPr>
        <p:spPr>
          <a:xfrm>
            <a:off x="4986579" y="3403104"/>
            <a:ext cx="307616" cy="30759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41"/>
          <p:cNvGrpSpPr/>
          <p:nvPr/>
        </p:nvGrpSpPr>
        <p:grpSpPr>
          <a:xfrm>
            <a:off x="5473405" y="3388507"/>
            <a:ext cx="315624" cy="336937"/>
            <a:chOff x="6642425" y="4312500"/>
            <a:chExt cx="433550" cy="462825"/>
          </a:xfrm>
        </p:grpSpPr>
        <p:sp>
          <p:nvSpPr>
            <p:cNvPr id="650" name="Google Shape;650;p4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41"/>
          <p:cNvSpPr/>
          <p:nvPr/>
        </p:nvSpPr>
        <p:spPr>
          <a:xfrm>
            <a:off x="1011976" y="3928034"/>
            <a:ext cx="405387" cy="23916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41"/>
          <p:cNvGrpSpPr/>
          <p:nvPr/>
        </p:nvGrpSpPr>
        <p:grpSpPr>
          <a:xfrm>
            <a:off x="1543589" y="3888570"/>
            <a:ext cx="323614" cy="318282"/>
            <a:chOff x="1244325" y="4999400"/>
            <a:chExt cx="444525" cy="437200"/>
          </a:xfrm>
        </p:grpSpPr>
        <p:sp>
          <p:nvSpPr>
            <p:cNvPr id="655" name="Google Shape;655;p4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41"/>
          <p:cNvGrpSpPr/>
          <p:nvPr/>
        </p:nvGrpSpPr>
        <p:grpSpPr>
          <a:xfrm>
            <a:off x="2063217" y="3878341"/>
            <a:ext cx="265829" cy="338720"/>
            <a:chOff x="1958100" y="4985350"/>
            <a:chExt cx="365150" cy="465275"/>
          </a:xfrm>
        </p:grpSpPr>
        <p:sp>
          <p:nvSpPr>
            <p:cNvPr id="661" name="Google Shape;661;p4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1"/>
          <p:cNvGrpSpPr/>
          <p:nvPr/>
        </p:nvGrpSpPr>
        <p:grpSpPr>
          <a:xfrm>
            <a:off x="2534378" y="3891227"/>
            <a:ext cx="304959" cy="313386"/>
            <a:chOff x="2605300" y="5003050"/>
            <a:chExt cx="418900" cy="430475"/>
          </a:xfrm>
        </p:grpSpPr>
        <p:sp>
          <p:nvSpPr>
            <p:cNvPr id="665" name="Google Shape;665;p4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2995330" y="3897906"/>
            <a:ext cx="364510" cy="299608"/>
            <a:chOff x="3238475" y="5012225"/>
            <a:chExt cx="500700" cy="411550"/>
          </a:xfrm>
        </p:grpSpPr>
        <p:sp>
          <p:nvSpPr>
            <p:cNvPr id="669" name="Google Shape;669;p4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3959002" y="3865893"/>
            <a:ext cx="400072" cy="363618"/>
            <a:chOff x="4562200" y="4968250"/>
            <a:chExt cx="549550" cy="499475"/>
          </a:xfrm>
        </p:grpSpPr>
        <p:sp>
          <p:nvSpPr>
            <p:cNvPr id="675" name="Google Shape;675;p4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3529627" y="3886349"/>
            <a:ext cx="277368" cy="322267"/>
            <a:chOff x="3972400" y="4996350"/>
            <a:chExt cx="381000" cy="442675"/>
          </a:xfrm>
        </p:grpSpPr>
        <p:sp>
          <p:nvSpPr>
            <p:cNvPr id="681" name="Google Shape;681;p4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1"/>
          <p:cNvGrpSpPr/>
          <p:nvPr/>
        </p:nvGrpSpPr>
        <p:grpSpPr>
          <a:xfrm>
            <a:off x="4453295" y="3859231"/>
            <a:ext cx="392956" cy="376940"/>
            <a:chOff x="5241175" y="4959100"/>
            <a:chExt cx="539775" cy="517775"/>
          </a:xfrm>
        </p:grpSpPr>
        <p:sp>
          <p:nvSpPr>
            <p:cNvPr id="684" name="Google Shape;684;p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41"/>
          <p:cNvSpPr/>
          <p:nvPr/>
        </p:nvSpPr>
        <p:spPr>
          <a:xfrm>
            <a:off x="4967470" y="3952040"/>
            <a:ext cx="345836" cy="191155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41"/>
          <p:cNvGrpSpPr/>
          <p:nvPr/>
        </p:nvGrpSpPr>
        <p:grpSpPr>
          <a:xfrm>
            <a:off x="5504527" y="3915233"/>
            <a:ext cx="252052" cy="289835"/>
            <a:chOff x="6685175" y="5036025"/>
            <a:chExt cx="346225" cy="398125"/>
          </a:xfrm>
        </p:grpSpPr>
        <p:sp>
          <p:nvSpPr>
            <p:cNvPr id="692" name="Google Shape;692;p4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41"/>
          <p:cNvGrpSpPr/>
          <p:nvPr/>
        </p:nvGrpSpPr>
        <p:grpSpPr>
          <a:xfrm>
            <a:off x="6131017" y="2563399"/>
            <a:ext cx="432570" cy="421334"/>
            <a:chOff x="5926225" y="921350"/>
            <a:chExt cx="517800" cy="504350"/>
          </a:xfrm>
        </p:grpSpPr>
        <p:sp>
          <p:nvSpPr>
            <p:cNvPr id="698" name="Google Shape;698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00" name="Google Shape;700;p41"/>
          <p:cNvSpPr/>
          <p:nvPr/>
        </p:nvSpPr>
        <p:spPr>
          <a:xfrm>
            <a:off x="6324938" y="27994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41"/>
          <p:cNvGrpSpPr/>
          <p:nvPr/>
        </p:nvGrpSpPr>
        <p:grpSpPr>
          <a:xfrm>
            <a:off x="7016005" y="2542779"/>
            <a:ext cx="432570" cy="421334"/>
            <a:chOff x="5926225" y="921350"/>
            <a:chExt cx="517800" cy="504350"/>
          </a:xfrm>
        </p:grpSpPr>
        <p:sp>
          <p:nvSpPr>
            <p:cNvPr id="702" name="Google Shape;702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7438526" y="27788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41"/>
          <p:cNvGrpSpPr/>
          <p:nvPr/>
        </p:nvGrpSpPr>
        <p:grpSpPr>
          <a:xfrm>
            <a:off x="6131285" y="3291821"/>
            <a:ext cx="1075937" cy="1047989"/>
            <a:chOff x="5926225" y="921350"/>
            <a:chExt cx="517800" cy="504350"/>
          </a:xfrm>
        </p:grpSpPr>
        <p:sp>
          <p:nvSpPr>
            <p:cNvPr id="706" name="Google Shape;70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1"/>
          <p:cNvSpPr/>
          <p:nvPr/>
        </p:nvSpPr>
        <p:spPr>
          <a:xfrm>
            <a:off x="6613598" y="38789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33CC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 txBox="1"/>
          <p:nvPr/>
        </p:nvSpPr>
        <p:spPr>
          <a:xfrm>
            <a:off x="6019975" y="312075"/>
            <a:ext cx="18543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. 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This means that you can: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Resize them without losing quality.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fill color and opacity.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line color, width and style.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Isn’t that nice? :)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Examples: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0" name="Google Shape;710;p4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 txBox="1"/>
          <p:nvPr/>
        </p:nvSpPr>
        <p:spPr>
          <a:xfrm>
            <a:off x="2468650" y="761875"/>
            <a:ext cx="54267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Now you can use any emoji as an icon!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6" name="Google Shape;716;p42"/>
          <p:cNvSpPr txBox="1"/>
          <p:nvPr/>
        </p:nvSpPr>
        <p:spPr>
          <a:xfrm>
            <a:off x="1085500" y="2221850"/>
            <a:ext cx="677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66"/>
                </a:highlight>
                <a:latin typeface="Hind"/>
                <a:ea typeface="Hind"/>
                <a:cs typeface="Hind"/>
                <a:sym typeface="Hi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66"/>
              </a:highlight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7" name="Google Shape;717;p42"/>
          <p:cNvSpPr txBox="1"/>
          <p:nvPr/>
        </p:nvSpPr>
        <p:spPr>
          <a:xfrm>
            <a:off x="953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CC00"/>
                </a:solidFill>
              </a:rPr>
              <a:t>😉</a:t>
            </a:r>
            <a:endParaRPr sz="9600">
              <a:solidFill>
                <a:srgbClr val="FFCC00"/>
              </a:solidFill>
            </a:endParaRPr>
          </a:p>
        </p:txBody>
      </p:sp>
      <p:sp>
        <p:nvSpPr>
          <p:cNvPr id="718" name="Google Shape;718;p4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VALUE</a:t>
            </a:r>
            <a:br>
              <a:rPr lang="en" dirty="0" smtClean="0"/>
            </a:br>
            <a:r>
              <a:rPr lang="en" dirty="0" smtClean="0"/>
              <a:t>PROPOSITION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Value for restaurant</a:t>
            </a:r>
            <a:endParaRPr dirty="0"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834476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6600"/>
                </a:solidFill>
              </a:rPr>
              <a:t>Reduce costs</a:t>
            </a:r>
            <a:endParaRPr lang="en" dirty="0">
              <a:solidFill>
                <a:srgbClr val="FF66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6600"/>
                </a:solidFill>
              </a:rPr>
              <a:t>Less staff needed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6600"/>
                </a:solidFill>
              </a:rPr>
              <a:t>Remove printed menus</a:t>
            </a:r>
            <a:endParaRPr dirty="0">
              <a:solidFill>
                <a:srgbClr val="FF6600"/>
              </a:solidFill>
            </a:endParaRPr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2596208" y="1672034"/>
            <a:ext cx="257131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7992C5"/>
                </a:solidFill>
              </a:rPr>
              <a:t>Increase revenue</a:t>
            </a:r>
            <a:endParaRPr sz="2000" b="1" dirty="0">
              <a:solidFill>
                <a:srgbClr val="7992C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92C5"/>
                </a:solidFill>
              </a:rPr>
              <a:t>More customers served in a shorter time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92C5"/>
                </a:solidFill>
              </a:rPr>
              <a:t>Automatic upselling in-app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92C5"/>
                </a:solidFill>
              </a:rPr>
              <a:t>Easier satellite location managemenet</a:t>
            </a:r>
            <a:endParaRPr dirty="0">
              <a:solidFill>
                <a:srgbClr val="7992C5"/>
              </a:solidFill>
            </a:endParaRPr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5167518" y="1676800"/>
            <a:ext cx="2457649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79C55F"/>
                </a:solidFill>
              </a:rPr>
              <a:t>Improve customer experience</a:t>
            </a:r>
            <a:endParaRPr sz="2000" b="1" dirty="0">
              <a:solidFill>
                <a:srgbClr val="79C55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C55F"/>
                </a:solidFill>
              </a:rPr>
              <a:t>Order instantly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C55F"/>
                </a:solidFill>
              </a:rPr>
              <a:t>Remove waiter error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C55F"/>
                </a:solidFill>
              </a:rPr>
              <a:t>Seamless card payments in-app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9C55F"/>
                </a:solidFill>
              </a:rPr>
              <a:t> </a:t>
            </a:r>
            <a:endParaRPr dirty="0">
              <a:solidFill>
                <a:srgbClr val="79C55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79C55F"/>
              </a:solidFill>
            </a:endParaRPr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34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PROTOTYPE</a:t>
            </a:r>
            <a:br>
              <a:rPr lang="en" dirty="0" smtClean="0"/>
            </a:br>
            <a:r>
              <a:rPr lang="en" dirty="0" smtClean="0"/>
              <a:t> STATUS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7326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510579" y="2965628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DEMO</a:t>
            </a:r>
            <a:endParaRPr sz="7200" dirty="0"/>
          </a:p>
        </p:txBody>
      </p:sp>
      <p:sp>
        <p:nvSpPr>
          <p:cNvPr id="240" name="Google Shape;240;p21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BUSINESS</a:t>
            </a:r>
            <a:br>
              <a:rPr lang="en" dirty="0" smtClean="0"/>
            </a:br>
            <a:r>
              <a:rPr lang="en" dirty="0" smtClean="0"/>
              <a:t> MODEL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48659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model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7138128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-US" dirty="0" smtClean="0"/>
              <a:t>Monthly subscription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Basic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Premium: promotions in-app</a:t>
            </a:r>
            <a:endParaRPr lang="en-US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-US" dirty="0" smtClean="0"/>
              <a:t>Percent of each transaction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Free trial - until substantial amount of restaurants use the platform, no monthly fee is charged</a:t>
            </a: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1142</Words>
  <Application>Microsoft Office PowerPoint</Application>
  <PresentationFormat>On-screen Show (16:9)</PresentationFormat>
  <Paragraphs>204</Paragraphs>
  <Slides>36</Slides>
  <Notes>34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Hind</vt:lpstr>
      <vt:lpstr>Arial</vt:lpstr>
      <vt:lpstr>Dumaine</vt:lpstr>
      <vt:lpstr>WAITERLESS</vt:lpstr>
      <vt:lpstr>PowerPoint Presentation</vt:lpstr>
      <vt:lpstr>PowerPoint Presentation</vt:lpstr>
      <vt:lpstr> VALUE PROPOSITION</vt:lpstr>
      <vt:lpstr>Value for restaurant</vt:lpstr>
      <vt:lpstr> PROTOTYPE  STATUS</vt:lpstr>
      <vt:lpstr>DEMO</vt:lpstr>
      <vt:lpstr> BUSINESS  MODEL</vt:lpstr>
      <vt:lpstr>Business model</vt:lpstr>
      <vt:lpstr>Research</vt:lpstr>
      <vt:lpstr>Restaurant selling points</vt:lpstr>
      <vt:lpstr> SCALABILITY</vt:lpstr>
      <vt:lpstr>PowerPoint Presentation</vt:lpstr>
      <vt:lpstr>Instructions for use</vt:lpstr>
      <vt:lpstr>PowerPoint Presentation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WAITERLESS</dc:title>
  <dc:creator>Jurgis</dc:creator>
  <cp:lastModifiedBy>Jurgis Kargaudas</cp:lastModifiedBy>
  <cp:revision>12</cp:revision>
  <dcterms:modified xsi:type="dcterms:W3CDTF">2018-10-13T19:58:31Z</dcterms:modified>
</cp:coreProperties>
</file>