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36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148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5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24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757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2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6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163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87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87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270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097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Waiterless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52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0264" cy="21062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side:</a:t>
            </a:r>
          </a:p>
          <a:p>
            <a:pPr>
              <a:buFontTx/>
              <a:buChar char="-"/>
            </a:pPr>
            <a:r>
              <a:rPr lang="en-US" dirty="0" smtClean="0"/>
              <a:t>Faster serve time</a:t>
            </a:r>
          </a:p>
          <a:p>
            <a:pPr>
              <a:buFontTx/>
              <a:buChar char="-"/>
            </a:pPr>
            <a:r>
              <a:rPr lang="en-US" dirty="0" smtClean="0"/>
              <a:t>Eliminate human error</a:t>
            </a:r>
          </a:p>
          <a:p>
            <a:pPr marL="0" indent="0">
              <a:buNone/>
            </a:pPr>
            <a:r>
              <a:rPr lang="en-US" dirty="0" smtClean="0"/>
              <a:t>- Seamless payment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1552" y="1825625"/>
            <a:ext cx="5160264" cy="219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Restaurant side:</a:t>
            </a:r>
          </a:p>
          <a:p>
            <a:pPr>
              <a:buFontTx/>
              <a:buChar char="-"/>
            </a:pPr>
            <a:r>
              <a:rPr lang="en-US" dirty="0" smtClean="0"/>
              <a:t>Reduce staff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Satellite locations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Automatic upselling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865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User flow: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yourself via QR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items to order (special offer involved: got a Tornado pizza? Grab a cola and get dessert for free)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for order (by attached credit card)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 status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Restaurant flow: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menu via admin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marketing/branding in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order status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339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Business model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Free </a:t>
            </a:r>
            <a:r>
              <a:rPr lang="en-US" dirty="0" smtClean="0"/>
              <a:t>monthly </a:t>
            </a:r>
            <a:r>
              <a:rPr lang="lt-LT" dirty="0" smtClean="0"/>
              <a:t>trial from the start (a mass of restaurants needed to succeed)</a:t>
            </a:r>
          </a:p>
          <a:p>
            <a:r>
              <a:rPr lang="en-US" dirty="0" smtClean="0"/>
              <a:t>If it works - m</a:t>
            </a:r>
            <a:r>
              <a:rPr lang="lt-LT" dirty="0" smtClean="0"/>
              <a:t>onthly fee for the restaurant</a:t>
            </a:r>
          </a:p>
          <a:p>
            <a:pPr lvl="1"/>
            <a:r>
              <a:rPr lang="lt-LT" dirty="0" smtClean="0"/>
              <a:t>Basic offer</a:t>
            </a:r>
          </a:p>
          <a:p>
            <a:pPr lvl="1"/>
            <a:r>
              <a:rPr lang="lt-LT" dirty="0" smtClean="0"/>
              <a:t>Offer with restaurant‘s offers in the app</a:t>
            </a:r>
            <a:endParaRPr lang="en-US" dirty="0" smtClean="0"/>
          </a:p>
          <a:p>
            <a:pPr marL="457200" lvl="1" indent="0">
              <a:buNone/>
            </a:pPr>
            <a:endParaRPr lang="lt-LT" dirty="0" smtClean="0"/>
          </a:p>
          <a:p>
            <a:r>
              <a:rPr lang="lt-LT" dirty="0" smtClean="0"/>
              <a:t>Fixed percent (0-1</a:t>
            </a:r>
            <a:r>
              <a:rPr lang="en-US" dirty="0" smtClean="0"/>
              <a:t>%) from standard transaction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5277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Hackathon progress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+ mobile app </a:t>
            </a:r>
            <a:r>
              <a:rPr lang="lt-LT" dirty="0" smtClean="0"/>
              <a:t>up and running </a:t>
            </a:r>
            <a:r>
              <a:rPr lang="en-US" dirty="0" smtClean="0"/>
              <a:t>(</a:t>
            </a:r>
            <a:r>
              <a:rPr lang="en-US" dirty="0" err="1" smtClean="0"/>
              <a:t>Aurimo</a:t>
            </a:r>
            <a:r>
              <a:rPr lang="en-US" dirty="0" smtClean="0"/>
              <a:t> diagram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šryškintais veikiančiais taškais)</a:t>
            </a:r>
          </a:p>
          <a:p>
            <a:r>
              <a:rPr lang="en-US" dirty="0" smtClean="0"/>
              <a:t>Real-life insights</a:t>
            </a:r>
          </a:p>
          <a:p>
            <a:pPr lvl="1"/>
            <a:r>
              <a:rPr lang="lt-LT" dirty="0" smtClean="0"/>
              <a:t>Tom from Jurgis and Drakonas/Brooklyn Brothers</a:t>
            </a:r>
          </a:p>
          <a:p>
            <a:pPr lvl="1"/>
            <a:r>
              <a:rPr lang="lt-LT" dirty="0" smtClean="0"/>
              <a:t>Lėkštė.lt founder</a:t>
            </a:r>
          </a:p>
          <a:p>
            <a:r>
              <a:rPr lang="en-US" dirty="0" smtClean="0"/>
              <a:t>Integration research</a:t>
            </a:r>
          </a:p>
          <a:p>
            <a:pPr lvl="1"/>
            <a:r>
              <a:rPr lang="en-US" dirty="0" err="1" smtClean="0"/>
              <a:t>Rkeeper</a:t>
            </a:r>
            <a:endParaRPr lang="en-US" dirty="0" smtClean="0"/>
          </a:p>
          <a:p>
            <a:pPr lvl="1"/>
            <a:r>
              <a:rPr lang="en-US" dirty="0" smtClean="0"/>
              <a:t>Payment (Stripe up and running)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01794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UX</a:t>
            </a:r>
          </a:p>
          <a:p>
            <a:r>
              <a:rPr lang="en-US" dirty="0" smtClean="0"/>
              <a:t>Further discussions with related stakeholders (</a:t>
            </a:r>
            <a:r>
              <a:rPr lang="en-US" dirty="0" err="1" smtClean="0"/>
              <a:t>Rkeeper</a:t>
            </a:r>
            <a:r>
              <a:rPr lang="en-US" dirty="0" smtClean="0"/>
              <a:t>, restaurant owners)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986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developer </a:t>
            </a:r>
          </a:p>
          <a:p>
            <a:r>
              <a:rPr lang="en-US" dirty="0" smtClean="0"/>
              <a:t>4 full-stack </a:t>
            </a:r>
            <a:r>
              <a:rPr lang="en-US" dirty="0" err="1" smtClean="0"/>
              <a:t>devs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9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2076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Waiterless</vt:lpstr>
      <vt:lpstr>Problem solved</vt:lpstr>
      <vt:lpstr>Market size?</vt:lpstr>
      <vt:lpstr>Demo</vt:lpstr>
      <vt:lpstr>Business model</vt:lpstr>
      <vt:lpstr>Hackathon progress</vt:lpstr>
      <vt:lpstr>Next steps</vt:lpstr>
      <vt:lpstr>Team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Waiterless</dc:title>
  <dc:creator>Jurgis Kargaudas</dc:creator>
  <cp:lastModifiedBy>Jurgis Kargaudas</cp:lastModifiedBy>
  <cp:revision>7</cp:revision>
  <dcterms:created xsi:type="dcterms:W3CDTF">2018-10-13T13:18:41Z</dcterms:created>
  <dcterms:modified xsi:type="dcterms:W3CDTF">2018-10-13T16:13:26Z</dcterms:modified>
</cp:coreProperties>
</file>