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Big Mountain Resort wants to add value to their resort by adding features to the resort so that increased revenue can cover the expense of adding a new lift to improve accessibility to the numerous ski trails that exist at the resort.</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dirty="0"/>
              <a:t>The first criteria for success is to develop a model that accurately predicts ticket price with the best features or variables from the data set.  This means error should be low.</a:t>
            </a:r>
          </a:p>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The second criteria for success is to develop a business strategy that successfully reduces cost or increases revenue to offset the operating cost of adding a lift to the resort in the amount of about $1.5M AND adds value to </a:t>
            </a:r>
            <a:r>
              <a:rPr lang="en-US" sz="1071" b="1" i="0" u="none" strike="noStrike" cap="none">
                <a:solidFill>
                  <a:srgbClr val="000000"/>
                </a:solidFill>
                <a:latin typeface="Arial"/>
                <a:ea typeface="Arial"/>
                <a:cs typeface="Arial"/>
                <a:sym typeface="Arial"/>
              </a:rPr>
              <a:t>the resort.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It is very important that Big Mountain Resort is compared to other resorts only and not to include it in the model which would add bias.  The resort will be based upon a scope where geography and price are relevant to the resort. This will have to be determined first. </a:t>
            </a:r>
            <a:endParaRPr lang="en-AU"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The largest constraint is lack of data.  The only cost data that exists for this problem currently is ticket price on weekdays and weekends which may have to be the target for a regression model.  </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Another constraint could be the integrity of the data.  How many missing values are there and </a:t>
            </a:r>
            <a:r>
              <a:rPr lang="en-AU" sz="1070" b="1" dirty="0"/>
              <a:t>is there enough credible data to provide a reasonably accurate model?</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A single csv file received from the database manager which contains 330 resorts across the United States with 27 columns.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Problem Statement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database manager who provided the file.</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Operations manager</a:t>
            </a:r>
          </a:p>
          <a:p>
            <a:pPr marL="0" marR="0" lvl="0" indent="0" algn="l" rtl="0">
              <a:lnSpc>
                <a:spcPct val="100000"/>
              </a:lnSpc>
              <a:spcBef>
                <a:spcPts val="0"/>
              </a:spcBef>
              <a:spcAft>
                <a:spcPts val="0"/>
              </a:spcAft>
              <a:buNone/>
            </a:pPr>
            <a:r>
              <a:rPr lang="en-AU" sz="1071" dirty="0"/>
              <a:t>Chief Financial Officer</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Chief Executive Officer</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Head of Marketing</a:t>
            </a:r>
          </a:p>
          <a:p>
            <a:pPr marL="0" marR="0" lvl="0" indent="0" algn="l" rtl="0">
              <a:lnSpc>
                <a:spcPct val="100000"/>
              </a:lnSpc>
              <a:spcBef>
                <a:spcPts val="0"/>
              </a:spcBef>
              <a:spcAft>
                <a:spcPts val="0"/>
              </a:spcAft>
              <a:buNone/>
            </a:pPr>
            <a:r>
              <a:rPr lang="en-AU" sz="1071" dirty="0"/>
              <a:t>Data Science and IT managers.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Big Mountain Resort cover operational costs of $1,540,000 for a new lift by the end of the ski season by adding more features to the resort (increasing ticket price or reducing costs)?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654</Words>
  <Application>Microsoft Macintosh PowerPoint</Application>
  <PresentationFormat>On-screen Show (4:3)</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Brian Ingram</cp:lastModifiedBy>
  <cp:revision>4</cp:revision>
  <dcterms:modified xsi:type="dcterms:W3CDTF">2020-12-09T06:49:18Z</dcterms:modified>
</cp:coreProperties>
</file>