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AD5C-B330-45FF-8D43-A72F899DE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99BFC-F7A2-455B-8B75-1D9D2C175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B59AD-D205-42AB-B806-B3D88FE7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B658-2779-4EEF-AD80-D993A85B0B6A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5AA5-E3F4-4BB6-929C-D6AB7E3F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F733-677D-40C5-AB80-C0A2B767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107D-2794-4004-82ED-A60FD9E8DA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047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97B6-3E83-4461-86D9-3E1C2DFD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733C5-89BF-4672-B1D8-E33D2566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242F2-3F4B-44FC-91FB-510F7F9A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B658-2779-4EEF-AD80-D993A85B0B6A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E1D58-B791-47E9-B1DB-6AA57BF8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C1AA-4A80-442C-A3C3-414F4182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107D-2794-4004-82ED-A60FD9E8DA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454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BF0D2-84FC-4755-A66F-13C107660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55E1-AD46-4EE9-972F-E57AF4508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BAFF6-BFB3-40A1-A19A-28922C85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B658-2779-4EEF-AD80-D993A85B0B6A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D6A1-A28C-4051-BC10-8290025F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38743-692E-4B11-863B-855B2EF7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107D-2794-4004-82ED-A60FD9E8DA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071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ACD1-AA10-46CC-B401-6F90D3EE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89DD-856E-4F2D-97D3-0C02C931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A186-21AC-40ED-99C6-F81E315C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B658-2779-4EEF-AD80-D993A85B0B6A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BE805-4592-41F1-AF0F-AC5FE194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3DD0-38D3-4205-A67D-67E858B8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107D-2794-4004-82ED-A60FD9E8DA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920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997B-F83E-414D-9B6D-37A440D5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90262-4A92-4D3C-9304-80BE789C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B799-5D9A-4D9D-B794-6BAE1719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B658-2779-4EEF-AD80-D993A85B0B6A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D325-B62C-425A-9B25-D6650518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CAC23-9D29-4808-9EF2-8C9927C9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107D-2794-4004-82ED-A60FD9E8DA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185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D7FA-C529-48A6-9FDC-FB1613B5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1062-190E-427A-A0BF-CD57E9FA2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1F5A-2169-44B1-B049-C4F1D9DE6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BE7B4-FA86-4B27-8DC2-5E7033F5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B658-2779-4EEF-AD80-D993A85B0B6A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2FB1-7E66-4A84-B0DF-568D46D9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F46C9-B5B5-4380-B941-A52FD35E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107D-2794-4004-82ED-A60FD9E8DA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084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F162-BFB2-4D1E-B9A8-B83B1621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835A6-E1EF-4DAC-970D-485480E61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1A732-1188-48CC-859F-93E64389F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05879-3480-4D35-8EF2-2F48571B8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C80BD-0824-4EFF-8F35-76A2660DA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D8ADF-E5D7-4F72-B871-A17E09A6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B658-2779-4EEF-AD80-D993A85B0B6A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8B847-2B86-4695-925D-FEF9B03D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C6187-9B8C-4144-A86A-97BBDE48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107D-2794-4004-82ED-A60FD9E8DA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503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8073-A266-4717-8E02-5726D8B2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46812-2E64-4E1A-A606-AF9615F6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B658-2779-4EEF-AD80-D993A85B0B6A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91F53-6289-4EAA-BE34-A8E0D7E2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606BB-F2E5-4AA4-BE65-D0455339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107D-2794-4004-82ED-A60FD9E8DA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504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C0951-8C64-496D-B7A2-BFE1FCE0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B658-2779-4EEF-AD80-D993A85B0B6A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AFDFE-A5B7-4F29-949F-22623DAD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DD1DD-C14D-4E11-A197-96955361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107D-2794-4004-82ED-A60FD9E8DA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720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63AB-8348-420E-B7EA-D130845F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31B6-4A71-4AAA-8275-906E9A21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D8549-387D-4695-A520-DDE20B721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9115D-61A9-4BCF-B650-1AA128EE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B658-2779-4EEF-AD80-D993A85B0B6A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C4B7F-C1C4-48A1-96B0-98CF32D8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13530-C035-4BAD-8DE9-C83027C6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107D-2794-4004-82ED-A60FD9E8DA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495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D287-063B-42E6-8282-A346265F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362CB-3A72-42CA-A2B9-8074ABD13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C99DD-7BBB-44C5-9CD3-E8CB2D2F7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58AB5-18CD-4A4B-9951-2A0AF419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B658-2779-4EEF-AD80-D993A85B0B6A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DD3B6-4CDF-4371-8CAA-D3B115CF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706F9-211E-455D-B26B-56CCEAB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107D-2794-4004-82ED-A60FD9E8DA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245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5F51E-0731-4A06-B211-E84FA18A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F040D-F469-4DB8-B676-7077A484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5D3B0-A347-4AAA-87D0-D23545320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B658-2779-4EEF-AD80-D993A85B0B6A}" type="datetimeFigureOut">
              <a:rPr lang="en-ID" smtClean="0"/>
              <a:t>22/10/2020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F0BB-84A6-4FF8-AC09-68C30366B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901C-5F01-460F-A289-0508BC62C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A107D-2794-4004-82ED-A60FD9E8DA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93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3E78-1FAA-4A94-B61A-E5DE8E25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088" y="1444237"/>
            <a:ext cx="10103824" cy="2170631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Nutrition Fact for McDonald’s Menu</a:t>
            </a:r>
            <a:endParaRPr lang="en-ID" b="1" dirty="0">
              <a:highlight>
                <a:srgbClr val="FFFF00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CFC93-5E55-4506-8B73-B2BA784A8642}"/>
              </a:ext>
            </a:extLst>
          </p:cNvPr>
          <p:cNvSpPr txBox="1"/>
          <p:nvPr/>
        </p:nvSpPr>
        <p:spPr>
          <a:xfrm>
            <a:off x="239282" y="5664187"/>
            <a:ext cx="3862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Rinaldi </a:t>
            </a:r>
            <a:r>
              <a:rPr lang="en-US" sz="2000" b="1" dirty="0" err="1"/>
              <a:t>Sirait</a:t>
            </a: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err="1"/>
              <a:t>Rizqi</a:t>
            </a:r>
            <a:r>
              <a:rPr lang="en-US" sz="2000" b="1" dirty="0"/>
              <a:t> Prima</a:t>
            </a:r>
          </a:p>
          <a:p>
            <a:pPr marL="342900" indent="-342900">
              <a:buAutoNum type="arabicPeriod"/>
            </a:pPr>
            <a:r>
              <a:rPr lang="en-US" sz="2000" b="1" dirty="0"/>
              <a:t>Rama W P</a:t>
            </a:r>
            <a:endParaRPr lang="en-ID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3458A-1FDB-4C86-9174-787A1E74DF7A}"/>
              </a:ext>
            </a:extLst>
          </p:cNvPr>
          <p:cNvSpPr txBox="1"/>
          <p:nvPr/>
        </p:nvSpPr>
        <p:spPr>
          <a:xfrm>
            <a:off x="7708308" y="5571855"/>
            <a:ext cx="4244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Fresh Graduate Academy </a:t>
            </a:r>
          </a:p>
          <a:p>
            <a:pPr algn="r"/>
            <a:r>
              <a:rPr lang="en-US" sz="2400" b="1" dirty="0"/>
              <a:t>Data Science </a:t>
            </a:r>
          </a:p>
          <a:p>
            <a:pPr algn="r"/>
            <a:r>
              <a:rPr lang="en-US" sz="2400" b="1" dirty="0"/>
              <a:t>Digital Talent Scholarship 2020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345360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E036-8EC4-49CA-BA60-DB458FF8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09" y="3429000"/>
            <a:ext cx="4547074" cy="469231"/>
          </a:xfrm>
        </p:spPr>
        <p:txBody>
          <a:bodyPr>
            <a:noAutofit/>
          </a:bodyPr>
          <a:lstStyle/>
          <a:p>
            <a:r>
              <a:rPr lang="en-US" sz="1800" b="1" dirty="0"/>
              <a:t>2. How many do beverages, like soda or </a:t>
            </a:r>
            <a:r>
              <a:rPr lang="en-US" sz="1800" b="1" dirty="0" err="1"/>
              <a:t>cofe</a:t>
            </a:r>
            <a:r>
              <a:rPr lang="en-US" sz="1800" b="1" dirty="0"/>
              <a:t>, contribute to the overall caloric intake? </a:t>
            </a:r>
            <a:endParaRPr lang="en-ID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B4D25-B2B6-44A5-8750-BADAF172267D}"/>
              </a:ext>
            </a:extLst>
          </p:cNvPr>
          <p:cNvSpPr/>
          <p:nvPr/>
        </p:nvSpPr>
        <p:spPr>
          <a:xfrm>
            <a:off x="5647070" y="284148"/>
            <a:ext cx="59820" cy="62897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FECECD-5B53-47F0-A9B7-895A59AB2110}"/>
              </a:ext>
            </a:extLst>
          </p:cNvPr>
          <p:cNvSpPr txBox="1">
            <a:spLocks/>
          </p:cNvSpPr>
          <p:nvPr/>
        </p:nvSpPr>
        <p:spPr>
          <a:xfrm>
            <a:off x="248899" y="269193"/>
            <a:ext cx="4835849" cy="4692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1. How many calories does average McDonald’s value meal contain?</a:t>
            </a:r>
            <a:endParaRPr lang="en-ID" sz="1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9502E4-5631-4112-BFDC-8E0C0E960236}"/>
              </a:ext>
            </a:extLst>
          </p:cNvPr>
          <p:cNvSpPr txBox="1">
            <a:spLocks/>
          </p:cNvSpPr>
          <p:nvPr/>
        </p:nvSpPr>
        <p:spPr>
          <a:xfrm>
            <a:off x="5970307" y="-17091"/>
            <a:ext cx="4964040" cy="1028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3. Does ordered grilled chicken instead of crispy increase a sandwich’s nutritional value ?</a:t>
            </a:r>
            <a:endParaRPr lang="en-ID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05100-B4F1-41BE-BD69-8E2BD41A5FFD}"/>
              </a:ext>
            </a:extLst>
          </p:cNvPr>
          <p:cNvSpPr txBox="1"/>
          <p:nvPr/>
        </p:nvSpPr>
        <p:spPr>
          <a:xfrm>
            <a:off x="507959" y="1529714"/>
            <a:ext cx="1783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368.26</a:t>
            </a:r>
            <a:endParaRPr lang="en-ID" sz="25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C5D55-2CC9-4C46-8642-08C9094E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03" y="916263"/>
            <a:ext cx="6062636" cy="56575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E2684B-57FD-4B34-A209-101640EDFD65}"/>
              </a:ext>
            </a:extLst>
          </p:cNvPr>
          <p:cNvSpPr txBox="1"/>
          <p:nvPr/>
        </p:nvSpPr>
        <p:spPr>
          <a:xfrm>
            <a:off x="507959" y="4851232"/>
            <a:ext cx="1783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3.21 %</a:t>
            </a:r>
            <a:endParaRPr lang="en-ID" sz="2500" b="1" dirty="0"/>
          </a:p>
        </p:txBody>
      </p:sp>
    </p:spTree>
    <p:extLst>
      <p:ext uri="{BB962C8B-B14F-4D97-AF65-F5344CB8AC3E}">
        <p14:creationId xmlns:p14="http://schemas.microsoft.com/office/powerpoint/2010/main" val="157855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9502E4-5631-4112-BFDC-8E0C0E960236}"/>
              </a:ext>
            </a:extLst>
          </p:cNvPr>
          <p:cNvSpPr txBox="1">
            <a:spLocks/>
          </p:cNvSpPr>
          <p:nvPr/>
        </p:nvSpPr>
        <p:spPr>
          <a:xfrm>
            <a:off x="357809" y="141935"/>
            <a:ext cx="10576538" cy="1028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4. </a:t>
            </a:r>
            <a:r>
              <a:rPr lang="en-GB" sz="1800" b="1" dirty="0"/>
              <a:t>What about ordering </a:t>
            </a:r>
            <a:r>
              <a:rPr lang="en-GB" sz="1800" b="1" dirty="0" err="1"/>
              <a:t>eggwhites</a:t>
            </a:r>
            <a:r>
              <a:rPr lang="en-GB" sz="1800" b="1" dirty="0"/>
              <a:t> instead of whole eggs?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F7D315-42A5-4548-9A0A-2499D5E99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9" y="1077557"/>
            <a:ext cx="11370365" cy="540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86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16C41E-2348-48EC-8F76-8B757E0E2178}"/>
              </a:ext>
            </a:extLst>
          </p:cNvPr>
          <p:cNvSpPr txBox="1">
            <a:spLocks/>
          </p:cNvSpPr>
          <p:nvPr/>
        </p:nvSpPr>
        <p:spPr>
          <a:xfrm>
            <a:off x="221479" y="331861"/>
            <a:ext cx="6333145" cy="1049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5113" indent="-265113" algn="just">
              <a:tabLst>
                <a:tab pos="265113" algn="l"/>
              </a:tabLst>
            </a:pPr>
            <a:r>
              <a:rPr lang="en-US" sz="1800" b="1" dirty="0"/>
              <a:t>5. What is the least number of items could you order from menu to meet one day’s nutritional requirements?</a:t>
            </a:r>
            <a:endParaRPr lang="en-ID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9ED8F-EC87-4B39-AA74-061F04183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86" y="1785937"/>
            <a:ext cx="87534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2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16C41E-2348-48EC-8F76-8B757E0E2178}"/>
              </a:ext>
            </a:extLst>
          </p:cNvPr>
          <p:cNvSpPr txBox="1">
            <a:spLocks/>
          </p:cNvSpPr>
          <p:nvPr/>
        </p:nvSpPr>
        <p:spPr>
          <a:xfrm>
            <a:off x="221479" y="331861"/>
            <a:ext cx="6333145" cy="1049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5113" indent="-265113" algn="just">
              <a:tabLst>
                <a:tab pos="265113" algn="l"/>
              </a:tabLst>
            </a:pPr>
            <a:r>
              <a:rPr lang="en-US" sz="1800" b="1" dirty="0"/>
              <a:t>5. What is the least number of items could you order from menu to meet one day’s nutritional requirements?</a:t>
            </a:r>
            <a:endParaRPr lang="en-ID" sz="1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5BFEC9-F204-4921-A900-C5470B188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1" y="1381614"/>
            <a:ext cx="7229475" cy="4562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87B35-D2D5-4217-8944-35657E7C4A2C}"/>
              </a:ext>
            </a:extLst>
          </p:cNvPr>
          <p:cNvSpPr txBox="1"/>
          <p:nvPr/>
        </p:nvSpPr>
        <p:spPr>
          <a:xfrm>
            <a:off x="652464" y="2185523"/>
            <a:ext cx="32997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Idealnya</a:t>
            </a:r>
            <a:r>
              <a:rPr lang="en-ID" dirty="0"/>
              <a:t>, </a:t>
            </a:r>
            <a:r>
              <a:rPr lang="en-ID" b="1" dirty="0" err="1"/>
              <a:t>wanita</a:t>
            </a:r>
            <a:r>
              <a:rPr lang="en-ID" b="1" dirty="0"/>
              <a:t> </a:t>
            </a:r>
            <a:r>
              <a:rPr lang="en-ID" b="1" dirty="0" err="1"/>
              <a:t>dewasa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b="1" dirty="0"/>
              <a:t>1.600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b="1" dirty="0"/>
              <a:t>2.400</a:t>
            </a:r>
            <a:r>
              <a:rPr lang="en-ID" dirty="0"/>
              <a:t> </a:t>
            </a:r>
            <a:r>
              <a:rPr lang="en-ID" dirty="0" err="1"/>
              <a:t>kalori</a:t>
            </a:r>
            <a:r>
              <a:rPr lang="en-ID" dirty="0"/>
              <a:t> per </a:t>
            </a:r>
            <a:r>
              <a:rPr lang="en-ID" dirty="0" err="1"/>
              <a:t>hari</a:t>
            </a:r>
            <a:r>
              <a:rPr lang="en-ID" dirty="0"/>
              <a:t>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b="1" dirty="0" err="1"/>
              <a:t>pria</a:t>
            </a:r>
            <a:r>
              <a:rPr lang="en-ID" b="1" dirty="0"/>
              <a:t> </a:t>
            </a:r>
            <a:r>
              <a:rPr lang="en-ID" b="1" dirty="0" err="1"/>
              <a:t>dewasa</a:t>
            </a:r>
            <a:r>
              <a:rPr lang="en-ID" dirty="0"/>
              <a:t>, </a:t>
            </a:r>
            <a:r>
              <a:rPr lang="en-ID" b="1" dirty="0"/>
              <a:t>2.000 – 3.000</a:t>
            </a:r>
            <a:r>
              <a:rPr lang="en-ID" dirty="0"/>
              <a:t> </a:t>
            </a:r>
            <a:r>
              <a:rPr lang="en-ID" dirty="0" err="1"/>
              <a:t>kalori</a:t>
            </a:r>
            <a:r>
              <a:rPr lang="en-ID" dirty="0"/>
              <a:t> per </a:t>
            </a:r>
            <a:r>
              <a:rPr lang="en-ID" dirty="0" err="1"/>
              <a:t>hari</a:t>
            </a:r>
            <a:r>
              <a:rPr lang="en-ID" dirty="0"/>
              <a:t>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9368A1-2613-47B7-8786-0FAA3E24A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725" y="3761910"/>
            <a:ext cx="1981200" cy="704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3756B2-DDEB-4485-9C8B-A795F0891B11}"/>
              </a:ext>
            </a:extLst>
          </p:cNvPr>
          <p:cNvSpPr txBox="1"/>
          <p:nvPr/>
        </p:nvSpPr>
        <p:spPr>
          <a:xfrm>
            <a:off x="450223" y="6251455"/>
            <a:ext cx="11318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/>
              <a:t>Sumber</a:t>
            </a:r>
            <a:r>
              <a:rPr lang="en-ID" sz="1400" dirty="0"/>
              <a:t> : https://www.gooddoctor.co.id/tips-kesehatan/nutrisi/yuk-cari-tahu-berapa-kebutuhan-kalori-per-hari-yang-diperlukan-tubuh/</a:t>
            </a:r>
          </a:p>
        </p:txBody>
      </p:sp>
    </p:spTree>
    <p:extLst>
      <p:ext uri="{BB962C8B-B14F-4D97-AF65-F5344CB8AC3E}">
        <p14:creationId xmlns:p14="http://schemas.microsoft.com/office/powerpoint/2010/main" val="251372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166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Nutrition Fact for McDonald’s Menu</vt:lpstr>
      <vt:lpstr>2. How many do beverages, like soda or cofe, contribute to the overall caloric intake?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Fact for McDonald’s Menu</dc:title>
  <dc:creator>Rinaldi S</dc:creator>
  <cp:lastModifiedBy>Rizqi Prima Hariadhy</cp:lastModifiedBy>
  <cp:revision>14</cp:revision>
  <dcterms:created xsi:type="dcterms:W3CDTF">2020-10-20T12:05:35Z</dcterms:created>
  <dcterms:modified xsi:type="dcterms:W3CDTF">2020-10-22T16:51:26Z</dcterms:modified>
</cp:coreProperties>
</file>