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A3A40-8698-4122-9076-84C139C54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483EEC-65DE-417D-AC98-628CD99DB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C889F0-FC59-432E-982E-0310182C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D84C-44D5-49FC-97CC-CD1958F136A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18621C-6F6D-40A5-AC40-4CF920DF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ED0206-7293-4F75-A05B-93A18C30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18DC-D93E-41F0-8491-5400640BD6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25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167B6-C90F-4314-BA4B-5C9E9BB9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5BD600-97F5-42A1-9B57-7C54F834D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FAE4B2-4CD3-4AE7-B7FD-ED4C2A71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D84C-44D5-49FC-97CC-CD1958F136A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74407D-0F2D-4224-922D-870BBFDC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9D9D19-3D5A-476F-84ED-8968DC91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18DC-D93E-41F0-8491-5400640BD6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83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F0E19F-B745-4D5B-B253-CDC90DC49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42F0B4-5696-464F-83A5-8378BD59C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03DC73-9471-4146-A46F-C2D1E93F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D84C-44D5-49FC-97CC-CD1958F136A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7131C6-16B5-45F2-A798-EB32EF9C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C9773C-E635-4F5E-8FD7-08720185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18DC-D93E-41F0-8491-5400640BD6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5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AA1CF-4243-4992-A860-029C30E2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8CF9DA-445A-4645-88B9-AD1E448F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F3AD82-4295-41B1-BB45-C1CAFBDF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D84C-44D5-49FC-97CC-CD1958F136A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130D8-9375-4051-B987-684D425B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5BE649-2ACA-4DDB-986E-3E401104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18DC-D93E-41F0-8491-5400640BD6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33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5B8152-8F50-43ED-9AA6-699EFF27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78E896-9B15-4F3C-B54A-DC5CE109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0DDAB9-47FB-4AE0-AFDC-79434693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D84C-44D5-49FC-97CC-CD1958F136A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F03981-49D7-43D8-8569-00F2A348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0DDE28-7CAC-4D25-A30C-87A65903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18DC-D93E-41F0-8491-5400640BD6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60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076A1-0D0F-4862-AD5C-C40A51D2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ADC4F6-6CBE-4639-8A59-E019BA769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850FCC-3BD7-4BD9-A0A3-937CA9F9E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E8481E-66C1-4234-98D4-F2E95109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D84C-44D5-49FC-97CC-CD1958F136A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57D015-878E-48B2-AC75-F7F670E8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BE5A81-A58A-44B7-9F14-385ED183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18DC-D93E-41F0-8491-5400640BD6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3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42538-7EDF-455C-9427-98A8F574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302927-97CA-477B-A82B-B9A6C1495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A6256E-07BB-41D6-8D14-68CF60A6B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23FDA7-B2D7-4103-99BE-B1993603E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807CC29-088D-43B2-BF53-BF21FC7AD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0B67979-7B0C-40A9-9D01-56C61D22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D84C-44D5-49FC-97CC-CD1958F136A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6B55538-761D-4345-8DDB-0EA8930E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254A7A-EDA0-46B7-82DF-834A4756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18DC-D93E-41F0-8491-5400640BD6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88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78685-22E9-4EBD-9A50-C0159CE5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2B15F2-1B1C-4A10-903A-AE3951D4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D84C-44D5-49FC-97CC-CD1958F136A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9BE90D-72C4-47AA-ACD4-312DB62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5623C-236F-4CA3-B6BD-F5967E7C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18DC-D93E-41F0-8491-5400640BD6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7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BD119F-7FE2-4414-9366-C736E2B3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D84C-44D5-49FC-97CC-CD1958F136A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D51AA3D-F99A-45B7-9D5F-D9823C0A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1904D8-48E3-4BC5-8891-EF243A4B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18DC-D93E-41F0-8491-5400640BD6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86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671555-6132-4524-A602-C9DECA64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E8B778-F836-4936-8DAE-4553FA76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EFDF83-1DA0-4474-B890-0D155E6A1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289558-62BE-42FF-A62A-DB9B350D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D84C-44D5-49FC-97CC-CD1958F136A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2B8458-4E1D-43E6-85A5-3278B316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1C8CB1-B1A5-4B4A-A84B-378EEDC4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18DC-D93E-41F0-8491-5400640BD6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55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ED179-7895-4A79-8EB4-F10B293E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2886898-8473-442E-8652-E251C20F3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2E7CEA-9ACD-4868-9D91-EA15D6AD0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EFA08B-A172-4CAD-8B1F-6D67CEE9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D84C-44D5-49FC-97CC-CD1958F136A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709981-CF2E-4D46-9FE9-C31A79A7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9A10F7-9657-4C38-96EF-85E002E5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18DC-D93E-41F0-8491-5400640BD6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16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013CC1F-470A-4A23-99D9-AA31F001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2F515F-A9BF-4791-B6E5-BCBC7332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AF2717-564B-49FD-904A-5CADAFBF9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7D84C-44D5-49FC-97CC-CD1958F136A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C03A8A-712A-43FA-9816-D6A8040F1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1B1EA7-DBE1-40E8-8752-B220DCA86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218DC-D93E-41F0-8491-5400640BD6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05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0EB5E288-9AB7-44E4-995C-C4CEC912DDFF}"/>
              </a:ext>
            </a:extLst>
          </p:cNvPr>
          <p:cNvGrpSpPr/>
          <p:nvPr/>
        </p:nvGrpSpPr>
        <p:grpSpPr>
          <a:xfrm>
            <a:off x="2946695" y="650974"/>
            <a:ext cx="5560060" cy="5309870"/>
            <a:chOff x="2946695" y="650974"/>
            <a:chExt cx="5560060" cy="5309870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8D39ED25-79C2-4090-A4C4-60B3197AEB08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6695" y="650974"/>
              <a:ext cx="5560060" cy="5309870"/>
            </a:xfrm>
            <a:prstGeom prst="rect">
              <a:avLst/>
            </a:prstGeom>
            <a:noFill/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1638B24-77F5-43F7-A6E7-320CD519B233}"/>
                </a:ext>
              </a:extLst>
            </p:cNvPr>
            <p:cNvSpPr/>
            <p:nvPr/>
          </p:nvSpPr>
          <p:spPr>
            <a:xfrm>
              <a:off x="4466492" y="3827585"/>
              <a:ext cx="480647" cy="1289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727332A-4A0F-489E-8DFC-C542AF01DBE6}"/>
                </a:ext>
              </a:extLst>
            </p:cNvPr>
            <p:cNvSpPr/>
            <p:nvPr/>
          </p:nvSpPr>
          <p:spPr>
            <a:xfrm>
              <a:off x="4413739" y="3784339"/>
              <a:ext cx="377026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NGD</a:t>
              </a:r>
              <a:endParaRPr lang="zh-TW" altLang="en-U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99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58EE6C1F-9CE5-46DA-9678-87CECE178B8A}"/>
              </a:ext>
            </a:extLst>
          </p:cNvPr>
          <p:cNvGrpSpPr/>
          <p:nvPr/>
        </p:nvGrpSpPr>
        <p:grpSpPr>
          <a:xfrm>
            <a:off x="3750627" y="2504440"/>
            <a:ext cx="4690745" cy="1849120"/>
            <a:chOff x="3750627" y="2504440"/>
            <a:chExt cx="4690745" cy="1849120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6C38A00A-04A7-4F32-8851-596A458DEB4F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627" y="2504440"/>
              <a:ext cx="4690745" cy="1849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B5ABCF1-2668-4D0D-9D85-EAC32E2C403F}"/>
                </a:ext>
              </a:extLst>
            </p:cNvPr>
            <p:cNvSpPr/>
            <p:nvPr/>
          </p:nvSpPr>
          <p:spPr>
            <a:xfrm>
              <a:off x="6494585" y="3217984"/>
              <a:ext cx="316523" cy="152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EED666C-927A-41A9-BE02-ED4970DC684F}"/>
                </a:ext>
              </a:extLst>
            </p:cNvPr>
            <p:cNvSpPr/>
            <p:nvPr/>
          </p:nvSpPr>
          <p:spPr>
            <a:xfrm>
              <a:off x="6375664" y="3160803"/>
              <a:ext cx="530915" cy="2308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9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平均值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42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博先 史</dc:creator>
  <cp:lastModifiedBy>博先 史</cp:lastModifiedBy>
  <cp:revision>5</cp:revision>
  <dcterms:created xsi:type="dcterms:W3CDTF">2021-05-30T08:18:50Z</dcterms:created>
  <dcterms:modified xsi:type="dcterms:W3CDTF">2021-05-31T15:11:13Z</dcterms:modified>
</cp:coreProperties>
</file>