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3" r:id="rId5"/>
    <p:sldId id="274" r:id="rId6"/>
    <p:sldId id="268" r:id="rId7"/>
    <p:sldId id="267" r:id="rId8"/>
    <p:sldId id="279" r:id="rId9"/>
    <p:sldId id="281" r:id="rId10"/>
    <p:sldId id="282" r:id="rId11"/>
    <p:sldId id="283" r:id="rId12"/>
    <p:sldId id="284" r:id="rId13"/>
    <p:sldId id="266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8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  <p15:guide id="5" orient="horz" pos="2260" userDrawn="1">
          <p15:clr>
            <a:srgbClr val="A4A3A4"/>
          </p15:clr>
        </p15:guide>
        <p15:guide id="6" orient="horz" pos="24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996633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5274" autoAdjust="0"/>
  </p:normalViewPr>
  <p:slideViewPr>
    <p:cSldViewPr>
      <p:cViewPr varScale="1">
        <p:scale>
          <a:sx n="82" d="100"/>
          <a:sy n="82" d="100"/>
        </p:scale>
        <p:origin x="1248" y="77"/>
      </p:cViewPr>
      <p:guideLst>
        <p:guide orient="horz" pos="2160"/>
        <p:guide pos="2784"/>
        <p:guide orient="horz" pos="2256"/>
        <p:guide orient="horz" pos="2360"/>
        <p:guide orient="horz" pos="2260"/>
        <p:guide orient="horz" pos="24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CT449_Project_Diary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PHÁT TRIỂN ỨNG DỤNG WEB (CT449)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553200" cy="3962400"/>
          </a:xfrm>
        </p:spPr>
        <p:txBody>
          <a:bodyPr/>
          <a:lstStyle/>
          <a:p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: </a:t>
            </a:r>
            <a:r>
              <a:rPr lang="en-US" altLang="en-US" sz="3200" b="1" dirty="0" smtClean="0"/>
              <a:t>ỨNG </a:t>
            </a:r>
            <a:r>
              <a:rPr lang="en-US" altLang="en-US" sz="3200" b="1" dirty="0" smtClean="0"/>
              <a:t>DỤNG NHẬT KÝ</a:t>
            </a:r>
            <a:endParaRPr lang="en-US" altLang="en-US" sz="3200" b="1" dirty="0" smtClean="0"/>
          </a:p>
          <a:p>
            <a:endParaRPr lang="en-US" altLang="en-US" sz="3200" b="1" dirty="0" smtClean="0"/>
          </a:p>
          <a:p>
            <a:pPr algn="l"/>
            <a:r>
              <a:rPr lang="en-US" altLang="en-US" sz="2400" b="1" i="1" dirty="0" err="1" smtClean="0"/>
              <a:t>Sinh</a:t>
            </a:r>
            <a:r>
              <a:rPr lang="en-US" altLang="en-US" sz="2400" b="1" i="1" dirty="0" smtClean="0"/>
              <a:t> </a:t>
            </a:r>
            <a:r>
              <a:rPr lang="en-US" altLang="en-US" sz="2400" b="1" i="1" dirty="0" err="1" smtClean="0"/>
              <a:t>viên</a:t>
            </a:r>
            <a:r>
              <a:rPr lang="en-US" altLang="en-US" sz="2400" b="1" i="1" dirty="0" smtClean="0"/>
              <a:t> </a:t>
            </a:r>
            <a:r>
              <a:rPr lang="en-US" altLang="en-US" sz="2400" b="1" i="1" dirty="0" err="1" smtClean="0"/>
              <a:t>thực</a:t>
            </a:r>
            <a:r>
              <a:rPr lang="en-US" altLang="en-US" sz="2400" b="1" i="1" dirty="0" smtClean="0"/>
              <a:t> </a:t>
            </a:r>
            <a:r>
              <a:rPr lang="en-US" altLang="en-US" sz="2400" b="1" i="1" dirty="0" err="1" smtClean="0"/>
              <a:t>hiện</a:t>
            </a:r>
            <a:r>
              <a:rPr lang="en-US" altLang="en-US" sz="2400" b="1" i="1" dirty="0" smtClean="0"/>
              <a:t>:</a:t>
            </a:r>
          </a:p>
          <a:p>
            <a:pPr algn="l"/>
            <a:r>
              <a:rPr lang="en-US" altLang="en-US" sz="2000" dirty="0" err="1" smtClean="0"/>
              <a:t>Dương</a:t>
            </a:r>
            <a:r>
              <a:rPr lang="en-US" altLang="en-US" sz="2000" dirty="0" smtClean="0"/>
              <a:t> Duy </a:t>
            </a:r>
            <a:r>
              <a:rPr lang="en-US" altLang="en-US" sz="2000" dirty="0" err="1" smtClean="0"/>
              <a:t>Dương</a:t>
            </a:r>
            <a:endParaRPr lang="en-US" altLang="en-US" sz="2000" dirty="0" smtClean="0"/>
          </a:p>
          <a:p>
            <a:pPr algn="l"/>
            <a:r>
              <a:rPr lang="en-US" altLang="en-US" sz="2000" dirty="0" smtClean="0"/>
              <a:t>MSSV: </a:t>
            </a:r>
            <a:r>
              <a:rPr lang="en-US" altLang="en-US" sz="2000" dirty="0" smtClean="0"/>
              <a:t>B1909893</a:t>
            </a:r>
            <a:endParaRPr lang="en-US" altLang="en-US" sz="2000" dirty="0" smtClean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  <a:p>
            <a:endParaRPr lang="vi-V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3200"/>
            <a:ext cx="7848600" cy="3276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1752600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900" dirty="0" err="1" smtClean="0">
                <a:solidFill>
                  <a:srgbClr val="000099"/>
                </a:solidFill>
              </a:rPr>
              <a:t>Trang</a:t>
            </a:r>
            <a:r>
              <a:rPr lang="en-US" sz="2900" dirty="0" smtClean="0">
                <a:solidFill>
                  <a:srgbClr val="000099"/>
                </a:solidFill>
              </a:rPr>
              <a:t> </a:t>
            </a:r>
            <a:r>
              <a:rPr lang="en-US" sz="2900" dirty="0" err="1" smtClean="0">
                <a:solidFill>
                  <a:srgbClr val="000099"/>
                </a:solidFill>
              </a:rPr>
              <a:t>chỉnh</a:t>
            </a:r>
            <a:r>
              <a:rPr lang="en-US" sz="2900" dirty="0" smtClean="0">
                <a:solidFill>
                  <a:srgbClr val="000099"/>
                </a:solidFill>
              </a:rPr>
              <a:t> </a:t>
            </a:r>
            <a:r>
              <a:rPr lang="en-US" sz="2900" dirty="0" err="1" smtClean="0">
                <a:solidFill>
                  <a:srgbClr val="000099"/>
                </a:solidFill>
              </a:rPr>
              <a:t>sửa</a:t>
            </a:r>
            <a:r>
              <a:rPr lang="en-US" sz="2900" dirty="0" smtClean="0">
                <a:solidFill>
                  <a:srgbClr val="000099"/>
                </a:solidFill>
              </a:rPr>
              <a:t> </a:t>
            </a:r>
            <a:r>
              <a:rPr lang="en-US" sz="2900" dirty="0" err="1" smtClean="0">
                <a:solidFill>
                  <a:srgbClr val="000099"/>
                </a:solidFill>
              </a:rPr>
              <a:t>nhật</a:t>
            </a:r>
            <a:r>
              <a:rPr lang="en-US" sz="2900" dirty="0" smtClean="0">
                <a:solidFill>
                  <a:srgbClr val="000099"/>
                </a:solidFill>
              </a:rPr>
              <a:t> </a:t>
            </a:r>
            <a:r>
              <a:rPr lang="en-US" sz="2900" dirty="0" err="1" smtClean="0">
                <a:solidFill>
                  <a:srgbClr val="000099"/>
                </a:solidFill>
              </a:rPr>
              <a:t>ký</a:t>
            </a:r>
            <a:r>
              <a:rPr lang="en-US" sz="2900" dirty="0" smtClean="0">
                <a:solidFill>
                  <a:srgbClr val="000099"/>
                </a:solidFill>
              </a:rPr>
              <a:t>:</a:t>
            </a:r>
            <a:endParaRPr lang="en-US" sz="29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07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822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hlinkClick r:id="rId2" action="ppaction://hlinkfile"/>
              </a:rPr>
              <a:t>https://github.com/superkyu1530/B1909893-DuongDuyDuong-project-ct449.git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Cảm </a:t>
            </a:r>
            <a:r>
              <a:rPr lang="en-US" sz="4800" smtClean="0"/>
              <a:t>ơn thầy và các bạn </a:t>
            </a:r>
            <a:r>
              <a:rPr lang="en-US" sz="4800"/>
              <a:t>đã lắng nghe!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ứng dụng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sz="2000" dirty="0" err="1" smtClean="0"/>
              <a:t>Dự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ứng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 smtClean="0"/>
              <a:t> web </a:t>
            </a:r>
            <a:r>
              <a:rPr lang="en-US" altLang="en-US" sz="2000" dirty="0" err="1" smtClean="0"/>
              <a:t>hỗ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trợ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người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dùng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Sinh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Viên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lưu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trữ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thông</a:t>
            </a:r>
            <a:r>
              <a:rPr lang="en-US" altLang="en-US" sz="2000" dirty="0" smtClean="0"/>
              <a:t> tin </a:t>
            </a:r>
            <a:r>
              <a:rPr lang="en-US" altLang="en-US" sz="2000" dirty="0" err="1" smtClean="0"/>
              <a:t>và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viết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lại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nhật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ký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mình</a:t>
            </a:r>
            <a:endParaRPr lang="en-US" altLang="en-US" sz="2000" dirty="0" smtClean="0"/>
          </a:p>
          <a:p>
            <a:pPr>
              <a:buFontTx/>
              <a:buChar char="-"/>
            </a:pPr>
            <a:r>
              <a:rPr lang="en-US" altLang="en-US" sz="2000" dirty="0" err="1" smtClean="0"/>
              <a:t>Dự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án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bao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gồm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chức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năng</a:t>
            </a:r>
            <a:r>
              <a:rPr lang="en-US" altLang="en-US" sz="2000" dirty="0" smtClean="0"/>
              <a:t>:</a:t>
            </a:r>
            <a:endParaRPr lang="en-US" altLang="en-US" sz="2000" dirty="0" smtClean="0"/>
          </a:p>
          <a:p>
            <a:r>
              <a:rPr lang="en-US" altLang="en-US" sz="1600" dirty="0" err="1" smtClean="0"/>
              <a:t>Đăng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nhập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dirty="0" err="1" smtClean="0"/>
              <a:t>Đăng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xuất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dirty="0" err="1" smtClean="0"/>
              <a:t>Đăng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ký</a:t>
            </a:r>
            <a:endParaRPr lang="en-US" altLang="en-US" dirty="0"/>
          </a:p>
          <a:p>
            <a:r>
              <a:rPr lang="en-US" altLang="en-US" sz="1600" dirty="0" err="1" smtClean="0"/>
              <a:t>Thêm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nhật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ký</a:t>
            </a:r>
            <a:endParaRPr lang="en-US" altLang="en-US" sz="1600" dirty="0" smtClean="0"/>
          </a:p>
          <a:p>
            <a:r>
              <a:rPr lang="en-US" altLang="en-US" sz="1600" dirty="0" err="1" smtClean="0"/>
              <a:t>Chỉnh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sửa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nhật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ký</a:t>
            </a:r>
            <a:endParaRPr lang="en-US" altLang="en-US" sz="1600" dirty="0" smtClean="0"/>
          </a:p>
          <a:p>
            <a:r>
              <a:rPr lang="en-US" altLang="en-US" sz="1600" dirty="0" err="1" smtClean="0"/>
              <a:t>Xóa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nhật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ký</a:t>
            </a:r>
            <a:endParaRPr lang="en-US" altLang="en-US" sz="1600" dirty="0" smtClean="0"/>
          </a:p>
          <a:p>
            <a:r>
              <a:rPr lang="en-US" altLang="en-US" sz="1600" dirty="0" err="1" smtClean="0"/>
              <a:t>Tìm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kiếm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nhật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ký</a:t>
            </a:r>
            <a:endParaRPr lang="en-US" altLang="en-US" sz="1600" dirty="0" smtClean="0"/>
          </a:p>
          <a:p>
            <a:r>
              <a:rPr lang="en-US" altLang="en-US" sz="1600" dirty="0" err="1" smtClean="0"/>
              <a:t>Đổi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tên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người</a:t>
            </a:r>
            <a:r>
              <a:rPr lang="en-US" altLang="en-US" sz="1600" dirty="0" smtClean="0"/>
              <a:t> dung</a:t>
            </a:r>
          </a:p>
          <a:p>
            <a:r>
              <a:rPr lang="en-US" altLang="en-US" sz="1600" dirty="0" err="1" smtClean="0"/>
              <a:t>Đổi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mật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khẩu</a:t>
            </a:r>
            <a:endParaRPr lang="en-US" altLang="en-US" sz="1600" dirty="0" smtClean="0"/>
          </a:p>
          <a:p>
            <a:r>
              <a:rPr lang="en-US" altLang="en-US" sz="1600" dirty="0" err="1" smtClean="0"/>
              <a:t>Xóa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tài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khoản</a:t>
            </a: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2244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 </a:t>
            </a:r>
            <a:r>
              <a:rPr lang="en-US" dirty="0" smtClean="0"/>
              <a:t>&lt;</a:t>
            </a:r>
            <a:r>
              <a:rPr lang="en-US" dirty="0" smtClean="0"/>
              <a:t>account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sz="2100" dirty="0"/>
              <a:t>id: </a:t>
            </a:r>
            <a:r>
              <a:rPr lang="en-US" sz="2100" dirty="0" err="1"/>
              <a:t>chứa</a:t>
            </a:r>
            <a:r>
              <a:rPr lang="en-US" sz="2100" dirty="0"/>
              <a:t> id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người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 smtClean="0"/>
              <a:t>.</a:t>
            </a:r>
            <a:endParaRPr lang="en-US" dirty="0" smtClean="0"/>
          </a:p>
          <a:p>
            <a:pPr lvl="1"/>
            <a:r>
              <a:rPr lang="en-US" sz="2100" dirty="0" smtClean="0"/>
              <a:t>name (string): </a:t>
            </a:r>
            <a:r>
              <a:rPr lang="en-US" sz="2100" dirty="0" err="1" smtClean="0"/>
              <a:t>tên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dirty="0" smtClean="0"/>
              <a:t>password (string): </a:t>
            </a:r>
            <a:r>
              <a:rPr lang="en-US" sz="2100" dirty="0" err="1" smtClean="0"/>
              <a:t>chứa</a:t>
            </a:r>
            <a:r>
              <a:rPr lang="en-US" sz="2100" dirty="0" smtClean="0"/>
              <a:t> </a:t>
            </a:r>
            <a:r>
              <a:rPr lang="en-US" sz="2100" dirty="0" err="1" smtClean="0"/>
              <a:t>mật</a:t>
            </a:r>
            <a:r>
              <a:rPr lang="en-US" sz="2100" dirty="0" smtClean="0"/>
              <a:t> </a:t>
            </a:r>
            <a:r>
              <a:rPr lang="en-US" sz="2100" dirty="0" err="1" smtClean="0"/>
              <a:t>khẩu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dirty="0" smtClean="0"/>
              <a:t>p</a:t>
            </a:r>
            <a:r>
              <a:rPr lang="en-US" sz="2100" dirty="0" smtClean="0"/>
              <a:t>hone(string): </a:t>
            </a:r>
            <a:r>
              <a:rPr lang="en-US" sz="2100" dirty="0" err="1" smtClean="0"/>
              <a:t>tên</a:t>
            </a:r>
            <a:r>
              <a:rPr lang="en-US" sz="2100" dirty="0" smtClean="0"/>
              <a:t> </a:t>
            </a:r>
            <a:r>
              <a:rPr lang="en-US" sz="2100" dirty="0" err="1" smtClean="0"/>
              <a:t>đăng</a:t>
            </a:r>
            <a:r>
              <a:rPr lang="en-US" sz="2100" dirty="0" smtClean="0"/>
              <a:t> </a:t>
            </a:r>
            <a:r>
              <a:rPr lang="en-US" sz="2100" dirty="0" err="1" smtClean="0"/>
              <a:t>nhập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người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 </a:t>
            </a:r>
            <a:r>
              <a:rPr lang="en-US" dirty="0" smtClean="0"/>
              <a:t>&lt;phone&gt;</a:t>
            </a:r>
            <a:endParaRPr lang="en-US" dirty="0" smtClean="0"/>
          </a:p>
          <a:p>
            <a:pPr lvl="1"/>
            <a:r>
              <a:rPr lang="en-US" sz="2000" dirty="0"/>
              <a:t>id: </a:t>
            </a:r>
            <a:r>
              <a:rPr lang="en-US" sz="2000" dirty="0" err="1"/>
              <a:t>chứa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c</a:t>
            </a:r>
            <a:r>
              <a:rPr lang="en-US" sz="2000" dirty="0" smtClean="0"/>
              <a:t>ontent (string):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endParaRPr lang="en-US" sz="2000" dirty="0"/>
          </a:p>
          <a:p>
            <a:pPr lvl="1"/>
            <a:r>
              <a:rPr lang="en-US" sz="2000" dirty="0" smtClean="0"/>
              <a:t>t</a:t>
            </a:r>
            <a:r>
              <a:rPr lang="en-US" sz="2000" dirty="0" smtClean="0"/>
              <a:t>ime :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endParaRPr lang="en-US" sz="2000" dirty="0" smtClean="0"/>
          </a:p>
          <a:p>
            <a:pPr lvl="1"/>
            <a:r>
              <a:rPr lang="en-US" sz="2000" dirty="0" smtClean="0"/>
              <a:t>title (string):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  <a:p>
            <a:pPr marL="457200" lvl="1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9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/>
              <a:t>route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HTTP </a:t>
            </a:r>
            <a:r>
              <a:rPr lang="en-US" dirty="0"/>
              <a:t>API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account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3265"/>
              </p:ext>
            </p:extLst>
          </p:nvPr>
        </p:nvGraphicFramePr>
        <p:xfrm>
          <a:off x="1143000" y="2819400"/>
          <a:ext cx="7467600" cy="29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65869043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2398710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71467356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route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dữ liệu cần gửi về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server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38486"/>
                  </a:ext>
                </a:extLst>
              </a:tr>
              <a:tr h="251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vi-V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phone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name</a:t>
                      </a:r>
                      <a:endParaRPr lang="vi-VN" dirty="0" smtClean="0"/>
                    </a:p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 p</a:t>
                      </a:r>
                      <a:r>
                        <a:rPr lang="vi-VN" dirty="0" smtClean="0"/>
                        <a:t>assword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77680"/>
                  </a:ext>
                </a:extLst>
              </a:tr>
              <a:tr h="251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vi-V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vi-V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-</a:t>
                      </a:r>
                      <a:r>
                        <a:rPr lang="vi-VN" baseline="0" dirty="0" smtClean="0"/>
                        <a:t> </a:t>
                      </a:r>
                      <a:r>
                        <a:rPr lang="en-US" baseline="0" dirty="0" smtClean="0"/>
                        <a:t>phone</a:t>
                      </a:r>
                      <a:endParaRPr lang="vi-VN" dirty="0" smtClean="0"/>
                    </a:p>
                    <a:p>
                      <a:r>
                        <a:rPr lang="vi-VN" dirty="0" smtClean="0"/>
                        <a:t>-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30965"/>
                  </a:ext>
                </a:extLst>
              </a:tr>
              <a:tr h="251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-put(update)</a:t>
                      </a:r>
                      <a:endParaRPr lang="vi-V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-name</a:t>
                      </a:r>
                    </a:p>
                    <a:p>
                      <a:r>
                        <a:rPr lang="en-US" dirty="0" smtClean="0"/>
                        <a:t>-password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40272"/>
                  </a:ext>
                </a:extLst>
              </a:tr>
              <a:tr h="251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-delete(delete)</a:t>
                      </a:r>
                      <a:endParaRPr lang="vi-V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1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 </a:t>
            </a:r>
            <a:r>
              <a:rPr lang="en-US" dirty="0" err="1" smtClean="0"/>
              <a:t>của</a:t>
            </a:r>
            <a:r>
              <a:rPr lang="en-US" dirty="0" smtClean="0"/>
              <a:t> HTTP API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diary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vi-V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2820"/>
              </p:ext>
            </p:extLst>
          </p:nvPr>
        </p:nvGraphicFramePr>
        <p:xfrm>
          <a:off x="1066800" y="2627745"/>
          <a:ext cx="7391400" cy="34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658690434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23987106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571467356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route</a:t>
                      </a:r>
                      <a:endParaRPr lang="vi-VN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dữ liệu cần gửi về server</a:t>
                      </a:r>
                      <a:endParaRPr lang="vi-VN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dữ liệu server trả về </a:t>
                      </a:r>
                      <a:endParaRPr lang="vi-VN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38486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get(findAll)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id</a:t>
                      </a:r>
                      <a:endParaRPr lang="vi-VN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vi-VN" sz="1200" baseline="0" dirty="0" smtClean="0"/>
                        <a:t> n</a:t>
                      </a:r>
                      <a:r>
                        <a:rPr lang="vi-VN" sz="1200" dirty="0" smtClean="0"/>
                        <a:t>ame</a:t>
                      </a:r>
                      <a:r>
                        <a:rPr lang="en-US" sz="1200" dirty="0" smtClean="0"/>
                        <a:t> </a:t>
                      </a:r>
                      <a:endParaRPr lang="vi-VN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1200" dirty="0" smtClean="0"/>
                        <a:t>- </a:t>
                      </a:r>
                      <a:r>
                        <a:rPr lang="en-US" sz="1200" dirty="0" smtClean="0"/>
                        <a:t>content</a:t>
                      </a:r>
                      <a:endParaRPr lang="vi-VN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1200" baseline="0" dirty="0" smtClean="0"/>
                        <a:t>- </a:t>
                      </a:r>
                      <a:r>
                        <a:rPr lang="en-US" sz="1200" baseline="0" dirty="0" smtClean="0"/>
                        <a:t>title</a:t>
                      </a:r>
                      <a:endParaRPr lang="vi-VN" sz="1200" dirty="0" smtClean="0"/>
                    </a:p>
                    <a:p>
                      <a:pPr marL="0" indent="0">
                        <a:buFontTx/>
                        <a:buNone/>
                      </a:pPr>
                      <a:endParaRPr lang="vi-V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77680"/>
                  </a:ext>
                </a:extLst>
              </a:tr>
              <a:tr h="461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 smtClean="0"/>
                        <a:t>- </a:t>
                      </a:r>
                      <a:r>
                        <a:rPr lang="vi-V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post(create)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content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- </a:t>
                      </a:r>
                      <a:r>
                        <a:rPr lang="en-US" sz="1200" dirty="0" smtClean="0"/>
                        <a:t>title</a:t>
                      </a:r>
                      <a:endParaRPr lang="vi-V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30965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 smtClean="0"/>
                        <a:t>- d</a:t>
                      </a:r>
                      <a:r>
                        <a:rPr lang="vi-V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elete(deleteAll)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40396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r>
                        <a:rPr lang="vi-VN" sz="1200" smtClean="0"/>
                        <a:t>-</a:t>
                      </a:r>
                      <a:r>
                        <a:rPr lang="vi-VN" sz="1200" baseline="0" smtClean="0"/>
                        <a:t> </a:t>
                      </a:r>
                      <a:r>
                        <a:rPr lang="vi-VN" sz="1200" smtClean="0"/>
                        <a:t>get(findOne)</a:t>
                      </a:r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 smtClean="0"/>
                        <a:t>-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id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- name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content</a:t>
                      </a:r>
                      <a:endParaRPr lang="vi-VN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1200" dirty="0" smtClean="0"/>
                        <a:t>- </a:t>
                      </a:r>
                      <a:r>
                        <a:rPr lang="en-US" sz="1200" dirty="0" err="1" smtClean="0"/>
                        <a:t>titlle</a:t>
                      </a:r>
                      <a:endParaRPr lang="vi-V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45702"/>
                  </a:ext>
                </a:extLst>
              </a:tr>
              <a:tr h="313575">
                <a:tc>
                  <a:txBody>
                    <a:bodyPr/>
                    <a:lstStyle/>
                    <a:p>
                      <a:r>
                        <a:rPr lang="vi-VN" sz="1200" smtClean="0"/>
                        <a:t>- put(update)</a:t>
                      </a:r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 smtClean="0"/>
                        <a:t>-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04853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vi-VN" sz="1200" dirty="0" smtClean="0"/>
                        <a:t>- delete(delete)</a:t>
                      </a:r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/>
                        <a:t>-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9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Trang đăng ký: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3" y="-22748546"/>
            <a:ext cx="54" cy="5235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3" y="-22596146"/>
            <a:ext cx="54" cy="52355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3428991"/>
            <a:ext cx="49" cy="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0" y="2438400"/>
            <a:ext cx="723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8382001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86000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209800"/>
            <a:ext cx="8077200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371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Default Design</vt:lpstr>
      <vt:lpstr>BÁO CÁO HỌC PHẦN PHÁT TRIỂN ỨNG DỤNG WEB (CT449) </vt:lpstr>
      <vt:lpstr>Mô tả các chức năng ứng dụng</vt:lpstr>
      <vt:lpstr>Cơ sở dữ liệu</vt:lpstr>
      <vt:lpstr>HTTP API</vt:lpstr>
      <vt:lpstr>HTTP API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Duong Duy Duong</cp:lastModifiedBy>
  <cp:revision>98</cp:revision>
  <dcterms:created xsi:type="dcterms:W3CDTF">2008-08-06T06:37:20Z</dcterms:created>
  <dcterms:modified xsi:type="dcterms:W3CDTF">2023-05-06T02:35:43Z</dcterms:modified>
</cp:coreProperties>
</file>