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8016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C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3EA58D-B5F8-4E97-82A4-7615BD966036}" v="312" dt="2022-01-19T13:40:27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22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os_k_oik@outlook.com" userId="51159f0b22b61886" providerId="LiveId" clId="{543EA58D-B5F8-4E97-82A4-7615BD966036}"/>
    <pc:docChg chg="undo custSel addSld delSld modSld">
      <pc:chgData name="thanos_k_oik@outlook.com" userId="51159f0b22b61886" providerId="LiveId" clId="{543EA58D-B5F8-4E97-82A4-7615BD966036}" dt="2022-01-19T13:40:38.083" v="5854" actId="1035"/>
      <pc:docMkLst>
        <pc:docMk/>
      </pc:docMkLst>
      <pc:sldChg chg="addSp delSp modSp new mod">
        <pc:chgData name="thanos_k_oik@outlook.com" userId="51159f0b22b61886" providerId="LiveId" clId="{543EA58D-B5F8-4E97-82A4-7615BD966036}" dt="2022-01-19T13:40:38.083" v="5854" actId="1035"/>
        <pc:sldMkLst>
          <pc:docMk/>
          <pc:sldMk cId="1687775445" sldId="256"/>
        </pc:sldMkLst>
        <pc:spChg chg="del">
          <ac:chgData name="thanos_k_oik@outlook.com" userId="51159f0b22b61886" providerId="LiveId" clId="{543EA58D-B5F8-4E97-82A4-7615BD966036}" dt="2022-01-17T11:06:19.353" v="1" actId="478"/>
          <ac:spMkLst>
            <pc:docMk/>
            <pc:sldMk cId="1687775445" sldId="256"/>
            <ac:spMk id="2" creationId="{86CEF909-7E9A-4DCA-9746-95DFB3FD49F1}"/>
          </ac:spMkLst>
        </pc:spChg>
        <pc:spChg chg="del">
          <ac:chgData name="thanos_k_oik@outlook.com" userId="51159f0b22b61886" providerId="LiveId" clId="{543EA58D-B5F8-4E97-82A4-7615BD966036}" dt="2022-01-17T11:06:21.503" v="2" actId="478"/>
          <ac:spMkLst>
            <pc:docMk/>
            <pc:sldMk cId="1687775445" sldId="256"/>
            <ac:spMk id="3" creationId="{EE7CF439-6351-466C-AAEF-20606B6FD197}"/>
          </ac:spMkLst>
        </pc:spChg>
        <pc:spChg chg="add del mod">
          <ac:chgData name="thanos_k_oik@outlook.com" userId="51159f0b22b61886" providerId="LiveId" clId="{543EA58D-B5F8-4E97-82A4-7615BD966036}" dt="2022-01-19T10:53:44.218" v="1012" actId="11529"/>
          <ac:spMkLst>
            <pc:docMk/>
            <pc:sldMk cId="1687775445" sldId="256"/>
            <ac:spMk id="4" creationId="{0019444E-CFCF-4504-BEF8-2A67A1353570}"/>
          </ac:spMkLst>
        </pc:spChg>
        <pc:spChg chg="add mod">
          <ac:chgData name="thanos_k_oik@outlook.com" userId="51159f0b22b61886" providerId="LiveId" clId="{543EA58D-B5F8-4E97-82A4-7615BD966036}" dt="2022-01-19T12:48:03.941" v="4063" actId="14100"/>
          <ac:spMkLst>
            <pc:docMk/>
            <pc:sldMk cId="1687775445" sldId="256"/>
            <ac:spMk id="6" creationId="{2978B098-C3E3-4EEA-8A08-5E81BCD71D19}"/>
          </ac:spMkLst>
        </pc:spChg>
        <pc:spChg chg="add mod">
          <ac:chgData name="thanos_k_oik@outlook.com" userId="51159f0b22b61886" providerId="LiveId" clId="{543EA58D-B5F8-4E97-82A4-7615BD966036}" dt="2022-01-19T10:55:37.871" v="1030" actId="14100"/>
          <ac:spMkLst>
            <pc:docMk/>
            <pc:sldMk cId="1687775445" sldId="256"/>
            <ac:spMk id="7" creationId="{B6DB3CEF-8A2F-433B-8F2A-9A8A94E63153}"/>
          </ac:spMkLst>
        </pc:spChg>
        <pc:spChg chg="add mod">
          <ac:chgData name="thanos_k_oik@outlook.com" userId="51159f0b22b61886" providerId="LiveId" clId="{543EA58D-B5F8-4E97-82A4-7615BD966036}" dt="2022-01-19T12:50:36.711" v="4129" actId="1076"/>
          <ac:spMkLst>
            <pc:docMk/>
            <pc:sldMk cId="1687775445" sldId="256"/>
            <ac:spMk id="23" creationId="{6259371C-14F4-4131-BDB8-416A9AEBA8A7}"/>
          </ac:spMkLst>
        </pc:spChg>
        <pc:spChg chg="add mod">
          <ac:chgData name="thanos_k_oik@outlook.com" userId="51159f0b22b61886" providerId="LiveId" clId="{543EA58D-B5F8-4E97-82A4-7615BD966036}" dt="2022-01-19T11:17:12.207" v="1259" actId="1037"/>
          <ac:spMkLst>
            <pc:docMk/>
            <pc:sldMk cId="1687775445" sldId="256"/>
            <ac:spMk id="25" creationId="{6CDC709B-9F5A-4918-B278-131024A885C7}"/>
          </ac:spMkLst>
        </pc:spChg>
        <pc:spChg chg="add mod">
          <ac:chgData name="thanos_k_oik@outlook.com" userId="51159f0b22b61886" providerId="LiveId" clId="{543EA58D-B5F8-4E97-82A4-7615BD966036}" dt="2022-01-19T11:17:12.207" v="1259" actId="1037"/>
          <ac:spMkLst>
            <pc:docMk/>
            <pc:sldMk cId="1687775445" sldId="256"/>
            <ac:spMk id="27" creationId="{DB9F8148-6710-4317-A100-C18C7E757259}"/>
          </ac:spMkLst>
        </pc:spChg>
        <pc:spChg chg="add mod">
          <ac:chgData name="thanos_k_oik@outlook.com" userId="51159f0b22b61886" providerId="LiveId" clId="{543EA58D-B5F8-4E97-82A4-7615BD966036}" dt="2022-01-19T11:10:38.694" v="1216" actId="1037"/>
          <ac:spMkLst>
            <pc:docMk/>
            <pc:sldMk cId="1687775445" sldId="256"/>
            <ac:spMk id="33" creationId="{779393C5-49F0-497A-89D4-5F18EA672D66}"/>
          </ac:spMkLst>
        </pc:spChg>
        <pc:spChg chg="add mod">
          <ac:chgData name="thanos_k_oik@outlook.com" userId="51159f0b22b61886" providerId="LiveId" clId="{543EA58D-B5F8-4E97-82A4-7615BD966036}" dt="2022-01-19T11:10:38.694" v="1216" actId="1037"/>
          <ac:spMkLst>
            <pc:docMk/>
            <pc:sldMk cId="1687775445" sldId="256"/>
            <ac:spMk id="34" creationId="{F004B976-D742-4FF7-9126-CE6F8E798402}"/>
          </ac:spMkLst>
        </pc:spChg>
        <pc:spChg chg="add del mod">
          <ac:chgData name="thanos_k_oik@outlook.com" userId="51159f0b22b61886" providerId="LiveId" clId="{543EA58D-B5F8-4E97-82A4-7615BD966036}" dt="2022-01-19T11:14:43.455" v="1234"/>
          <ac:spMkLst>
            <pc:docMk/>
            <pc:sldMk cId="1687775445" sldId="256"/>
            <ac:spMk id="37" creationId="{063B8643-E030-4F3F-90EC-B63218CEB252}"/>
          </ac:spMkLst>
        </pc:spChg>
        <pc:spChg chg="add mod">
          <ac:chgData name="thanos_k_oik@outlook.com" userId="51159f0b22b61886" providerId="LiveId" clId="{543EA58D-B5F8-4E97-82A4-7615BD966036}" dt="2022-01-19T12:50:36.711" v="4129" actId="1076"/>
          <ac:spMkLst>
            <pc:docMk/>
            <pc:sldMk cId="1687775445" sldId="256"/>
            <ac:spMk id="38" creationId="{FA83402A-23F4-4A45-A079-318C412E2B70}"/>
          </ac:spMkLst>
        </pc:spChg>
        <pc:spChg chg="add mod">
          <ac:chgData name="thanos_k_oik@outlook.com" userId="51159f0b22b61886" providerId="LiveId" clId="{543EA58D-B5F8-4E97-82A4-7615BD966036}" dt="2022-01-19T12:02:48.048" v="3037" actId="1037"/>
          <ac:spMkLst>
            <pc:docMk/>
            <pc:sldMk cId="1687775445" sldId="256"/>
            <ac:spMk id="39" creationId="{8D73CE94-349D-4282-B230-4BE96896249D}"/>
          </ac:spMkLst>
        </pc:spChg>
        <pc:spChg chg="add del mod">
          <ac:chgData name="thanos_k_oik@outlook.com" userId="51159f0b22b61886" providerId="LiveId" clId="{543EA58D-B5F8-4E97-82A4-7615BD966036}" dt="2022-01-19T11:14:43.455" v="1234"/>
          <ac:spMkLst>
            <pc:docMk/>
            <pc:sldMk cId="1687775445" sldId="256"/>
            <ac:spMk id="40" creationId="{D1E068C0-D3BD-402B-BBC5-A1BB5490938B}"/>
          </ac:spMkLst>
        </pc:spChg>
        <pc:spChg chg="add del">
          <ac:chgData name="thanos_k_oik@outlook.com" userId="51159f0b22b61886" providerId="LiveId" clId="{543EA58D-B5F8-4E97-82A4-7615BD966036}" dt="2022-01-19T11:28:06.609" v="1825" actId="11529"/>
          <ac:spMkLst>
            <pc:docMk/>
            <pc:sldMk cId="1687775445" sldId="256"/>
            <ac:spMk id="43" creationId="{ABF63094-A54E-49C0-9799-34ED486FE394}"/>
          </ac:spMkLst>
        </pc:spChg>
        <pc:spChg chg="add mod">
          <ac:chgData name="thanos_k_oik@outlook.com" userId="51159f0b22b61886" providerId="LiveId" clId="{543EA58D-B5F8-4E97-82A4-7615BD966036}" dt="2022-01-19T12:50:36.711" v="4129" actId="1076"/>
          <ac:spMkLst>
            <pc:docMk/>
            <pc:sldMk cId="1687775445" sldId="256"/>
            <ac:spMk id="44" creationId="{018AFE9E-DB7D-4244-B71E-C688E4368C37}"/>
          </ac:spMkLst>
        </pc:spChg>
        <pc:spChg chg="add mod">
          <ac:chgData name="thanos_k_oik@outlook.com" userId="51159f0b22b61886" providerId="LiveId" clId="{543EA58D-B5F8-4E97-82A4-7615BD966036}" dt="2022-01-19T11:26:57.807" v="1767" actId="1035"/>
          <ac:spMkLst>
            <pc:docMk/>
            <pc:sldMk cId="1687775445" sldId="256"/>
            <ac:spMk id="45" creationId="{A35A4C95-AD10-48B4-9513-4AB0506E33B2}"/>
          </ac:spMkLst>
        </pc:spChg>
        <pc:spChg chg="add mod">
          <ac:chgData name="thanos_k_oik@outlook.com" userId="51159f0b22b61886" providerId="LiveId" clId="{543EA58D-B5F8-4E97-82A4-7615BD966036}" dt="2022-01-19T11:26:45.903" v="1754" actId="1036"/>
          <ac:spMkLst>
            <pc:docMk/>
            <pc:sldMk cId="1687775445" sldId="256"/>
            <ac:spMk id="46" creationId="{B29941E4-53D0-49E7-8241-4876A9E4361B}"/>
          </ac:spMkLst>
        </pc:spChg>
        <pc:spChg chg="add mod">
          <ac:chgData name="thanos_k_oik@outlook.com" userId="51159f0b22b61886" providerId="LiveId" clId="{543EA58D-B5F8-4E97-82A4-7615BD966036}" dt="2022-01-19T11:28:02.919" v="1823" actId="1038"/>
          <ac:spMkLst>
            <pc:docMk/>
            <pc:sldMk cId="1687775445" sldId="256"/>
            <ac:spMk id="47" creationId="{CC435E3D-5EA7-499C-BD8B-2C146051ABD4}"/>
          </ac:spMkLst>
        </pc:spChg>
        <pc:spChg chg="add del mod">
          <ac:chgData name="thanos_k_oik@outlook.com" userId="51159f0b22b61886" providerId="LiveId" clId="{543EA58D-B5F8-4E97-82A4-7615BD966036}" dt="2022-01-19T11:38:41.918" v="2312" actId="478"/>
          <ac:spMkLst>
            <pc:docMk/>
            <pc:sldMk cId="1687775445" sldId="256"/>
            <ac:spMk id="48" creationId="{5FD3F5A9-7E17-48A0-90B0-56C290E6F01D}"/>
          </ac:spMkLst>
        </pc:spChg>
        <pc:spChg chg="add mod">
          <ac:chgData name="thanos_k_oik@outlook.com" userId="51159f0b22b61886" providerId="LiveId" clId="{543EA58D-B5F8-4E97-82A4-7615BD966036}" dt="2022-01-19T12:50:36.711" v="4129" actId="1076"/>
          <ac:spMkLst>
            <pc:docMk/>
            <pc:sldMk cId="1687775445" sldId="256"/>
            <ac:spMk id="50" creationId="{D9527CAF-D328-4631-8481-EE43B113C68F}"/>
          </ac:spMkLst>
        </pc:spChg>
        <pc:spChg chg="add mod">
          <ac:chgData name="thanos_k_oik@outlook.com" userId="51159f0b22b61886" providerId="LiveId" clId="{543EA58D-B5F8-4E97-82A4-7615BD966036}" dt="2022-01-19T12:50:36.711" v="4129" actId="1076"/>
          <ac:spMkLst>
            <pc:docMk/>
            <pc:sldMk cId="1687775445" sldId="256"/>
            <ac:spMk id="51" creationId="{6EC8399D-A2BA-433A-8055-A8FD2CA9AE45}"/>
          </ac:spMkLst>
        </pc:spChg>
        <pc:spChg chg="add mod">
          <ac:chgData name="thanos_k_oik@outlook.com" userId="51159f0b22b61886" providerId="LiveId" clId="{543EA58D-B5F8-4E97-82A4-7615BD966036}" dt="2022-01-19T11:35:32.063" v="2131" actId="1038"/>
          <ac:spMkLst>
            <pc:docMk/>
            <pc:sldMk cId="1687775445" sldId="256"/>
            <ac:spMk id="52" creationId="{EB8861F4-DC02-4B1A-9645-8AD5F07D8161}"/>
          </ac:spMkLst>
        </pc:spChg>
        <pc:spChg chg="add mod">
          <ac:chgData name="thanos_k_oik@outlook.com" userId="51159f0b22b61886" providerId="LiveId" clId="{543EA58D-B5F8-4E97-82A4-7615BD966036}" dt="2022-01-19T11:35:38.143" v="2140" actId="1037"/>
          <ac:spMkLst>
            <pc:docMk/>
            <pc:sldMk cId="1687775445" sldId="256"/>
            <ac:spMk id="53" creationId="{F2C2EB2E-62A1-42B1-A31C-00AA767B4532}"/>
          </ac:spMkLst>
        </pc:spChg>
        <pc:spChg chg="add mod">
          <ac:chgData name="thanos_k_oik@outlook.com" userId="51159f0b22b61886" providerId="LiveId" clId="{543EA58D-B5F8-4E97-82A4-7615BD966036}" dt="2022-01-19T11:36:17.512" v="2197" actId="1038"/>
          <ac:spMkLst>
            <pc:docMk/>
            <pc:sldMk cId="1687775445" sldId="256"/>
            <ac:spMk id="54" creationId="{00F7F699-EBCB-4606-97D6-8D335C5C04FE}"/>
          </ac:spMkLst>
        </pc:spChg>
        <pc:spChg chg="add mod">
          <ac:chgData name="thanos_k_oik@outlook.com" userId="51159f0b22b61886" providerId="LiveId" clId="{543EA58D-B5F8-4E97-82A4-7615BD966036}" dt="2022-01-19T11:36:17.512" v="2197" actId="1038"/>
          <ac:spMkLst>
            <pc:docMk/>
            <pc:sldMk cId="1687775445" sldId="256"/>
            <ac:spMk id="55" creationId="{15909309-7AF8-4972-A6B0-014F243E620A}"/>
          </ac:spMkLst>
        </pc:spChg>
        <pc:spChg chg="add mod">
          <ac:chgData name="thanos_k_oik@outlook.com" userId="51159f0b22b61886" providerId="LiveId" clId="{543EA58D-B5F8-4E97-82A4-7615BD966036}" dt="2022-01-19T11:36:35.040" v="2286" actId="1038"/>
          <ac:spMkLst>
            <pc:docMk/>
            <pc:sldMk cId="1687775445" sldId="256"/>
            <ac:spMk id="56" creationId="{EE371B3F-004E-4FF9-9B75-660BF1EC2267}"/>
          </ac:spMkLst>
        </pc:spChg>
        <pc:spChg chg="add mod">
          <ac:chgData name="thanos_k_oik@outlook.com" userId="51159f0b22b61886" providerId="LiveId" clId="{543EA58D-B5F8-4E97-82A4-7615BD966036}" dt="2022-01-19T11:36:35.040" v="2286" actId="1038"/>
          <ac:spMkLst>
            <pc:docMk/>
            <pc:sldMk cId="1687775445" sldId="256"/>
            <ac:spMk id="57" creationId="{0CA9940C-B582-4780-B66C-8E28678EB801}"/>
          </ac:spMkLst>
        </pc:spChg>
        <pc:spChg chg="add mod">
          <ac:chgData name="thanos_k_oik@outlook.com" userId="51159f0b22b61886" providerId="LiveId" clId="{543EA58D-B5F8-4E97-82A4-7615BD966036}" dt="2022-01-19T12:50:36.711" v="4129" actId="1076"/>
          <ac:spMkLst>
            <pc:docMk/>
            <pc:sldMk cId="1687775445" sldId="256"/>
            <ac:spMk id="58" creationId="{AAFA2650-F11E-460F-871E-C6C79DBAF38B}"/>
          </ac:spMkLst>
        </pc:spChg>
        <pc:spChg chg="add mod">
          <ac:chgData name="thanos_k_oik@outlook.com" userId="51159f0b22b61886" providerId="LiveId" clId="{543EA58D-B5F8-4E97-82A4-7615BD966036}" dt="2022-01-19T12:50:36.711" v="4129" actId="1076"/>
          <ac:spMkLst>
            <pc:docMk/>
            <pc:sldMk cId="1687775445" sldId="256"/>
            <ac:spMk id="63" creationId="{35B45811-A19F-4347-BC17-EA4C966004CA}"/>
          </ac:spMkLst>
        </pc:spChg>
        <pc:spChg chg="add mod">
          <ac:chgData name="thanos_k_oik@outlook.com" userId="51159f0b22b61886" providerId="LiveId" clId="{543EA58D-B5F8-4E97-82A4-7615BD966036}" dt="2022-01-19T12:50:36.711" v="4129" actId="1076"/>
          <ac:spMkLst>
            <pc:docMk/>
            <pc:sldMk cId="1687775445" sldId="256"/>
            <ac:spMk id="64" creationId="{90B21053-9AD5-4A3D-957F-DC3708356A36}"/>
          </ac:spMkLst>
        </pc:spChg>
        <pc:spChg chg="add mod">
          <ac:chgData name="thanos_k_oik@outlook.com" userId="51159f0b22b61886" providerId="LiveId" clId="{543EA58D-B5F8-4E97-82A4-7615BD966036}" dt="2022-01-19T12:50:36.711" v="4129" actId="1076"/>
          <ac:spMkLst>
            <pc:docMk/>
            <pc:sldMk cId="1687775445" sldId="256"/>
            <ac:spMk id="66" creationId="{3C9954D8-1967-4CBA-B363-60801576CA0A}"/>
          </ac:spMkLst>
        </pc:spChg>
        <pc:spChg chg="add mod">
          <ac:chgData name="thanos_k_oik@outlook.com" userId="51159f0b22b61886" providerId="LiveId" clId="{543EA58D-B5F8-4E97-82A4-7615BD966036}" dt="2022-01-19T12:50:36.711" v="4129" actId="1076"/>
          <ac:spMkLst>
            <pc:docMk/>
            <pc:sldMk cId="1687775445" sldId="256"/>
            <ac:spMk id="68" creationId="{37251A97-3F0D-4982-8C87-EFEA5028CBBB}"/>
          </ac:spMkLst>
        </pc:spChg>
        <pc:spChg chg="add del mod">
          <ac:chgData name="thanos_k_oik@outlook.com" userId="51159f0b22b61886" providerId="LiveId" clId="{543EA58D-B5F8-4E97-82A4-7615BD966036}" dt="2022-01-19T11:54:23.986" v="2774"/>
          <ac:spMkLst>
            <pc:docMk/>
            <pc:sldMk cId="1687775445" sldId="256"/>
            <ac:spMk id="83" creationId="{63120DE0-E5FC-4BFA-B46B-D485910C4C5A}"/>
          </ac:spMkLst>
        </pc:spChg>
        <pc:spChg chg="add mod">
          <ac:chgData name="thanos_k_oik@outlook.com" userId="51159f0b22b61886" providerId="LiveId" clId="{543EA58D-B5F8-4E97-82A4-7615BD966036}" dt="2022-01-19T12:50:36.711" v="4129" actId="1076"/>
          <ac:spMkLst>
            <pc:docMk/>
            <pc:sldMk cId="1687775445" sldId="256"/>
            <ac:spMk id="84" creationId="{0A3C188C-65F8-484D-87E6-F29529180B18}"/>
          </ac:spMkLst>
        </pc:spChg>
        <pc:spChg chg="add mod">
          <ac:chgData name="thanos_k_oik@outlook.com" userId="51159f0b22b61886" providerId="LiveId" clId="{543EA58D-B5F8-4E97-82A4-7615BD966036}" dt="2022-01-19T12:50:36.711" v="4129" actId="1076"/>
          <ac:spMkLst>
            <pc:docMk/>
            <pc:sldMk cId="1687775445" sldId="256"/>
            <ac:spMk id="85" creationId="{D5673B7B-5162-45DB-B4DF-60B0C40A1D1C}"/>
          </ac:spMkLst>
        </pc:spChg>
        <pc:spChg chg="add mod">
          <ac:chgData name="thanos_k_oik@outlook.com" userId="51159f0b22b61886" providerId="LiveId" clId="{543EA58D-B5F8-4E97-82A4-7615BD966036}" dt="2022-01-19T12:50:42.470" v="4130" actId="113"/>
          <ac:spMkLst>
            <pc:docMk/>
            <pc:sldMk cId="1687775445" sldId="256"/>
            <ac:spMk id="86" creationId="{C0DD86AC-BDD8-48B5-8068-7536BB986218}"/>
          </ac:spMkLst>
        </pc:spChg>
        <pc:spChg chg="add mod">
          <ac:chgData name="thanos_k_oik@outlook.com" userId="51159f0b22b61886" providerId="LiveId" clId="{543EA58D-B5F8-4E97-82A4-7615BD966036}" dt="2022-01-19T12:50:36.711" v="4129" actId="1076"/>
          <ac:spMkLst>
            <pc:docMk/>
            <pc:sldMk cId="1687775445" sldId="256"/>
            <ac:spMk id="87" creationId="{477205D2-3070-4AF9-9FF8-D94E55C72DDB}"/>
          </ac:spMkLst>
        </pc:spChg>
        <pc:spChg chg="add mod">
          <ac:chgData name="thanos_k_oik@outlook.com" userId="51159f0b22b61886" providerId="LiveId" clId="{543EA58D-B5F8-4E97-82A4-7615BD966036}" dt="2022-01-19T12:05:51.203" v="3127" actId="207"/>
          <ac:spMkLst>
            <pc:docMk/>
            <pc:sldMk cId="1687775445" sldId="256"/>
            <ac:spMk id="99" creationId="{45C7FC1C-1378-4AAA-8BE6-A57250EE6731}"/>
          </ac:spMkLst>
        </pc:spChg>
        <pc:spChg chg="add del">
          <ac:chgData name="thanos_k_oik@outlook.com" userId="51159f0b22b61886" providerId="LiveId" clId="{543EA58D-B5F8-4E97-82A4-7615BD966036}" dt="2022-01-19T12:06:42.127" v="3207" actId="11529"/>
          <ac:spMkLst>
            <pc:docMk/>
            <pc:sldMk cId="1687775445" sldId="256"/>
            <ac:spMk id="100" creationId="{EEE797D7-E378-4D75-A80F-DEC96FB7845B}"/>
          </ac:spMkLst>
        </pc:spChg>
        <pc:spChg chg="add mod">
          <ac:chgData name="thanos_k_oik@outlook.com" userId="51159f0b22b61886" providerId="LiveId" clId="{543EA58D-B5F8-4E97-82A4-7615BD966036}" dt="2022-01-19T12:06:06.200" v="3205" actId="1038"/>
          <ac:spMkLst>
            <pc:docMk/>
            <pc:sldMk cId="1687775445" sldId="256"/>
            <ac:spMk id="101" creationId="{26445D87-6F59-4B71-8D95-91466B06AA57}"/>
          </ac:spMkLst>
        </pc:spChg>
        <pc:spChg chg="add mod">
          <ac:chgData name="thanos_k_oik@outlook.com" userId="51159f0b22b61886" providerId="LiveId" clId="{543EA58D-B5F8-4E97-82A4-7615BD966036}" dt="2022-01-19T12:11:46.661" v="3410" actId="1076"/>
          <ac:spMkLst>
            <pc:docMk/>
            <pc:sldMk cId="1687775445" sldId="256"/>
            <ac:spMk id="104" creationId="{94B197E6-DE29-44CB-BD20-242598174E4F}"/>
          </ac:spMkLst>
        </pc:spChg>
        <pc:spChg chg="add mod">
          <ac:chgData name="thanos_k_oik@outlook.com" userId="51159f0b22b61886" providerId="LiveId" clId="{543EA58D-B5F8-4E97-82A4-7615BD966036}" dt="2022-01-19T12:12:31.692" v="3543" actId="14100"/>
          <ac:spMkLst>
            <pc:docMk/>
            <pc:sldMk cId="1687775445" sldId="256"/>
            <ac:spMk id="114" creationId="{6472A703-6B5E-49BA-8E8A-C5243F9E9EE1}"/>
          </ac:spMkLst>
        </pc:spChg>
        <pc:spChg chg="add mod">
          <ac:chgData name="thanos_k_oik@outlook.com" userId="51159f0b22b61886" providerId="LiveId" clId="{543EA58D-B5F8-4E97-82A4-7615BD966036}" dt="2022-01-19T12:20:30.089" v="3814" actId="1038"/>
          <ac:spMkLst>
            <pc:docMk/>
            <pc:sldMk cId="1687775445" sldId="256"/>
            <ac:spMk id="136" creationId="{8E0E486B-FFA7-4CD7-B6EC-19C5607602D4}"/>
          </ac:spMkLst>
        </pc:spChg>
        <pc:spChg chg="add mod">
          <ac:chgData name="thanos_k_oik@outlook.com" userId="51159f0b22b61886" providerId="LiveId" clId="{543EA58D-B5F8-4E97-82A4-7615BD966036}" dt="2022-01-19T12:21:31.146" v="3855" actId="14100"/>
          <ac:spMkLst>
            <pc:docMk/>
            <pc:sldMk cId="1687775445" sldId="256"/>
            <ac:spMk id="137" creationId="{83225EB7-B30F-4080-B600-E7F1F5A265C7}"/>
          </ac:spMkLst>
        </pc:spChg>
        <pc:spChg chg="add del mod">
          <ac:chgData name="thanos_k_oik@outlook.com" userId="51159f0b22b61886" providerId="LiveId" clId="{543EA58D-B5F8-4E97-82A4-7615BD966036}" dt="2022-01-19T13:16:42.078" v="4948" actId="478"/>
          <ac:spMkLst>
            <pc:docMk/>
            <pc:sldMk cId="1687775445" sldId="256"/>
            <ac:spMk id="170" creationId="{31F13C74-9414-474D-BF38-B982E35859D8}"/>
          </ac:spMkLst>
        </pc:spChg>
        <pc:spChg chg="add del mod">
          <ac:chgData name="thanos_k_oik@outlook.com" userId="51159f0b22b61886" providerId="LiveId" clId="{543EA58D-B5F8-4E97-82A4-7615BD966036}" dt="2022-01-19T13:16:40.471" v="4947" actId="478"/>
          <ac:spMkLst>
            <pc:docMk/>
            <pc:sldMk cId="1687775445" sldId="256"/>
            <ac:spMk id="171" creationId="{8405C3FE-0F88-4B54-960D-1A8822800F39}"/>
          </ac:spMkLst>
        </pc:spChg>
        <pc:spChg chg="add del mod">
          <ac:chgData name="thanos_k_oik@outlook.com" userId="51159f0b22b61886" providerId="LiveId" clId="{543EA58D-B5F8-4E97-82A4-7615BD966036}" dt="2022-01-19T13:16:37.815" v="4946" actId="478"/>
          <ac:spMkLst>
            <pc:docMk/>
            <pc:sldMk cId="1687775445" sldId="256"/>
            <ac:spMk id="172" creationId="{0567B674-0185-44D1-88C0-1CA971B58F27}"/>
          </ac:spMkLst>
        </pc:spChg>
        <pc:spChg chg="add del mod">
          <ac:chgData name="thanos_k_oik@outlook.com" userId="51159f0b22b61886" providerId="LiveId" clId="{543EA58D-B5F8-4E97-82A4-7615BD966036}" dt="2022-01-19T13:16:36.070" v="4945" actId="478"/>
          <ac:spMkLst>
            <pc:docMk/>
            <pc:sldMk cId="1687775445" sldId="256"/>
            <ac:spMk id="173" creationId="{67C3EF29-A809-4BFA-B239-AD3FAA318F6C}"/>
          </ac:spMkLst>
        </pc:spChg>
        <pc:spChg chg="add del mod">
          <ac:chgData name="thanos_k_oik@outlook.com" userId="51159f0b22b61886" providerId="LiveId" clId="{543EA58D-B5F8-4E97-82A4-7615BD966036}" dt="2022-01-19T13:16:33.902" v="4944" actId="478"/>
          <ac:spMkLst>
            <pc:docMk/>
            <pc:sldMk cId="1687775445" sldId="256"/>
            <ac:spMk id="174" creationId="{E93F65E6-08F4-4E87-A052-C790A8659286}"/>
          </ac:spMkLst>
        </pc:spChg>
        <pc:spChg chg="add del mod">
          <ac:chgData name="thanos_k_oik@outlook.com" userId="51159f0b22b61886" providerId="LiveId" clId="{543EA58D-B5F8-4E97-82A4-7615BD966036}" dt="2022-01-19T13:16:31.742" v="4943" actId="478"/>
          <ac:spMkLst>
            <pc:docMk/>
            <pc:sldMk cId="1687775445" sldId="256"/>
            <ac:spMk id="175" creationId="{64250305-9D61-43B3-B57B-C44C67C81D52}"/>
          </ac:spMkLst>
        </pc:spChg>
        <pc:spChg chg="add del mod">
          <ac:chgData name="thanos_k_oik@outlook.com" userId="51159f0b22b61886" providerId="LiveId" clId="{543EA58D-B5F8-4E97-82A4-7615BD966036}" dt="2022-01-19T13:16:21.207" v="4931"/>
          <ac:spMkLst>
            <pc:docMk/>
            <pc:sldMk cId="1687775445" sldId="256"/>
            <ac:spMk id="176" creationId="{E5D24588-EA7B-48F2-B0F1-B74D665B35A7}"/>
          </ac:spMkLst>
        </pc:spChg>
        <pc:spChg chg="add del mod">
          <ac:chgData name="thanos_k_oik@outlook.com" userId="51159f0b22b61886" providerId="LiveId" clId="{543EA58D-B5F8-4E97-82A4-7615BD966036}" dt="2022-01-19T13:16:21.207" v="4931"/>
          <ac:spMkLst>
            <pc:docMk/>
            <pc:sldMk cId="1687775445" sldId="256"/>
            <ac:spMk id="177" creationId="{0AE60325-347F-4FCA-9E76-52962033AEE5}"/>
          </ac:spMkLst>
        </pc:spChg>
        <pc:spChg chg="add mod">
          <ac:chgData name="thanos_k_oik@outlook.com" userId="51159f0b22b61886" providerId="LiveId" clId="{543EA58D-B5F8-4E97-82A4-7615BD966036}" dt="2022-01-19T13:32:14.650" v="4982" actId="1038"/>
          <ac:spMkLst>
            <pc:docMk/>
            <pc:sldMk cId="1687775445" sldId="256"/>
            <ac:spMk id="179" creationId="{324B03ED-4694-42C1-9D48-9CED16E920F2}"/>
          </ac:spMkLst>
        </pc:spChg>
        <pc:spChg chg="add mod">
          <ac:chgData name="thanos_k_oik@outlook.com" userId="51159f0b22b61886" providerId="LiveId" clId="{543EA58D-B5F8-4E97-82A4-7615BD966036}" dt="2022-01-19T13:32:34.441" v="5054" actId="1037"/>
          <ac:spMkLst>
            <pc:docMk/>
            <pc:sldMk cId="1687775445" sldId="256"/>
            <ac:spMk id="180" creationId="{C68305D3-28E8-488F-9E03-421F71C095E0}"/>
          </ac:spMkLst>
        </pc:spChg>
        <pc:spChg chg="add mod">
          <ac:chgData name="thanos_k_oik@outlook.com" userId="51159f0b22b61886" providerId="LiveId" clId="{543EA58D-B5F8-4E97-82A4-7615BD966036}" dt="2022-01-19T13:32:34.441" v="5054" actId="1037"/>
          <ac:spMkLst>
            <pc:docMk/>
            <pc:sldMk cId="1687775445" sldId="256"/>
            <ac:spMk id="181" creationId="{1AC2DE36-2E93-42FB-9379-BD4F2048E939}"/>
          </ac:spMkLst>
        </pc:spChg>
        <pc:spChg chg="add mod">
          <ac:chgData name="thanos_k_oik@outlook.com" userId="51159f0b22b61886" providerId="LiveId" clId="{543EA58D-B5F8-4E97-82A4-7615BD966036}" dt="2022-01-19T13:33:30.202" v="5192" actId="1038"/>
          <ac:spMkLst>
            <pc:docMk/>
            <pc:sldMk cId="1687775445" sldId="256"/>
            <ac:spMk id="182" creationId="{0D16E3B1-6DD5-423E-8A89-94B93B9EC1A6}"/>
          </ac:spMkLst>
        </pc:spChg>
        <pc:spChg chg="add mod">
          <ac:chgData name="thanos_k_oik@outlook.com" userId="51159f0b22b61886" providerId="LiveId" clId="{543EA58D-B5F8-4E97-82A4-7615BD966036}" dt="2022-01-19T13:33:23.258" v="5188" actId="1036"/>
          <ac:spMkLst>
            <pc:docMk/>
            <pc:sldMk cId="1687775445" sldId="256"/>
            <ac:spMk id="183" creationId="{63DB02C8-ED35-43CA-9CD9-2BA83D9E4608}"/>
          </ac:spMkLst>
        </pc:spChg>
        <pc:spChg chg="add mod">
          <ac:chgData name="thanos_k_oik@outlook.com" userId="51159f0b22b61886" providerId="LiveId" clId="{543EA58D-B5F8-4E97-82A4-7615BD966036}" dt="2022-01-19T13:33:58.051" v="5245" actId="1038"/>
          <ac:spMkLst>
            <pc:docMk/>
            <pc:sldMk cId="1687775445" sldId="256"/>
            <ac:spMk id="184" creationId="{CC4F569A-EF78-4A80-8899-D75B35D29AE5}"/>
          </ac:spMkLst>
        </pc:spChg>
        <pc:spChg chg="add mod">
          <ac:chgData name="thanos_k_oik@outlook.com" userId="51159f0b22b61886" providerId="LiveId" clId="{543EA58D-B5F8-4E97-82A4-7615BD966036}" dt="2022-01-19T13:33:58.051" v="5245" actId="1038"/>
          <ac:spMkLst>
            <pc:docMk/>
            <pc:sldMk cId="1687775445" sldId="256"/>
            <ac:spMk id="185" creationId="{8286E417-DB39-45AB-89F4-A885B5D03616}"/>
          </ac:spMkLst>
        </pc:spChg>
        <pc:spChg chg="add mod">
          <ac:chgData name="thanos_k_oik@outlook.com" userId="51159f0b22b61886" providerId="LiveId" clId="{543EA58D-B5F8-4E97-82A4-7615BD966036}" dt="2022-01-19T13:34:45.938" v="5328" actId="1038"/>
          <ac:spMkLst>
            <pc:docMk/>
            <pc:sldMk cId="1687775445" sldId="256"/>
            <ac:spMk id="186" creationId="{2EC35F11-1C82-4F16-B35E-2498B43FF2F5}"/>
          </ac:spMkLst>
        </pc:spChg>
        <pc:spChg chg="add mod">
          <ac:chgData name="thanos_k_oik@outlook.com" userId="51159f0b22b61886" providerId="LiveId" clId="{543EA58D-B5F8-4E97-82A4-7615BD966036}" dt="2022-01-19T13:34:34.106" v="5326" actId="1038"/>
          <ac:spMkLst>
            <pc:docMk/>
            <pc:sldMk cId="1687775445" sldId="256"/>
            <ac:spMk id="187" creationId="{D64E179B-AA34-41C0-9C86-748CE6C4D59A}"/>
          </ac:spMkLst>
        </pc:spChg>
        <pc:spChg chg="add mod">
          <ac:chgData name="thanos_k_oik@outlook.com" userId="51159f0b22b61886" providerId="LiveId" clId="{543EA58D-B5F8-4E97-82A4-7615BD966036}" dt="2022-01-19T12:16:15.850" v="3587" actId="207"/>
          <ac:spMkLst>
            <pc:docMk/>
            <pc:sldMk cId="1687775445" sldId="256"/>
            <ac:spMk id="1027" creationId="{D53F64CD-5F5C-4955-803D-7B14AE6FB5FE}"/>
          </ac:spMkLst>
        </pc:spChg>
        <pc:spChg chg="add del mod">
          <ac:chgData name="thanos_k_oik@outlook.com" userId="51159f0b22b61886" providerId="LiveId" clId="{543EA58D-B5F8-4E97-82A4-7615BD966036}" dt="2022-01-19T12:17:25.193" v="3610" actId="767"/>
          <ac:spMkLst>
            <pc:docMk/>
            <pc:sldMk cId="1687775445" sldId="256"/>
            <ac:spMk id="1030" creationId="{DC646D93-590D-45AC-9A37-7303078E47A6}"/>
          </ac:spMkLst>
        </pc:spChg>
        <pc:spChg chg="add mod">
          <ac:chgData name="thanos_k_oik@outlook.com" userId="51159f0b22b61886" providerId="LiveId" clId="{543EA58D-B5F8-4E97-82A4-7615BD966036}" dt="2022-01-19T12:21:15.314" v="3852" actId="1037"/>
          <ac:spMkLst>
            <pc:docMk/>
            <pc:sldMk cId="1687775445" sldId="256"/>
            <ac:spMk id="1031" creationId="{48E3F35E-5D47-40F9-87BF-BF9BFD9BBFD1}"/>
          </ac:spMkLst>
        </pc:spChg>
        <pc:spChg chg="add mod">
          <ac:chgData name="thanos_k_oik@outlook.com" userId="51159f0b22b61886" providerId="LiveId" clId="{543EA58D-B5F8-4E97-82A4-7615BD966036}" dt="2022-01-19T12:51:33.483" v="4178" actId="1038"/>
          <ac:spMkLst>
            <pc:docMk/>
            <pc:sldMk cId="1687775445" sldId="256"/>
            <ac:spMk id="1048" creationId="{AD430C7F-8B0D-4256-8379-FAED10DE2044}"/>
          </ac:spMkLst>
        </pc:spChg>
        <pc:spChg chg="add del mod">
          <ac:chgData name="thanos_k_oik@outlook.com" userId="51159f0b22b61886" providerId="LiveId" clId="{543EA58D-B5F8-4E97-82A4-7615BD966036}" dt="2022-01-19T13:16:43.990" v="4949" actId="478"/>
          <ac:spMkLst>
            <pc:docMk/>
            <pc:sldMk cId="1687775445" sldId="256"/>
            <ac:spMk id="1049" creationId="{5AE869C9-046D-43A1-8BF2-5B605BB29C5F}"/>
          </ac:spMkLst>
        </pc:spChg>
        <pc:spChg chg="add del mod">
          <ac:chgData name="thanos_k_oik@outlook.com" userId="51159f0b22b61886" providerId="LiveId" clId="{543EA58D-B5F8-4E97-82A4-7615BD966036}" dt="2022-01-19T12:53:48.903" v="4262" actId="478"/>
          <ac:spMkLst>
            <pc:docMk/>
            <pc:sldMk cId="1687775445" sldId="256"/>
            <ac:spMk id="1050" creationId="{388EDCF9-B349-48FF-97AB-A0925AA5611B}"/>
          </ac:spMkLst>
        </pc:spChg>
        <pc:spChg chg="add del">
          <ac:chgData name="thanos_k_oik@outlook.com" userId="51159f0b22b61886" providerId="LiveId" clId="{543EA58D-B5F8-4E97-82A4-7615BD966036}" dt="2022-01-19T12:54:08.439" v="4264" actId="478"/>
          <ac:spMkLst>
            <pc:docMk/>
            <pc:sldMk cId="1687775445" sldId="256"/>
            <ac:spMk id="1051" creationId="{80C3E512-7659-4658-ACF9-C5FED9E1173C}"/>
          </ac:spMkLst>
        </pc:spChg>
        <pc:spChg chg="add del mod">
          <ac:chgData name="thanos_k_oik@outlook.com" userId="51159f0b22b61886" providerId="LiveId" clId="{543EA58D-B5F8-4E97-82A4-7615BD966036}" dt="2022-01-19T12:59:47.206" v="4376" actId="478"/>
          <ac:spMkLst>
            <pc:docMk/>
            <pc:sldMk cId="1687775445" sldId="256"/>
            <ac:spMk id="1059" creationId="{923BC886-B56D-474B-9FDB-DDCD9344D8A6}"/>
          </ac:spMkLst>
        </pc:spChg>
        <pc:spChg chg="add mod">
          <ac:chgData name="thanos_k_oik@outlook.com" userId="51159f0b22b61886" providerId="LiveId" clId="{543EA58D-B5F8-4E97-82A4-7615BD966036}" dt="2022-01-19T13:31:46.281" v="4958" actId="207"/>
          <ac:spMkLst>
            <pc:docMk/>
            <pc:sldMk cId="1687775445" sldId="256"/>
            <ac:spMk id="1060" creationId="{F2CDC064-C1B7-4487-A989-53DE13AF0708}"/>
          </ac:spMkLst>
        </pc:spChg>
        <pc:grpChg chg="add mod">
          <ac:chgData name="thanos_k_oik@outlook.com" userId="51159f0b22b61886" providerId="LiveId" clId="{543EA58D-B5F8-4E97-82A4-7615BD966036}" dt="2022-01-19T12:50:36.711" v="4129" actId="1076"/>
          <ac:grpSpMkLst>
            <pc:docMk/>
            <pc:sldMk cId="1687775445" sldId="256"/>
            <ac:grpSpMk id="98" creationId="{3EBB0082-C300-47DB-AFE7-08AD9C7DB02E}"/>
          </ac:grpSpMkLst>
        </pc:grpChg>
        <pc:grpChg chg="add mod">
          <ac:chgData name="thanos_k_oik@outlook.com" userId="51159f0b22b61886" providerId="LiveId" clId="{543EA58D-B5F8-4E97-82A4-7615BD966036}" dt="2022-01-19T12:09:50.704" v="3381" actId="1038"/>
          <ac:grpSpMkLst>
            <pc:docMk/>
            <pc:sldMk cId="1687775445" sldId="256"/>
            <ac:grpSpMk id="107" creationId="{6B20E553-E1C4-40F3-99EE-FE2DC50E621F}"/>
          </ac:grpSpMkLst>
        </pc:grpChg>
        <pc:grpChg chg="add mod">
          <ac:chgData name="thanos_k_oik@outlook.com" userId="51159f0b22b61886" providerId="LiveId" clId="{543EA58D-B5F8-4E97-82A4-7615BD966036}" dt="2022-01-19T12:09:44.144" v="3376" actId="1036"/>
          <ac:grpSpMkLst>
            <pc:docMk/>
            <pc:sldMk cId="1687775445" sldId="256"/>
            <ac:grpSpMk id="109" creationId="{2CD77B65-9D2F-4F19-A8F6-ECB4DC9CBDAD}"/>
          </ac:grpSpMkLst>
        </pc:grpChg>
        <pc:grpChg chg="add mod">
          <ac:chgData name="thanos_k_oik@outlook.com" userId="51159f0b22b61886" providerId="LiveId" clId="{543EA58D-B5F8-4E97-82A4-7615BD966036}" dt="2022-01-19T13:38:53.426" v="5566" actId="1038"/>
          <ac:grpSpMkLst>
            <pc:docMk/>
            <pc:sldMk cId="1687775445" sldId="256"/>
            <ac:grpSpMk id="205" creationId="{58758857-BABD-4E54-8C45-608E893B5D95}"/>
          </ac:grpSpMkLst>
        </pc:grpChg>
        <pc:grpChg chg="mod">
          <ac:chgData name="thanos_k_oik@outlook.com" userId="51159f0b22b61886" providerId="LiveId" clId="{543EA58D-B5F8-4E97-82A4-7615BD966036}" dt="2022-01-19T13:38:42.505" v="5496"/>
          <ac:grpSpMkLst>
            <pc:docMk/>
            <pc:sldMk cId="1687775445" sldId="256"/>
            <ac:grpSpMk id="206" creationId="{F6E8E25C-3591-494C-9D53-836681BB2F3D}"/>
          </ac:grpSpMkLst>
        </pc:grpChg>
        <pc:grpChg chg="add mod">
          <ac:chgData name="thanos_k_oik@outlook.com" userId="51159f0b22b61886" providerId="LiveId" clId="{543EA58D-B5F8-4E97-82A4-7615BD966036}" dt="2022-01-19T13:39:11.387" v="5643" actId="1038"/>
          <ac:grpSpMkLst>
            <pc:docMk/>
            <pc:sldMk cId="1687775445" sldId="256"/>
            <ac:grpSpMk id="211" creationId="{58B41445-591A-4077-A53D-8A26E166C9FA}"/>
          </ac:grpSpMkLst>
        </pc:grpChg>
        <pc:grpChg chg="mod">
          <ac:chgData name="thanos_k_oik@outlook.com" userId="51159f0b22b61886" providerId="LiveId" clId="{543EA58D-B5F8-4E97-82A4-7615BD966036}" dt="2022-01-19T13:38:57.915" v="5567"/>
          <ac:grpSpMkLst>
            <pc:docMk/>
            <pc:sldMk cId="1687775445" sldId="256"/>
            <ac:grpSpMk id="212" creationId="{4D8624BC-0F69-4798-87CF-F28D3B50B423}"/>
          </ac:grpSpMkLst>
        </pc:grpChg>
        <pc:grpChg chg="add del mod">
          <ac:chgData name="thanos_k_oik@outlook.com" userId="51159f0b22b61886" providerId="LiveId" clId="{543EA58D-B5F8-4E97-82A4-7615BD966036}" dt="2022-01-19T13:39:41.982" v="5768" actId="478"/>
          <ac:grpSpMkLst>
            <pc:docMk/>
            <pc:sldMk cId="1687775445" sldId="256"/>
            <ac:grpSpMk id="217" creationId="{0EED0FD4-7BAC-41C8-B4C2-F95BAA1620C4}"/>
          </ac:grpSpMkLst>
        </pc:grpChg>
        <pc:grpChg chg="mod topLvl">
          <ac:chgData name="thanos_k_oik@outlook.com" userId="51159f0b22b61886" providerId="LiveId" clId="{543EA58D-B5F8-4E97-82A4-7615BD966036}" dt="2022-01-19T13:40:14.226" v="5774" actId="164"/>
          <ac:grpSpMkLst>
            <pc:docMk/>
            <pc:sldMk cId="1687775445" sldId="256"/>
            <ac:grpSpMk id="218" creationId="{78C395A2-75B9-4F2D-8C0A-82D44668A326}"/>
          </ac:grpSpMkLst>
        </pc:grpChg>
        <pc:grpChg chg="add mod">
          <ac:chgData name="thanos_k_oik@outlook.com" userId="51159f0b22b61886" providerId="LiveId" clId="{543EA58D-B5F8-4E97-82A4-7615BD966036}" dt="2022-01-19T13:40:38.083" v="5854" actId="1035"/>
          <ac:grpSpMkLst>
            <pc:docMk/>
            <pc:sldMk cId="1687775445" sldId="256"/>
            <ac:grpSpMk id="228" creationId="{6D1F7A34-5F8B-4C2B-B0E4-FEAF6161F42F}"/>
          </ac:grpSpMkLst>
        </pc:grpChg>
        <pc:grpChg chg="mod">
          <ac:chgData name="thanos_k_oik@outlook.com" userId="51159f0b22b61886" providerId="LiveId" clId="{543EA58D-B5F8-4E97-82A4-7615BD966036}" dt="2022-01-19T13:40:27.937" v="5783"/>
          <ac:grpSpMkLst>
            <pc:docMk/>
            <pc:sldMk cId="1687775445" sldId="256"/>
            <ac:grpSpMk id="229" creationId="{9D8BAFFB-EE48-422D-8CD0-CF8CF4CDF805}"/>
          </ac:grpSpMkLst>
        </pc:grpChg>
        <pc:grpChg chg="add del mod">
          <ac:chgData name="thanos_k_oik@outlook.com" userId="51159f0b22b61886" providerId="LiveId" clId="{543EA58D-B5F8-4E97-82A4-7615BD966036}" dt="2022-01-19T12:56:23.030" v="4331" actId="478"/>
          <ac:grpSpMkLst>
            <pc:docMk/>
            <pc:sldMk cId="1687775445" sldId="256"/>
            <ac:grpSpMk id="1057" creationId="{7ED7FD91-3F64-4EAE-B9A4-DD336E601B55}"/>
          </ac:grpSpMkLst>
        </pc:grpChg>
        <pc:grpChg chg="add mod">
          <ac:chgData name="thanos_k_oik@outlook.com" userId="51159f0b22b61886" providerId="LiveId" clId="{543EA58D-B5F8-4E97-82A4-7615BD966036}" dt="2022-01-19T13:38:31.450" v="5489" actId="164"/>
          <ac:grpSpMkLst>
            <pc:docMk/>
            <pc:sldMk cId="1687775445" sldId="256"/>
            <ac:grpSpMk id="1070" creationId="{5AF9F80A-1E10-497E-B740-121678FCBE83}"/>
          </ac:grpSpMkLst>
        </pc:grpChg>
        <pc:grpChg chg="add mod">
          <ac:chgData name="thanos_k_oik@outlook.com" userId="51159f0b22b61886" providerId="LiveId" clId="{543EA58D-B5F8-4E97-82A4-7615BD966036}" dt="2022-01-19T13:38:37.403" v="5495" actId="1038"/>
          <ac:grpSpMkLst>
            <pc:docMk/>
            <pc:sldMk cId="1687775445" sldId="256"/>
            <ac:grpSpMk id="1075" creationId="{70674B23-0B27-4677-BB5E-07142A4C2468}"/>
          </ac:grpSpMkLst>
        </pc:grpChg>
        <pc:grpChg chg="add mod">
          <ac:chgData name="thanos_k_oik@outlook.com" userId="51159f0b22b61886" providerId="LiveId" clId="{543EA58D-B5F8-4E97-82A4-7615BD966036}" dt="2022-01-19T13:40:21.955" v="5782" actId="1035"/>
          <ac:grpSpMkLst>
            <pc:docMk/>
            <pc:sldMk cId="1687775445" sldId="256"/>
            <ac:grpSpMk id="1080" creationId="{C6AEA786-D6D3-4DD1-AA4B-729B87D1510A}"/>
          </ac:grpSpMkLst>
        </pc:grpChg>
        <pc:picChg chg="add del mod">
          <ac:chgData name="thanos_k_oik@outlook.com" userId="51159f0b22b61886" providerId="LiveId" clId="{543EA58D-B5F8-4E97-82A4-7615BD966036}" dt="2022-01-18T15:30:26.718" v="864" actId="478"/>
          <ac:picMkLst>
            <pc:docMk/>
            <pc:sldMk cId="1687775445" sldId="256"/>
            <ac:picMk id="3" creationId="{296CD74E-A0E0-47B9-9DAA-56BBA0D55F65}"/>
          </ac:picMkLst>
        </pc:picChg>
        <pc:picChg chg="add del mod">
          <ac:chgData name="thanos_k_oik@outlook.com" userId="51159f0b22b61886" providerId="LiveId" clId="{543EA58D-B5F8-4E97-82A4-7615BD966036}" dt="2022-01-18T10:13:38.266" v="13" actId="478"/>
          <ac:picMkLst>
            <pc:docMk/>
            <pc:sldMk cId="1687775445" sldId="256"/>
            <ac:picMk id="3" creationId="{417D2C42-D631-42BC-8B12-FD186418B8CF}"/>
          </ac:picMkLst>
        </pc:picChg>
        <pc:picChg chg="add mod modCrop">
          <ac:chgData name="thanos_k_oik@outlook.com" userId="51159f0b22b61886" providerId="LiveId" clId="{543EA58D-B5F8-4E97-82A4-7615BD966036}" dt="2022-01-19T11:09:29.511" v="1048"/>
          <ac:picMkLst>
            <pc:docMk/>
            <pc:sldMk cId="1687775445" sldId="256"/>
            <ac:picMk id="3" creationId="{5898E8EE-41F5-43C9-A787-B095C63F7888}"/>
          </ac:picMkLst>
        </pc:picChg>
        <pc:picChg chg="add mod modCrop">
          <ac:chgData name="thanos_k_oik@outlook.com" userId="51159f0b22b61886" providerId="LiveId" clId="{543EA58D-B5F8-4E97-82A4-7615BD966036}" dt="2022-01-19T10:53:14.678" v="991" actId="1035"/>
          <ac:picMkLst>
            <pc:docMk/>
            <pc:sldMk cId="1687775445" sldId="256"/>
            <ac:picMk id="5" creationId="{7C635777-BCA2-4A45-9D9E-8C69A0ECD2AC}"/>
          </ac:picMkLst>
        </pc:picChg>
        <pc:picChg chg="add del">
          <ac:chgData name="thanos_k_oik@outlook.com" userId="51159f0b22b61886" providerId="LiveId" clId="{543EA58D-B5F8-4E97-82A4-7615BD966036}" dt="2022-01-18T10:12:57.008" v="4" actId="478"/>
          <ac:picMkLst>
            <pc:docMk/>
            <pc:sldMk cId="1687775445" sldId="256"/>
            <ac:picMk id="5" creationId="{B2F70E96-2582-48CE-811D-F99537BBCEB2}"/>
          </ac:picMkLst>
        </pc:picChg>
        <pc:picChg chg="add del mod">
          <ac:chgData name="thanos_k_oik@outlook.com" userId="51159f0b22b61886" providerId="LiveId" clId="{543EA58D-B5F8-4E97-82A4-7615BD966036}" dt="2022-01-18T10:33:42.719" v="41" actId="478"/>
          <ac:picMkLst>
            <pc:docMk/>
            <pc:sldMk cId="1687775445" sldId="256"/>
            <ac:picMk id="6" creationId="{DB436264-7682-4258-B3CC-F18566CE9F3E}"/>
          </ac:picMkLst>
        </pc:picChg>
        <pc:picChg chg="add del mod">
          <ac:chgData name="thanos_k_oik@outlook.com" userId="51159f0b22b61886" providerId="LiveId" clId="{543EA58D-B5F8-4E97-82A4-7615BD966036}" dt="2022-01-18T10:33:41.513" v="40" actId="478"/>
          <ac:picMkLst>
            <pc:docMk/>
            <pc:sldMk cId="1687775445" sldId="256"/>
            <ac:picMk id="8" creationId="{AB85BB02-D221-45E8-B4E6-3FA793AC6D66}"/>
          </ac:picMkLst>
        </pc:picChg>
        <pc:picChg chg="add del mod">
          <ac:chgData name="thanos_k_oik@outlook.com" userId="51159f0b22b61886" providerId="LiveId" clId="{543EA58D-B5F8-4E97-82A4-7615BD966036}" dt="2022-01-18T10:33:43.856" v="42" actId="478"/>
          <ac:picMkLst>
            <pc:docMk/>
            <pc:sldMk cId="1687775445" sldId="256"/>
            <ac:picMk id="10" creationId="{9B8E1156-AB03-481F-ABB8-D8B450FFDC92}"/>
          </ac:picMkLst>
        </pc:picChg>
        <pc:picChg chg="add del mod">
          <ac:chgData name="thanos_k_oik@outlook.com" userId="51159f0b22b61886" providerId="LiveId" clId="{543EA58D-B5F8-4E97-82A4-7615BD966036}" dt="2022-01-18T10:33:44.705" v="43" actId="478"/>
          <ac:picMkLst>
            <pc:docMk/>
            <pc:sldMk cId="1687775445" sldId="256"/>
            <ac:picMk id="12" creationId="{C39ADBF8-679C-48E2-B383-75F823C43B28}"/>
          </ac:picMkLst>
        </pc:picChg>
        <pc:picChg chg="add del mod">
          <ac:chgData name="thanos_k_oik@outlook.com" userId="51159f0b22b61886" providerId="LiveId" clId="{543EA58D-B5F8-4E97-82A4-7615BD966036}" dt="2022-01-18T10:33:45.430" v="44" actId="478"/>
          <ac:picMkLst>
            <pc:docMk/>
            <pc:sldMk cId="1687775445" sldId="256"/>
            <ac:picMk id="14" creationId="{A57AEC17-472C-4132-BB0E-83E396E7ECC8}"/>
          </ac:picMkLst>
        </pc:picChg>
        <pc:picChg chg="add del mod">
          <ac:chgData name="thanos_k_oik@outlook.com" userId="51159f0b22b61886" providerId="LiveId" clId="{543EA58D-B5F8-4E97-82A4-7615BD966036}" dt="2022-01-18T10:35:40.352" v="63" actId="478"/>
          <ac:picMkLst>
            <pc:docMk/>
            <pc:sldMk cId="1687775445" sldId="256"/>
            <ac:picMk id="16" creationId="{212EBB80-ECDB-46A4-A027-B59EADFCA6EC}"/>
          </ac:picMkLst>
        </pc:picChg>
        <pc:picChg chg="add mod ord modCrop">
          <ac:chgData name="thanos_k_oik@outlook.com" userId="51159f0b22b61886" providerId="LiveId" clId="{543EA58D-B5F8-4E97-82A4-7615BD966036}" dt="2022-01-19T11:12:59.967" v="1230"/>
          <ac:picMkLst>
            <pc:docMk/>
            <pc:sldMk cId="1687775445" sldId="256"/>
            <ac:picMk id="17" creationId="{1E62ADA1-D178-44FD-B020-E0CDC4675BED}"/>
          </ac:picMkLst>
        </pc:picChg>
        <pc:picChg chg="add del mod">
          <ac:chgData name="thanos_k_oik@outlook.com" userId="51159f0b22b61886" providerId="LiveId" clId="{543EA58D-B5F8-4E97-82A4-7615BD966036}" dt="2022-01-18T10:35:15.776" v="55" actId="478"/>
          <ac:picMkLst>
            <pc:docMk/>
            <pc:sldMk cId="1687775445" sldId="256"/>
            <ac:picMk id="18" creationId="{6B17FFCF-8DC7-4FC3-814D-7D09BB3B6047}"/>
          </ac:picMkLst>
        </pc:picChg>
        <pc:picChg chg="add del">
          <ac:chgData name="thanos_k_oik@outlook.com" userId="51159f0b22b61886" providerId="LiveId" clId="{543EA58D-B5F8-4E97-82A4-7615BD966036}" dt="2022-01-19T11:14:41.167" v="1232"/>
          <ac:picMkLst>
            <pc:docMk/>
            <pc:sldMk cId="1687775445" sldId="256"/>
            <ac:picMk id="18" creationId="{BE4F3BFD-EF29-4C65-A6CE-CED56947C65C}"/>
          </ac:picMkLst>
        </pc:picChg>
        <pc:picChg chg="add mod ord modCrop">
          <ac:chgData name="thanos_k_oik@outlook.com" userId="51159f0b22b61886" providerId="LiveId" clId="{543EA58D-B5F8-4E97-82A4-7615BD966036}" dt="2022-01-19T11:17:12.207" v="1259" actId="1037"/>
          <ac:picMkLst>
            <pc:docMk/>
            <pc:sldMk cId="1687775445" sldId="256"/>
            <ac:picMk id="20" creationId="{50D45301-9837-4B6D-A8D2-7A30830192E1}"/>
          </ac:picMkLst>
        </pc:picChg>
        <pc:picChg chg="add del mod">
          <ac:chgData name="thanos_k_oik@outlook.com" userId="51159f0b22b61886" providerId="LiveId" clId="{543EA58D-B5F8-4E97-82A4-7615BD966036}" dt="2022-01-18T10:35:39.592" v="62" actId="478"/>
          <ac:picMkLst>
            <pc:docMk/>
            <pc:sldMk cId="1687775445" sldId="256"/>
            <ac:picMk id="20" creationId="{A2BB3D93-F9A9-4A40-9077-D6A7EDA03C3C}"/>
          </ac:picMkLst>
        </pc:picChg>
        <pc:picChg chg="add del">
          <ac:chgData name="thanos_k_oik@outlook.com" userId="51159f0b22b61886" providerId="LiveId" clId="{543EA58D-B5F8-4E97-82A4-7615BD966036}" dt="2022-01-19T11:23:02.792" v="1288"/>
          <ac:picMkLst>
            <pc:docMk/>
            <pc:sldMk cId="1687775445" sldId="256"/>
            <ac:picMk id="21" creationId="{637F671E-159A-4733-A9F1-90D211778BE0}"/>
          </ac:picMkLst>
        </pc:picChg>
        <pc:picChg chg="add mod modCrop">
          <ac:chgData name="thanos_k_oik@outlook.com" userId="51159f0b22b61886" providerId="LiveId" clId="{543EA58D-B5F8-4E97-82A4-7615BD966036}" dt="2022-01-19T12:50:36.711" v="4129" actId="1076"/>
          <ac:picMkLst>
            <pc:docMk/>
            <pc:sldMk cId="1687775445" sldId="256"/>
            <ac:picMk id="22" creationId="{50FCD54C-F335-400C-BFB4-9AEBE337111C}"/>
          </ac:picMkLst>
        </pc:picChg>
        <pc:picChg chg="add mod modCrop">
          <ac:chgData name="thanos_k_oik@outlook.com" userId="51159f0b22b61886" providerId="LiveId" clId="{543EA58D-B5F8-4E97-82A4-7615BD966036}" dt="2022-01-19T12:50:36.711" v="4129" actId="1076"/>
          <ac:picMkLst>
            <pc:docMk/>
            <pc:sldMk cId="1687775445" sldId="256"/>
            <ac:picMk id="24" creationId="{7C1119CD-6358-4700-9162-93A10891331D}"/>
          </ac:picMkLst>
        </pc:picChg>
        <pc:picChg chg="add mod modCrop">
          <ac:chgData name="thanos_k_oik@outlook.com" userId="51159f0b22b61886" providerId="LiveId" clId="{543EA58D-B5F8-4E97-82A4-7615BD966036}" dt="2022-01-19T13:34:24.258" v="5325" actId="1038"/>
          <ac:picMkLst>
            <pc:docMk/>
            <pc:sldMk cId="1687775445" sldId="256"/>
            <ac:picMk id="26" creationId="{B75F87B7-9304-41BF-BF65-63F49EC7C74A}"/>
          </ac:picMkLst>
        </pc:picChg>
        <pc:picChg chg="add mod modCrop">
          <ac:chgData name="thanos_k_oik@outlook.com" userId="51159f0b22b61886" providerId="LiveId" clId="{543EA58D-B5F8-4E97-82A4-7615BD966036}" dt="2022-01-19T10:53:09.423" v="980" actId="1035"/>
          <ac:picMkLst>
            <pc:docMk/>
            <pc:sldMk cId="1687775445" sldId="256"/>
            <ac:picMk id="28" creationId="{26159DB0-CEEA-45D3-A772-B1AE652D3F19}"/>
          </ac:picMkLst>
        </pc:picChg>
        <pc:picChg chg="add mod modCrop">
          <ac:chgData name="thanos_k_oik@outlook.com" userId="51159f0b22b61886" providerId="LiveId" clId="{543EA58D-B5F8-4E97-82A4-7615BD966036}" dt="2022-01-19T10:53:09.423" v="980" actId="1035"/>
          <ac:picMkLst>
            <pc:docMk/>
            <pc:sldMk cId="1687775445" sldId="256"/>
            <ac:picMk id="30" creationId="{AA1E0B4D-0236-4A95-AD39-104E390F755C}"/>
          </ac:picMkLst>
        </pc:picChg>
        <pc:picChg chg="add del mod">
          <ac:chgData name="thanos_k_oik@outlook.com" userId="51159f0b22b61886" providerId="LiveId" clId="{543EA58D-B5F8-4E97-82A4-7615BD966036}" dt="2022-01-18T15:29:34.274" v="852" actId="478"/>
          <ac:picMkLst>
            <pc:docMk/>
            <pc:sldMk cId="1687775445" sldId="256"/>
            <ac:picMk id="41" creationId="{C07695D8-6D89-4912-9C87-F0E461848AD0}"/>
          </ac:picMkLst>
        </pc:picChg>
        <pc:picChg chg="add del mod">
          <ac:chgData name="thanos_k_oik@outlook.com" userId="51159f0b22b61886" providerId="LiveId" clId="{543EA58D-B5F8-4E97-82A4-7615BD966036}" dt="2022-01-18T13:50:38.353" v="628" actId="478"/>
          <ac:picMkLst>
            <pc:docMk/>
            <pc:sldMk cId="1687775445" sldId="256"/>
            <ac:picMk id="43" creationId="{559F4C65-5E1F-4FF7-BA07-344469C3897A}"/>
          </ac:picMkLst>
        </pc:picChg>
        <pc:picChg chg="add del mod">
          <ac:chgData name="thanos_k_oik@outlook.com" userId="51159f0b22b61886" providerId="LiveId" clId="{543EA58D-B5F8-4E97-82A4-7615BD966036}" dt="2022-01-18T13:50:54.263" v="632" actId="478"/>
          <ac:picMkLst>
            <pc:docMk/>
            <pc:sldMk cId="1687775445" sldId="256"/>
            <ac:picMk id="45" creationId="{97B1A662-92C7-4DE2-A759-51C953B811B9}"/>
          </ac:picMkLst>
        </pc:picChg>
        <pc:picChg chg="add del mod">
          <ac:chgData name="thanos_k_oik@outlook.com" userId="51159f0b22b61886" providerId="LiveId" clId="{543EA58D-B5F8-4E97-82A4-7615BD966036}" dt="2022-01-18T13:56:11.184" v="641" actId="478"/>
          <ac:picMkLst>
            <pc:docMk/>
            <pc:sldMk cId="1687775445" sldId="256"/>
            <ac:picMk id="47" creationId="{70D90571-2026-4741-83CB-9092932C634A}"/>
          </ac:picMkLst>
        </pc:picChg>
        <pc:picChg chg="add mod">
          <ac:chgData name="thanos_k_oik@outlook.com" userId="51159f0b22b61886" providerId="LiveId" clId="{543EA58D-B5F8-4E97-82A4-7615BD966036}" dt="2022-01-19T13:37:36.223" v="5392" actId="1076"/>
          <ac:picMkLst>
            <pc:docMk/>
            <pc:sldMk cId="1687775445" sldId="256"/>
            <ac:picMk id="49" creationId="{5943EAD6-EFA6-42C4-864F-827B48C3F550}"/>
          </ac:picMkLst>
        </pc:picChg>
        <pc:picChg chg="add mod">
          <ac:chgData name="thanos_k_oik@outlook.com" userId="51159f0b22b61886" providerId="LiveId" clId="{543EA58D-B5F8-4E97-82A4-7615BD966036}" dt="2022-01-18T13:59:08.912" v="737" actId="571"/>
          <ac:picMkLst>
            <pc:docMk/>
            <pc:sldMk cId="1687775445" sldId="256"/>
            <ac:picMk id="50" creationId="{FF32652B-5C0A-4807-8218-E6658F2CE8D3}"/>
          </ac:picMkLst>
        </pc:picChg>
        <pc:picChg chg="add mod">
          <ac:chgData name="thanos_k_oik@outlook.com" userId="51159f0b22b61886" providerId="LiveId" clId="{543EA58D-B5F8-4E97-82A4-7615BD966036}" dt="2022-01-18T13:59:08.912" v="737" actId="571"/>
          <ac:picMkLst>
            <pc:docMk/>
            <pc:sldMk cId="1687775445" sldId="256"/>
            <ac:picMk id="51" creationId="{7E78DA09-D1E7-436D-8CF5-91DEAB334B50}"/>
          </ac:picMkLst>
        </pc:picChg>
        <pc:picChg chg="add mod">
          <ac:chgData name="thanos_k_oik@outlook.com" userId="51159f0b22b61886" providerId="LiveId" clId="{543EA58D-B5F8-4E97-82A4-7615BD966036}" dt="2022-01-19T11:41:28.831" v="2341" actId="1037"/>
          <ac:picMkLst>
            <pc:docMk/>
            <pc:sldMk cId="1687775445" sldId="256"/>
            <ac:picMk id="59" creationId="{0E6470F2-DE74-44B6-BBB5-C37171DEE966}"/>
          </ac:picMkLst>
        </pc:picChg>
        <pc:picChg chg="add mod">
          <ac:chgData name="thanos_k_oik@outlook.com" userId="51159f0b22b61886" providerId="LiveId" clId="{543EA58D-B5F8-4E97-82A4-7615BD966036}" dt="2022-01-19T11:42:01.455" v="2415" actId="1038"/>
          <ac:picMkLst>
            <pc:docMk/>
            <pc:sldMk cId="1687775445" sldId="256"/>
            <ac:picMk id="60" creationId="{6D3CCAAC-A362-4961-875C-B3626E6B0511}"/>
          </ac:picMkLst>
        </pc:picChg>
        <pc:picChg chg="add mod">
          <ac:chgData name="thanos_k_oik@outlook.com" userId="51159f0b22b61886" providerId="LiveId" clId="{543EA58D-B5F8-4E97-82A4-7615BD966036}" dt="2022-01-19T11:42:11.592" v="2471" actId="1038"/>
          <ac:picMkLst>
            <pc:docMk/>
            <pc:sldMk cId="1687775445" sldId="256"/>
            <ac:picMk id="61" creationId="{9FFB4F88-9DA2-4FA6-BB2A-0C6B4801499B}"/>
          </ac:picMkLst>
        </pc:picChg>
        <pc:picChg chg="add mod modCrop">
          <ac:chgData name="thanos_k_oik@outlook.com" userId="51159f0b22b61886" providerId="LiveId" clId="{543EA58D-B5F8-4E97-82A4-7615BD966036}" dt="2022-01-19T12:50:36.711" v="4129" actId="1076"/>
          <ac:picMkLst>
            <pc:docMk/>
            <pc:sldMk cId="1687775445" sldId="256"/>
            <ac:picMk id="67" creationId="{09ACCC57-DFE7-4310-954A-7332144E209D}"/>
          </ac:picMkLst>
        </pc:picChg>
        <pc:picChg chg="add mod">
          <ac:chgData name="thanos_k_oik@outlook.com" userId="51159f0b22b61886" providerId="LiveId" clId="{543EA58D-B5F8-4E97-82A4-7615BD966036}" dt="2022-01-19T12:50:36.711" v="4129" actId="1076"/>
          <ac:picMkLst>
            <pc:docMk/>
            <pc:sldMk cId="1687775445" sldId="256"/>
            <ac:picMk id="1026" creationId="{F07B9FC0-669D-4E67-95E5-377667EFA30C}"/>
          </ac:picMkLst>
        </pc:picChg>
        <pc:picChg chg="add del">
          <ac:chgData name="thanos_k_oik@outlook.com" userId="51159f0b22b61886" providerId="LiveId" clId="{543EA58D-B5F8-4E97-82A4-7615BD966036}" dt="2022-01-19T12:57:11.151" v="4333" actId="478"/>
          <ac:picMkLst>
            <pc:docMk/>
            <pc:sldMk cId="1687775445" sldId="256"/>
            <ac:picMk id="1058" creationId="{987A31C8-EDFF-4AE0-9DA1-0FDA2301AFE8}"/>
          </ac:picMkLst>
        </pc:picChg>
        <pc:cxnChg chg="add mod">
          <ac:chgData name="thanos_k_oik@outlook.com" userId="51159f0b22b61886" providerId="LiveId" clId="{543EA58D-B5F8-4E97-82A4-7615BD966036}" dt="2022-01-19T12:48:09.562" v="4064" actId="14100"/>
          <ac:cxnSpMkLst>
            <pc:docMk/>
            <pc:sldMk cId="1687775445" sldId="256"/>
            <ac:cxnSpMk id="9" creationId="{3A75B2D3-2FDB-4911-A22E-88169C0B5490}"/>
          </ac:cxnSpMkLst>
        </pc:cxnChg>
        <pc:cxnChg chg="add mod">
          <ac:chgData name="thanos_k_oik@outlook.com" userId="51159f0b22b61886" providerId="LiveId" clId="{543EA58D-B5F8-4E97-82A4-7615BD966036}" dt="2022-01-19T12:48:16.602" v="4066" actId="14100"/>
          <ac:cxnSpMkLst>
            <pc:docMk/>
            <pc:sldMk cId="1687775445" sldId="256"/>
            <ac:cxnSpMk id="12" creationId="{14C06DEA-5E08-4466-BBC3-D0D40299B54B}"/>
          </ac:cxnSpMkLst>
        </pc:cxnChg>
        <pc:cxnChg chg="add mod">
          <ac:chgData name="thanos_k_oik@outlook.com" userId="51159f0b22b61886" providerId="LiveId" clId="{543EA58D-B5F8-4E97-82A4-7615BD966036}" dt="2022-01-19T11:17:12.207" v="1259" actId="1037"/>
          <ac:cxnSpMkLst>
            <pc:docMk/>
            <pc:sldMk cId="1687775445" sldId="256"/>
            <ac:cxnSpMk id="29" creationId="{B163D30B-914A-4117-922E-E26934E6C16D}"/>
          </ac:cxnSpMkLst>
        </pc:cxnChg>
        <pc:cxnChg chg="add mod">
          <ac:chgData name="thanos_k_oik@outlook.com" userId="51159f0b22b61886" providerId="LiveId" clId="{543EA58D-B5F8-4E97-82A4-7615BD966036}" dt="2022-01-19T11:17:12.207" v="1259" actId="1037"/>
          <ac:cxnSpMkLst>
            <pc:docMk/>
            <pc:sldMk cId="1687775445" sldId="256"/>
            <ac:cxnSpMk id="31" creationId="{D5031731-70FC-40AF-8985-5CB1BC1810C0}"/>
          </ac:cxnSpMkLst>
        </pc:cxnChg>
        <pc:cxnChg chg="add mod">
          <ac:chgData name="thanos_k_oik@outlook.com" userId="51159f0b22b61886" providerId="LiveId" clId="{543EA58D-B5F8-4E97-82A4-7615BD966036}" dt="2022-01-18T14:00:07.858" v="793" actId="14100"/>
          <ac:cxnSpMkLst>
            <pc:docMk/>
            <pc:sldMk cId="1687775445" sldId="256"/>
            <ac:cxnSpMk id="32" creationId="{FE378533-644A-43EA-9468-6D281AC5686E}"/>
          </ac:cxnSpMkLst>
        </pc:cxnChg>
        <pc:cxnChg chg="add mod">
          <ac:chgData name="thanos_k_oik@outlook.com" userId="51159f0b22b61886" providerId="LiveId" clId="{543EA58D-B5F8-4E97-82A4-7615BD966036}" dt="2022-01-19T11:10:38.694" v="1216" actId="1037"/>
          <ac:cxnSpMkLst>
            <pc:docMk/>
            <pc:sldMk cId="1687775445" sldId="256"/>
            <ac:cxnSpMk id="35" creationId="{4E5037C3-F369-47D5-8248-975736434C69}"/>
          </ac:cxnSpMkLst>
        </pc:cxnChg>
        <pc:cxnChg chg="add del">
          <ac:chgData name="thanos_k_oik@outlook.com" userId="51159f0b22b61886" providerId="LiveId" clId="{543EA58D-B5F8-4E97-82A4-7615BD966036}" dt="2022-01-18T11:05:25.670" v="401" actId="478"/>
          <ac:cxnSpMkLst>
            <pc:docMk/>
            <pc:sldMk cId="1687775445" sldId="256"/>
            <ac:cxnSpMk id="35" creationId="{E96E07EA-9909-4733-A1DC-47A344D65F4D}"/>
          </ac:cxnSpMkLst>
        </pc:cxnChg>
        <pc:cxnChg chg="add mod">
          <ac:chgData name="thanos_k_oik@outlook.com" userId="51159f0b22b61886" providerId="LiveId" clId="{543EA58D-B5F8-4E97-82A4-7615BD966036}" dt="2022-01-19T11:10:38.694" v="1216" actId="1037"/>
          <ac:cxnSpMkLst>
            <pc:docMk/>
            <pc:sldMk cId="1687775445" sldId="256"/>
            <ac:cxnSpMk id="36" creationId="{DBEF79AD-1B47-464B-B1D6-40F74338A306}"/>
          </ac:cxnSpMkLst>
        </pc:cxnChg>
        <pc:cxnChg chg="add del">
          <ac:chgData name="thanos_k_oik@outlook.com" userId="51159f0b22b61886" providerId="LiveId" clId="{543EA58D-B5F8-4E97-82A4-7615BD966036}" dt="2022-01-18T11:05:27.414" v="402" actId="478"/>
          <ac:cxnSpMkLst>
            <pc:docMk/>
            <pc:sldMk cId="1687775445" sldId="256"/>
            <ac:cxnSpMk id="37" creationId="{4F4171E5-7E7A-430E-B1B6-C9BDD226AF0E}"/>
          </ac:cxnSpMkLst>
        </pc:cxnChg>
        <pc:cxnChg chg="add del mod">
          <ac:chgData name="thanos_k_oik@outlook.com" userId="51159f0b22b61886" providerId="LiveId" clId="{543EA58D-B5F8-4E97-82A4-7615BD966036}" dt="2022-01-19T11:14:43.455" v="1234"/>
          <ac:cxnSpMkLst>
            <pc:docMk/>
            <pc:sldMk cId="1687775445" sldId="256"/>
            <ac:cxnSpMk id="41" creationId="{468139F9-3093-4CEC-9BC4-4EDDAAF5FA16}"/>
          </ac:cxnSpMkLst>
        </pc:cxnChg>
        <pc:cxnChg chg="add del mod">
          <ac:chgData name="thanos_k_oik@outlook.com" userId="51159f0b22b61886" providerId="LiveId" clId="{543EA58D-B5F8-4E97-82A4-7615BD966036}" dt="2022-01-19T11:14:43.455" v="1234"/>
          <ac:cxnSpMkLst>
            <pc:docMk/>
            <pc:sldMk cId="1687775445" sldId="256"/>
            <ac:cxnSpMk id="42" creationId="{4B2CED9C-E607-46D0-9AC5-0E1B5971C694}"/>
          </ac:cxnSpMkLst>
        </pc:cxnChg>
        <pc:cxnChg chg="add mod">
          <ac:chgData name="thanos_k_oik@outlook.com" userId="51159f0b22b61886" providerId="LiveId" clId="{543EA58D-B5F8-4E97-82A4-7615BD966036}" dt="2022-01-19T12:50:36.711" v="4129" actId="1076"/>
          <ac:cxnSpMkLst>
            <pc:docMk/>
            <pc:sldMk cId="1687775445" sldId="256"/>
            <ac:cxnSpMk id="70" creationId="{7F65832A-C5B2-43CC-931E-42BBA8887068}"/>
          </ac:cxnSpMkLst>
        </pc:cxnChg>
        <pc:cxnChg chg="add mod">
          <ac:chgData name="thanos_k_oik@outlook.com" userId="51159f0b22b61886" providerId="LiveId" clId="{543EA58D-B5F8-4E97-82A4-7615BD966036}" dt="2022-01-19T12:50:36.711" v="4129" actId="1076"/>
          <ac:cxnSpMkLst>
            <pc:docMk/>
            <pc:sldMk cId="1687775445" sldId="256"/>
            <ac:cxnSpMk id="74" creationId="{6E833056-5169-46B3-886C-874E0E2AE299}"/>
          </ac:cxnSpMkLst>
        </pc:cxnChg>
        <pc:cxnChg chg="add mod">
          <ac:chgData name="thanos_k_oik@outlook.com" userId="51159f0b22b61886" providerId="LiveId" clId="{543EA58D-B5F8-4E97-82A4-7615BD966036}" dt="2022-01-19T12:50:36.711" v="4129" actId="1076"/>
          <ac:cxnSpMkLst>
            <pc:docMk/>
            <pc:sldMk cId="1687775445" sldId="256"/>
            <ac:cxnSpMk id="78" creationId="{B55EAF2F-863F-4CC5-9319-268E27648F98}"/>
          </ac:cxnSpMkLst>
        </pc:cxnChg>
        <pc:cxnChg chg="add mod">
          <ac:chgData name="thanos_k_oik@outlook.com" userId="51159f0b22b61886" providerId="LiveId" clId="{543EA58D-B5F8-4E97-82A4-7615BD966036}" dt="2022-01-19T12:50:36.711" v="4129" actId="1076"/>
          <ac:cxnSpMkLst>
            <pc:docMk/>
            <pc:sldMk cId="1687775445" sldId="256"/>
            <ac:cxnSpMk id="81" creationId="{85E598CC-398C-416F-9E75-0F61DD8E7263}"/>
          </ac:cxnSpMkLst>
        </pc:cxnChg>
        <pc:cxnChg chg="add mod">
          <ac:chgData name="thanos_k_oik@outlook.com" userId="51159f0b22b61886" providerId="LiveId" clId="{543EA58D-B5F8-4E97-82A4-7615BD966036}" dt="2022-01-19T12:50:36.711" v="4129" actId="1076"/>
          <ac:cxnSpMkLst>
            <pc:docMk/>
            <pc:sldMk cId="1687775445" sldId="256"/>
            <ac:cxnSpMk id="89" creationId="{CD8FF8EE-D40F-4FCC-A497-13C69BD5A35F}"/>
          </ac:cxnSpMkLst>
        </pc:cxnChg>
        <pc:cxnChg chg="add mod">
          <ac:chgData name="thanos_k_oik@outlook.com" userId="51159f0b22b61886" providerId="LiveId" clId="{543EA58D-B5F8-4E97-82A4-7615BD966036}" dt="2022-01-19T12:50:36.711" v="4129" actId="1076"/>
          <ac:cxnSpMkLst>
            <pc:docMk/>
            <pc:sldMk cId="1687775445" sldId="256"/>
            <ac:cxnSpMk id="92" creationId="{88455120-6FB4-4181-BF93-0BFBB6143EDE}"/>
          </ac:cxnSpMkLst>
        </pc:cxnChg>
        <pc:cxnChg chg="add del">
          <ac:chgData name="thanos_k_oik@outlook.com" userId="51159f0b22b61886" providerId="LiveId" clId="{543EA58D-B5F8-4E97-82A4-7615BD966036}" dt="2022-01-19T12:04:05.624" v="3042" actId="11529"/>
          <ac:cxnSpMkLst>
            <pc:docMk/>
            <pc:sldMk cId="1687775445" sldId="256"/>
            <ac:cxnSpMk id="97" creationId="{62749BA1-C3A3-4F6D-9367-24255394811E}"/>
          </ac:cxnSpMkLst>
        </pc:cxnChg>
        <pc:cxnChg chg="add mod">
          <ac:chgData name="thanos_k_oik@outlook.com" userId="51159f0b22b61886" providerId="LiveId" clId="{543EA58D-B5F8-4E97-82A4-7615BD966036}" dt="2022-01-19T12:10:27.045" v="3395" actId="14100"/>
          <ac:cxnSpMkLst>
            <pc:docMk/>
            <pc:sldMk cId="1687775445" sldId="256"/>
            <ac:cxnSpMk id="103" creationId="{B11EA12B-921E-4A53-A342-841A61898E31}"/>
          </ac:cxnSpMkLst>
        </pc:cxnChg>
        <pc:cxnChg chg="add mod">
          <ac:chgData name="thanos_k_oik@outlook.com" userId="51159f0b22b61886" providerId="LiveId" clId="{543EA58D-B5F8-4E97-82A4-7615BD966036}" dt="2022-01-19T12:10:22.911" v="3394" actId="14100"/>
          <ac:cxnSpMkLst>
            <pc:docMk/>
            <pc:sldMk cId="1687775445" sldId="256"/>
            <ac:cxnSpMk id="105" creationId="{190388B7-8A8D-4C06-8D41-FE3888AC621D}"/>
          </ac:cxnSpMkLst>
        </pc:cxnChg>
        <pc:cxnChg chg="add mod">
          <ac:chgData name="thanos_k_oik@outlook.com" userId="51159f0b22b61886" providerId="LiveId" clId="{543EA58D-B5F8-4E97-82A4-7615BD966036}" dt="2022-01-19T12:10:39.466" v="3396" actId="14100"/>
          <ac:cxnSpMkLst>
            <pc:docMk/>
            <pc:sldMk cId="1687775445" sldId="256"/>
            <ac:cxnSpMk id="106" creationId="{EB2EACBA-A783-406F-A391-CDBF07AB915D}"/>
          </ac:cxnSpMkLst>
        </pc:cxnChg>
        <pc:cxnChg chg="mod">
          <ac:chgData name="thanos_k_oik@outlook.com" userId="51159f0b22b61886" providerId="LiveId" clId="{543EA58D-B5F8-4E97-82A4-7615BD966036}" dt="2022-01-19T12:10:56.535" v="3401" actId="14100"/>
          <ac:cxnSpMkLst>
            <pc:docMk/>
            <pc:sldMk cId="1687775445" sldId="256"/>
            <ac:cxnSpMk id="110" creationId="{53C91F13-9AA5-40E0-B7AC-DDD623A1780F}"/>
          </ac:cxnSpMkLst>
        </pc:cxnChg>
        <pc:cxnChg chg="mod">
          <ac:chgData name="thanos_k_oik@outlook.com" userId="51159f0b22b61886" providerId="LiveId" clId="{543EA58D-B5F8-4E97-82A4-7615BD966036}" dt="2022-01-19T12:11:06.838" v="3403" actId="14100"/>
          <ac:cxnSpMkLst>
            <pc:docMk/>
            <pc:sldMk cId="1687775445" sldId="256"/>
            <ac:cxnSpMk id="111" creationId="{95028E8F-DA0B-4208-8132-4DC86BF65133}"/>
          </ac:cxnSpMkLst>
        </pc:cxnChg>
        <pc:cxnChg chg="mod">
          <ac:chgData name="thanos_k_oik@outlook.com" userId="51159f0b22b61886" providerId="LiveId" clId="{543EA58D-B5F8-4E97-82A4-7615BD966036}" dt="2022-01-19T12:11:13.408" v="3406" actId="1038"/>
          <ac:cxnSpMkLst>
            <pc:docMk/>
            <pc:sldMk cId="1687775445" sldId="256"/>
            <ac:cxnSpMk id="112" creationId="{A2FBB112-4ED8-48E4-9161-2CA4EF2EC755}"/>
          </ac:cxnSpMkLst>
        </pc:cxnChg>
        <pc:cxnChg chg="add mod">
          <ac:chgData name="thanos_k_oik@outlook.com" userId="51159f0b22b61886" providerId="LiveId" clId="{543EA58D-B5F8-4E97-82A4-7615BD966036}" dt="2022-01-19T12:16:32.652" v="3607" actId="14100"/>
          <ac:cxnSpMkLst>
            <pc:docMk/>
            <pc:sldMk cId="1687775445" sldId="256"/>
            <ac:cxnSpMk id="115" creationId="{253E5FF0-C2B6-4D18-A3E5-427F9E7F92D5}"/>
          </ac:cxnSpMkLst>
        </pc:cxnChg>
        <pc:cxnChg chg="add mod">
          <ac:chgData name="thanos_k_oik@outlook.com" userId="51159f0b22b61886" providerId="LiveId" clId="{543EA58D-B5F8-4E97-82A4-7615BD966036}" dt="2022-01-19T12:17:25.655" v="3611" actId="14100"/>
          <ac:cxnSpMkLst>
            <pc:docMk/>
            <pc:sldMk cId="1687775445" sldId="256"/>
            <ac:cxnSpMk id="118" creationId="{5B603AA2-2A69-43D7-BC1C-067649675BEE}"/>
          </ac:cxnSpMkLst>
        </pc:cxnChg>
        <pc:cxnChg chg="add del mod">
          <ac:chgData name="thanos_k_oik@outlook.com" userId="51159f0b22b61886" providerId="LiveId" clId="{543EA58D-B5F8-4E97-82A4-7615BD966036}" dt="2022-01-19T12:13:45.967" v="3554" actId="478"/>
          <ac:cxnSpMkLst>
            <pc:docMk/>
            <pc:sldMk cId="1687775445" sldId="256"/>
            <ac:cxnSpMk id="125" creationId="{8B27E6EB-EF34-4DEE-9740-01FA85DAB990}"/>
          </ac:cxnSpMkLst>
        </pc:cxnChg>
        <pc:cxnChg chg="add mod">
          <ac:chgData name="thanos_k_oik@outlook.com" userId="51159f0b22b61886" providerId="LiveId" clId="{543EA58D-B5F8-4E97-82A4-7615BD966036}" dt="2022-01-19T12:22:43.354" v="3991" actId="1038"/>
          <ac:cxnSpMkLst>
            <pc:docMk/>
            <pc:sldMk cId="1687775445" sldId="256"/>
            <ac:cxnSpMk id="141" creationId="{A094E10D-0D5F-4E54-8D9A-6F15B17586E6}"/>
          </ac:cxnSpMkLst>
        </pc:cxnChg>
        <pc:cxnChg chg="add mod">
          <ac:chgData name="thanos_k_oik@outlook.com" userId="51159f0b22b61886" providerId="LiveId" clId="{543EA58D-B5F8-4E97-82A4-7615BD966036}" dt="2022-01-19T12:22:54.410" v="4043" actId="1038"/>
          <ac:cxnSpMkLst>
            <pc:docMk/>
            <pc:sldMk cId="1687775445" sldId="256"/>
            <ac:cxnSpMk id="142" creationId="{16344F31-D4B4-42C0-A8C8-A2199D497031}"/>
          </ac:cxnSpMkLst>
        </pc:cxnChg>
        <pc:cxnChg chg="add mod">
          <ac:chgData name="thanos_k_oik@outlook.com" userId="51159f0b22b61886" providerId="LiveId" clId="{543EA58D-B5F8-4E97-82A4-7615BD966036}" dt="2022-01-19T12:49:21.447" v="4119" actId="693"/>
          <ac:cxnSpMkLst>
            <pc:docMk/>
            <pc:sldMk cId="1687775445" sldId="256"/>
            <ac:cxnSpMk id="151" creationId="{BEF1BE18-6A39-488B-8439-FCA06017A295}"/>
          </ac:cxnSpMkLst>
        </pc:cxnChg>
        <pc:cxnChg chg="add mod">
          <ac:chgData name="thanos_k_oik@outlook.com" userId="51159f0b22b61886" providerId="LiveId" clId="{543EA58D-B5F8-4E97-82A4-7615BD966036}" dt="2022-01-19T12:56:18.009" v="4330" actId="1038"/>
          <ac:cxnSpMkLst>
            <pc:docMk/>
            <pc:sldMk cId="1687775445" sldId="256"/>
            <ac:cxnSpMk id="165" creationId="{08CC4C7E-7FE5-464F-BE3F-31A48E682743}"/>
          </ac:cxnSpMkLst>
        </pc:cxnChg>
        <pc:cxnChg chg="add mod">
          <ac:chgData name="thanos_k_oik@outlook.com" userId="51159f0b22b61886" providerId="LiveId" clId="{543EA58D-B5F8-4E97-82A4-7615BD966036}" dt="2022-01-19T13:37:41.328" v="5393" actId="164"/>
          <ac:cxnSpMkLst>
            <pc:docMk/>
            <pc:sldMk cId="1687775445" sldId="256"/>
            <ac:cxnSpMk id="191" creationId="{A455F154-6D8B-442E-8372-D9506E4BAD2F}"/>
          </ac:cxnSpMkLst>
        </pc:cxnChg>
        <pc:cxnChg chg="add mod">
          <ac:chgData name="thanos_k_oik@outlook.com" userId="51159f0b22b61886" providerId="LiveId" clId="{543EA58D-B5F8-4E97-82A4-7615BD966036}" dt="2022-01-19T13:37:41.328" v="5393" actId="164"/>
          <ac:cxnSpMkLst>
            <pc:docMk/>
            <pc:sldMk cId="1687775445" sldId="256"/>
            <ac:cxnSpMk id="192" creationId="{9DDE55F5-2088-409C-8D76-1E44A3EA6CCA}"/>
          </ac:cxnSpMkLst>
        </pc:cxnChg>
        <pc:cxnChg chg="mod">
          <ac:chgData name="thanos_k_oik@outlook.com" userId="51159f0b22b61886" providerId="LiveId" clId="{543EA58D-B5F8-4E97-82A4-7615BD966036}" dt="2022-01-19T13:38:42.505" v="5496"/>
          <ac:cxnSpMkLst>
            <pc:docMk/>
            <pc:sldMk cId="1687775445" sldId="256"/>
            <ac:cxnSpMk id="207" creationId="{E0A9D53C-7D1A-4E95-9A8B-35FE4724ED75}"/>
          </ac:cxnSpMkLst>
        </pc:cxnChg>
        <pc:cxnChg chg="mod">
          <ac:chgData name="thanos_k_oik@outlook.com" userId="51159f0b22b61886" providerId="LiveId" clId="{543EA58D-B5F8-4E97-82A4-7615BD966036}" dt="2022-01-19T13:38:42.505" v="5496"/>
          <ac:cxnSpMkLst>
            <pc:docMk/>
            <pc:sldMk cId="1687775445" sldId="256"/>
            <ac:cxnSpMk id="208" creationId="{A3D192DB-79A5-4C15-A5AA-4F1875E7AE69}"/>
          </ac:cxnSpMkLst>
        </pc:cxnChg>
        <pc:cxnChg chg="mod">
          <ac:chgData name="thanos_k_oik@outlook.com" userId="51159f0b22b61886" providerId="LiveId" clId="{543EA58D-B5F8-4E97-82A4-7615BD966036}" dt="2022-01-19T13:38:42.505" v="5496"/>
          <ac:cxnSpMkLst>
            <pc:docMk/>
            <pc:sldMk cId="1687775445" sldId="256"/>
            <ac:cxnSpMk id="209" creationId="{919800F5-1905-44D0-A9E7-86CC860B022B}"/>
          </ac:cxnSpMkLst>
        </pc:cxnChg>
        <pc:cxnChg chg="mod">
          <ac:chgData name="thanos_k_oik@outlook.com" userId="51159f0b22b61886" providerId="LiveId" clId="{543EA58D-B5F8-4E97-82A4-7615BD966036}" dt="2022-01-19T13:38:42.505" v="5496"/>
          <ac:cxnSpMkLst>
            <pc:docMk/>
            <pc:sldMk cId="1687775445" sldId="256"/>
            <ac:cxnSpMk id="210" creationId="{0637CE95-D36B-44D3-BF90-AB977E736008}"/>
          </ac:cxnSpMkLst>
        </pc:cxnChg>
        <pc:cxnChg chg="mod">
          <ac:chgData name="thanos_k_oik@outlook.com" userId="51159f0b22b61886" providerId="LiveId" clId="{543EA58D-B5F8-4E97-82A4-7615BD966036}" dt="2022-01-19T13:38:57.915" v="5567"/>
          <ac:cxnSpMkLst>
            <pc:docMk/>
            <pc:sldMk cId="1687775445" sldId="256"/>
            <ac:cxnSpMk id="213" creationId="{3F08825D-52C1-4017-B353-4432F802D49F}"/>
          </ac:cxnSpMkLst>
        </pc:cxnChg>
        <pc:cxnChg chg="mod">
          <ac:chgData name="thanos_k_oik@outlook.com" userId="51159f0b22b61886" providerId="LiveId" clId="{543EA58D-B5F8-4E97-82A4-7615BD966036}" dt="2022-01-19T13:38:57.915" v="5567"/>
          <ac:cxnSpMkLst>
            <pc:docMk/>
            <pc:sldMk cId="1687775445" sldId="256"/>
            <ac:cxnSpMk id="214" creationId="{21F3C49D-E4AA-4E31-BA2B-17FE9BFE7378}"/>
          </ac:cxnSpMkLst>
        </pc:cxnChg>
        <pc:cxnChg chg="mod">
          <ac:chgData name="thanos_k_oik@outlook.com" userId="51159f0b22b61886" providerId="LiveId" clId="{543EA58D-B5F8-4E97-82A4-7615BD966036}" dt="2022-01-19T13:38:57.915" v="5567"/>
          <ac:cxnSpMkLst>
            <pc:docMk/>
            <pc:sldMk cId="1687775445" sldId="256"/>
            <ac:cxnSpMk id="215" creationId="{004770FC-F723-48D0-9CF5-8769424FC5D4}"/>
          </ac:cxnSpMkLst>
        </pc:cxnChg>
        <pc:cxnChg chg="mod">
          <ac:chgData name="thanos_k_oik@outlook.com" userId="51159f0b22b61886" providerId="LiveId" clId="{543EA58D-B5F8-4E97-82A4-7615BD966036}" dt="2022-01-19T13:38:57.915" v="5567"/>
          <ac:cxnSpMkLst>
            <pc:docMk/>
            <pc:sldMk cId="1687775445" sldId="256"/>
            <ac:cxnSpMk id="216" creationId="{CACCCA64-C27E-4AF0-AD36-B96A2DD520CC}"/>
          </ac:cxnSpMkLst>
        </pc:cxnChg>
        <pc:cxnChg chg="del mod topLvl">
          <ac:chgData name="thanos_k_oik@outlook.com" userId="51159f0b22b61886" providerId="LiveId" clId="{543EA58D-B5F8-4E97-82A4-7615BD966036}" dt="2022-01-19T13:39:41.982" v="5768" actId="478"/>
          <ac:cxnSpMkLst>
            <pc:docMk/>
            <pc:sldMk cId="1687775445" sldId="256"/>
            <ac:cxnSpMk id="219" creationId="{7D15E487-1A4A-4DCD-B19C-5C4B52C9376C}"/>
          </ac:cxnSpMkLst>
        </pc:cxnChg>
        <pc:cxnChg chg="mod">
          <ac:chgData name="thanos_k_oik@outlook.com" userId="51159f0b22b61886" providerId="LiveId" clId="{543EA58D-B5F8-4E97-82A4-7615BD966036}" dt="2022-01-19T13:39:20.858" v="5644"/>
          <ac:cxnSpMkLst>
            <pc:docMk/>
            <pc:sldMk cId="1687775445" sldId="256"/>
            <ac:cxnSpMk id="220" creationId="{9F177608-56E4-4B3C-A7C2-9BEE4F435DC2}"/>
          </ac:cxnSpMkLst>
        </pc:cxnChg>
        <pc:cxnChg chg="mod">
          <ac:chgData name="thanos_k_oik@outlook.com" userId="51159f0b22b61886" providerId="LiveId" clId="{543EA58D-B5F8-4E97-82A4-7615BD966036}" dt="2022-01-19T13:39:20.858" v="5644"/>
          <ac:cxnSpMkLst>
            <pc:docMk/>
            <pc:sldMk cId="1687775445" sldId="256"/>
            <ac:cxnSpMk id="221" creationId="{B9AA0F1E-85B8-4C54-AF04-D4EB2A9E023E}"/>
          </ac:cxnSpMkLst>
        </pc:cxnChg>
        <pc:cxnChg chg="mod">
          <ac:chgData name="thanos_k_oik@outlook.com" userId="51159f0b22b61886" providerId="LiveId" clId="{543EA58D-B5F8-4E97-82A4-7615BD966036}" dt="2022-01-19T13:39:20.858" v="5644"/>
          <ac:cxnSpMkLst>
            <pc:docMk/>
            <pc:sldMk cId="1687775445" sldId="256"/>
            <ac:cxnSpMk id="222" creationId="{520CFC31-9ED2-4607-B9F8-087C0781B65D}"/>
          </ac:cxnSpMkLst>
        </pc:cxnChg>
        <pc:cxnChg chg="mod">
          <ac:chgData name="thanos_k_oik@outlook.com" userId="51159f0b22b61886" providerId="LiveId" clId="{543EA58D-B5F8-4E97-82A4-7615BD966036}" dt="2022-01-19T13:40:27.937" v="5783"/>
          <ac:cxnSpMkLst>
            <pc:docMk/>
            <pc:sldMk cId="1687775445" sldId="256"/>
            <ac:cxnSpMk id="230" creationId="{993FF17A-7664-4084-BACD-1DD3E7B79E15}"/>
          </ac:cxnSpMkLst>
        </pc:cxnChg>
        <pc:cxnChg chg="mod">
          <ac:chgData name="thanos_k_oik@outlook.com" userId="51159f0b22b61886" providerId="LiveId" clId="{543EA58D-B5F8-4E97-82A4-7615BD966036}" dt="2022-01-19T13:40:27.937" v="5783"/>
          <ac:cxnSpMkLst>
            <pc:docMk/>
            <pc:sldMk cId="1687775445" sldId="256"/>
            <ac:cxnSpMk id="231" creationId="{A7F9B5A5-4687-4B40-88FA-2A654359C96F}"/>
          </ac:cxnSpMkLst>
        </pc:cxnChg>
        <pc:cxnChg chg="mod">
          <ac:chgData name="thanos_k_oik@outlook.com" userId="51159f0b22b61886" providerId="LiveId" clId="{543EA58D-B5F8-4E97-82A4-7615BD966036}" dt="2022-01-19T13:40:27.937" v="5783"/>
          <ac:cxnSpMkLst>
            <pc:docMk/>
            <pc:sldMk cId="1687775445" sldId="256"/>
            <ac:cxnSpMk id="232" creationId="{4C0194AD-5072-4FFA-B113-009EEE8058BE}"/>
          </ac:cxnSpMkLst>
        </pc:cxnChg>
        <pc:cxnChg chg="mod">
          <ac:chgData name="thanos_k_oik@outlook.com" userId="51159f0b22b61886" providerId="LiveId" clId="{543EA58D-B5F8-4E97-82A4-7615BD966036}" dt="2022-01-19T13:40:27.937" v="5783"/>
          <ac:cxnSpMkLst>
            <pc:docMk/>
            <pc:sldMk cId="1687775445" sldId="256"/>
            <ac:cxnSpMk id="233" creationId="{0BF2DE2F-467A-4D0F-89C6-F85CEA0833EF}"/>
          </ac:cxnSpMkLst>
        </pc:cxnChg>
        <pc:cxnChg chg="add mod">
          <ac:chgData name="thanos_k_oik@outlook.com" userId="51159f0b22b61886" providerId="LiveId" clId="{543EA58D-B5F8-4E97-82A4-7615BD966036}" dt="2022-01-19T12:16:22.874" v="3606" actId="1038"/>
          <ac:cxnSpMkLst>
            <pc:docMk/>
            <pc:sldMk cId="1687775445" sldId="256"/>
            <ac:cxnSpMk id="1024" creationId="{13C11FE3-5DA0-442E-9950-F90C6D051C77}"/>
          </ac:cxnSpMkLst>
        </pc:cxnChg>
        <pc:cxnChg chg="add mod">
          <ac:chgData name="thanos_k_oik@outlook.com" userId="51159f0b22b61886" providerId="LiveId" clId="{543EA58D-B5F8-4E97-82A4-7615BD966036}" dt="2022-01-19T12:22:33.228" v="3939" actId="208"/>
          <ac:cxnSpMkLst>
            <pc:docMk/>
            <pc:sldMk cId="1687775445" sldId="256"/>
            <ac:cxnSpMk id="1033" creationId="{7A81E493-320A-4658-BBD2-2B80BCD3D239}"/>
          </ac:cxnSpMkLst>
        </pc:cxnChg>
        <pc:cxnChg chg="add mod">
          <ac:chgData name="thanos_k_oik@outlook.com" userId="51159f0b22b61886" providerId="LiveId" clId="{543EA58D-B5F8-4E97-82A4-7615BD966036}" dt="2022-01-19T12:49:41.257" v="4122" actId="14100"/>
          <ac:cxnSpMkLst>
            <pc:docMk/>
            <pc:sldMk cId="1687775445" sldId="256"/>
            <ac:cxnSpMk id="1041" creationId="{D1BA8324-2F67-4ACA-9C21-98C96A50570C}"/>
          </ac:cxnSpMkLst>
        </pc:cxnChg>
        <pc:cxnChg chg="add mod">
          <ac:chgData name="thanos_k_oik@outlook.com" userId="51159f0b22b61886" providerId="LiveId" clId="{543EA58D-B5F8-4E97-82A4-7615BD966036}" dt="2022-01-19T12:50:06.448" v="4126"/>
          <ac:cxnSpMkLst>
            <pc:docMk/>
            <pc:sldMk cId="1687775445" sldId="256"/>
            <ac:cxnSpMk id="1044" creationId="{7129874C-BA0D-43D2-BD97-B1E56AC7AA77}"/>
          </ac:cxnSpMkLst>
        </pc:cxnChg>
        <pc:cxnChg chg="add mod">
          <ac:chgData name="thanos_k_oik@outlook.com" userId="51159f0b22b61886" providerId="LiveId" clId="{543EA58D-B5F8-4E97-82A4-7615BD966036}" dt="2022-01-19T12:55:47.414" v="4312" actId="164"/>
          <ac:cxnSpMkLst>
            <pc:docMk/>
            <pc:sldMk cId="1687775445" sldId="256"/>
            <ac:cxnSpMk id="1053" creationId="{690AA04A-416F-47EC-B0D7-0E816FBA49CE}"/>
          </ac:cxnSpMkLst>
        </pc:cxnChg>
        <pc:cxnChg chg="add mod">
          <ac:chgData name="thanos_k_oik@outlook.com" userId="51159f0b22b61886" providerId="LiveId" clId="{543EA58D-B5F8-4E97-82A4-7615BD966036}" dt="2022-01-19T13:37:41.328" v="5393" actId="164"/>
          <ac:cxnSpMkLst>
            <pc:docMk/>
            <pc:sldMk cId="1687775445" sldId="256"/>
            <ac:cxnSpMk id="1062" creationId="{E0E48553-19DA-4518-83A6-F0FF491D97EC}"/>
          </ac:cxnSpMkLst>
        </pc:cxnChg>
        <pc:cxnChg chg="add del mod">
          <ac:chgData name="thanos_k_oik@outlook.com" userId="51159f0b22b61886" providerId="LiveId" clId="{543EA58D-B5F8-4E97-82A4-7615BD966036}" dt="2022-01-19T13:38:08.103" v="5484" actId="478"/>
          <ac:cxnSpMkLst>
            <pc:docMk/>
            <pc:sldMk cId="1687775445" sldId="256"/>
            <ac:cxnSpMk id="1065" creationId="{CB98243F-544F-45FB-849C-B8070DEED87D}"/>
          </ac:cxnSpMkLst>
        </pc:cxnChg>
        <pc:cxnChg chg="add mod">
          <ac:chgData name="thanos_k_oik@outlook.com" userId="51159f0b22b61886" providerId="LiveId" clId="{543EA58D-B5F8-4E97-82A4-7615BD966036}" dt="2022-01-19T13:38:31.450" v="5489" actId="164"/>
          <ac:cxnSpMkLst>
            <pc:docMk/>
            <pc:sldMk cId="1687775445" sldId="256"/>
            <ac:cxnSpMk id="1073" creationId="{E0AF327F-7ABB-4891-BA6D-D2BA1A1480CF}"/>
          </ac:cxnSpMkLst>
        </pc:cxnChg>
        <pc:cxnChg chg="add mod">
          <ac:chgData name="thanos_k_oik@outlook.com" userId="51159f0b22b61886" providerId="LiveId" clId="{543EA58D-B5F8-4E97-82A4-7615BD966036}" dt="2022-01-19T13:40:14.226" v="5774" actId="164"/>
          <ac:cxnSpMkLst>
            <pc:docMk/>
            <pc:sldMk cId="1687775445" sldId="256"/>
            <ac:cxnSpMk id="1077" creationId="{EB33DE6B-8A76-49F9-96C1-14E248D89032}"/>
          </ac:cxnSpMkLst>
        </pc:cxnChg>
      </pc:sldChg>
      <pc:sldChg chg="addSp delSp modSp new del mod">
        <pc:chgData name="thanos_k_oik@outlook.com" userId="51159f0b22b61886" providerId="LiveId" clId="{543EA58D-B5F8-4E97-82A4-7615BD966036}" dt="2022-01-18T13:22:33.232" v="591" actId="47"/>
        <pc:sldMkLst>
          <pc:docMk/>
          <pc:sldMk cId="1220926707" sldId="257"/>
        </pc:sldMkLst>
        <pc:spChg chg="del">
          <ac:chgData name="thanos_k_oik@outlook.com" userId="51159f0b22b61886" providerId="LiveId" clId="{543EA58D-B5F8-4E97-82A4-7615BD966036}" dt="2022-01-18T11:12:10.622" v="489" actId="478"/>
          <ac:spMkLst>
            <pc:docMk/>
            <pc:sldMk cId="1220926707" sldId="257"/>
            <ac:spMk id="2" creationId="{2FA96127-9377-43B5-B19F-73E827F020A5}"/>
          </ac:spMkLst>
        </pc:spChg>
        <pc:spChg chg="del">
          <ac:chgData name="thanos_k_oik@outlook.com" userId="51159f0b22b61886" providerId="LiveId" clId="{543EA58D-B5F8-4E97-82A4-7615BD966036}" dt="2022-01-18T11:12:12.902" v="490" actId="478"/>
          <ac:spMkLst>
            <pc:docMk/>
            <pc:sldMk cId="1220926707" sldId="257"/>
            <ac:spMk id="3" creationId="{0DF77972-36E8-4FC7-841E-52412CA9DC02}"/>
          </ac:spMkLst>
        </pc:spChg>
        <pc:picChg chg="add del">
          <ac:chgData name="thanos_k_oik@outlook.com" userId="51159f0b22b61886" providerId="LiveId" clId="{543EA58D-B5F8-4E97-82A4-7615BD966036}" dt="2022-01-18T11:12:17.846" v="492"/>
          <ac:picMkLst>
            <pc:docMk/>
            <pc:sldMk cId="1220926707" sldId="257"/>
            <ac:picMk id="4" creationId="{061AA3EA-536C-4615-86AD-60F5A1B9178B}"/>
          </ac:picMkLst>
        </pc:picChg>
        <pc:picChg chg="add mod">
          <ac:chgData name="thanos_k_oik@outlook.com" userId="51159f0b22b61886" providerId="LiveId" clId="{543EA58D-B5F8-4E97-82A4-7615BD966036}" dt="2022-01-18T11:13:19.950" v="495" actId="1076"/>
          <ac:picMkLst>
            <pc:docMk/>
            <pc:sldMk cId="1220926707" sldId="257"/>
            <ac:picMk id="5" creationId="{C88D83AA-3E2C-4A09-9500-5F0B04D4175E}"/>
          </ac:picMkLst>
        </pc:picChg>
        <pc:picChg chg="add mod">
          <ac:chgData name="thanos_k_oik@outlook.com" userId="51159f0b22b61886" providerId="LiveId" clId="{543EA58D-B5F8-4E97-82A4-7615BD966036}" dt="2022-01-18T11:13:44.088" v="496"/>
          <ac:picMkLst>
            <pc:docMk/>
            <pc:sldMk cId="1220926707" sldId="257"/>
            <ac:picMk id="1026" creationId="{A795F2E1-5EFD-4390-9CD4-31602C72AE1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945429"/>
            <a:ext cx="10881360" cy="4138507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243533"/>
            <a:ext cx="9601200" cy="286998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C71-E8B8-4773-9343-EF5A7D94724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48C9-2BB8-4320-B3B0-89769B031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4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C71-E8B8-4773-9343-EF5A7D94724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48C9-2BB8-4320-B3B0-89769B031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3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632883"/>
            <a:ext cx="2760345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632883"/>
            <a:ext cx="8121015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C71-E8B8-4773-9343-EF5A7D94724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48C9-2BB8-4320-B3B0-89769B031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3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C71-E8B8-4773-9343-EF5A7D94724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48C9-2BB8-4320-B3B0-89769B031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3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963549"/>
            <a:ext cx="11041380" cy="4944744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7955072"/>
            <a:ext cx="11041380" cy="2600324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C71-E8B8-4773-9343-EF5A7D94724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48C9-2BB8-4320-B3B0-89769B031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0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164417"/>
            <a:ext cx="544068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164417"/>
            <a:ext cx="544068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C71-E8B8-4773-9343-EF5A7D94724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48C9-2BB8-4320-B3B0-89769B031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1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632886"/>
            <a:ext cx="1104138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914016"/>
            <a:ext cx="5415676" cy="1428114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342130"/>
            <a:ext cx="5415676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914016"/>
            <a:ext cx="5442347" cy="1428114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342130"/>
            <a:ext cx="5442347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C71-E8B8-4773-9343-EF5A7D94724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48C9-2BB8-4320-B3B0-89769B031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4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C71-E8B8-4773-9343-EF5A7D94724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48C9-2BB8-4320-B3B0-89769B031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7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C71-E8B8-4773-9343-EF5A7D94724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48C9-2BB8-4320-B3B0-89769B031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9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792480"/>
            <a:ext cx="4128849" cy="27736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711539"/>
            <a:ext cx="6480810" cy="8447617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566160"/>
            <a:ext cx="4128849" cy="660675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C71-E8B8-4773-9343-EF5A7D94724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48C9-2BB8-4320-B3B0-89769B031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7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792480"/>
            <a:ext cx="4128849" cy="27736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711539"/>
            <a:ext cx="6480810" cy="8447617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566160"/>
            <a:ext cx="4128849" cy="660675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5EC71-E8B8-4773-9343-EF5A7D94724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48C9-2BB8-4320-B3B0-89769B031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4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32886"/>
            <a:ext cx="1104138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164417"/>
            <a:ext cx="1104138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017676"/>
            <a:ext cx="28803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5EC71-E8B8-4773-9343-EF5A7D947241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017676"/>
            <a:ext cx="432054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017676"/>
            <a:ext cx="28803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48C9-2BB8-4320-B3B0-89769B031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50D45301-9837-4B6D-A8D2-7A30830192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4" t="46777" r="50347" b="29842"/>
          <a:stretch/>
        </p:blipFill>
        <p:spPr>
          <a:xfrm>
            <a:off x="6966137" y="10119358"/>
            <a:ext cx="1664112" cy="10972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E62ADA1-D178-44FD-B020-E0CDC4675B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9" t="62831" r="40948" b="15869"/>
          <a:stretch/>
        </p:blipFill>
        <p:spPr>
          <a:xfrm>
            <a:off x="9990692" y="10132231"/>
            <a:ext cx="1664113" cy="109728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extLst>
              <a:ext uri="{FF2B5EF4-FFF2-40B4-BE49-F238E27FC236}">
                <a16:creationId xmlns:a16="http://schemas.microsoft.com/office/drawing/2014/main" id="{B75F87B7-9304-41BF-BF65-63F49EC7C74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4" t="18250" r="18797" b="17166"/>
          <a:stretch/>
        </p:blipFill>
        <p:spPr>
          <a:xfrm>
            <a:off x="9493201" y="6606391"/>
            <a:ext cx="2867025" cy="2952750"/>
          </a:xfrm>
          <a:prstGeom prst="rect">
            <a:avLst/>
          </a:prstGeom>
        </p:spPr>
      </p:pic>
      <p:pic>
        <p:nvPicPr>
          <p:cNvPr id="28" name="Picture 27" descr="A picture containing diagram&#10;&#10;Description automatically generated">
            <a:extLst>
              <a:ext uri="{FF2B5EF4-FFF2-40B4-BE49-F238E27FC236}">
                <a16:creationId xmlns:a16="http://schemas.microsoft.com/office/drawing/2014/main" id="{26159DB0-CEEA-45D3-A772-B1AE652D3F1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0" t="18250" r="18542" b="17166"/>
          <a:stretch/>
        </p:blipFill>
        <p:spPr>
          <a:xfrm>
            <a:off x="6344238" y="6606391"/>
            <a:ext cx="2867025" cy="2952750"/>
          </a:xfrm>
          <a:prstGeom prst="rect">
            <a:avLst/>
          </a:prstGeom>
        </p:spPr>
      </p:pic>
      <p:pic>
        <p:nvPicPr>
          <p:cNvPr id="30" name="Picture 2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A1E0B4D-0236-4A95-AD39-104E390F75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97" t="18250" r="18495" b="17166"/>
          <a:stretch/>
        </p:blipFill>
        <p:spPr>
          <a:xfrm>
            <a:off x="3277189" y="6606391"/>
            <a:ext cx="2867025" cy="295275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378533-644A-43EA-9468-6D281AC5686E}"/>
              </a:ext>
            </a:extLst>
          </p:cNvPr>
          <p:cNvCxnSpPr>
            <a:cxnSpLocks/>
          </p:cNvCxnSpPr>
          <p:nvPr/>
        </p:nvCxnSpPr>
        <p:spPr>
          <a:xfrm flipH="1" flipV="1">
            <a:off x="314326" y="5163775"/>
            <a:ext cx="12220575" cy="530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D73CE94-349D-4282-B230-4BE96896249D}"/>
              </a:ext>
            </a:extLst>
          </p:cNvPr>
          <p:cNvSpPr txBox="1"/>
          <p:nvPr/>
        </p:nvSpPr>
        <p:spPr>
          <a:xfrm>
            <a:off x="338718" y="5277912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(b)</a:t>
            </a:r>
          </a:p>
        </p:txBody>
      </p:sp>
      <p:pic>
        <p:nvPicPr>
          <p:cNvPr id="49" name="Picture 4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43EAD6-EFA6-42C4-864F-827B48C3F5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40" y="7783995"/>
            <a:ext cx="2565554" cy="2565554"/>
          </a:xfrm>
          <a:prstGeom prst="rect">
            <a:avLst/>
          </a:prstGeom>
        </p:spPr>
      </p:pic>
      <p:pic>
        <p:nvPicPr>
          <p:cNvPr id="5" name="Picture 4" descr="A picture containing text, electronics, computer, monitor&#10;&#10;Description automatically generated">
            <a:extLst>
              <a:ext uri="{FF2B5EF4-FFF2-40B4-BE49-F238E27FC236}">
                <a16:creationId xmlns:a16="http://schemas.microsoft.com/office/drawing/2014/main" id="{7C635777-BCA2-4A45-9D9E-8C69A0ECD2A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" t="8808" r="10816" b="12355"/>
          <a:stretch/>
        </p:blipFill>
        <p:spPr>
          <a:xfrm>
            <a:off x="136285" y="5331491"/>
            <a:ext cx="3454643" cy="3200400"/>
          </a:xfrm>
          <a:prstGeom prst="rect">
            <a:avLst/>
          </a:prstGeom>
        </p:spPr>
      </p:pic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5898E8EE-41F5-43C9-A787-B095C63F7888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2" t="46315" r="34317" b="31048"/>
          <a:stretch/>
        </p:blipFill>
        <p:spPr>
          <a:xfrm>
            <a:off x="3775112" y="10132231"/>
            <a:ext cx="1664112" cy="1097280"/>
          </a:xfrm>
          <a:prstGeom prst="rect">
            <a:avLst/>
          </a:prstGeom>
        </p:spPr>
      </p:pic>
      <p:sp>
        <p:nvSpPr>
          <p:cNvPr id="6" name="Trapezoid 5">
            <a:extLst>
              <a:ext uri="{FF2B5EF4-FFF2-40B4-BE49-F238E27FC236}">
                <a16:creationId xmlns:a16="http://schemas.microsoft.com/office/drawing/2014/main" id="{2978B098-C3E3-4EEA-8A08-5E81BCD71D19}"/>
              </a:ext>
            </a:extLst>
          </p:cNvPr>
          <p:cNvSpPr/>
          <p:nvPr/>
        </p:nvSpPr>
        <p:spPr>
          <a:xfrm>
            <a:off x="4237245" y="9121708"/>
            <a:ext cx="739849" cy="226274"/>
          </a:xfrm>
          <a:prstGeom prst="trapezoid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DB3CEF-8A2F-433B-8F2A-9A8A94E63153}"/>
              </a:ext>
            </a:extLst>
          </p:cNvPr>
          <p:cNvSpPr/>
          <p:nvPr/>
        </p:nvSpPr>
        <p:spPr>
          <a:xfrm>
            <a:off x="3775112" y="10121705"/>
            <a:ext cx="1664112" cy="110780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75B2D3-2FDB-4911-A22E-88169C0B5490}"/>
              </a:ext>
            </a:extLst>
          </p:cNvPr>
          <p:cNvCxnSpPr>
            <a:cxnSpLocks/>
          </p:cNvCxnSpPr>
          <p:nvPr/>
        </p:nvCxnSpPr>
        <p:spPr>
          <a:xfrm flipH="1">
            <a:off x="3775112" y="9345635"/>
            <a:ext cx="462133" cy="77607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C06DEA-5E08-4466-BBC3-D0D40299B54B}"/>
              </a:ext>
            </a:extLst>
          </p:cNvPr>
          <p:cNvCxnSpPr>
            <a:cxnSpLocks/>
          </p:cNvCxnSpPr>
          <p:nvPr/>
        </p:nvCxnSpPr>
        <p:spPr>
          <a:xfrm>
            <a:off x="4977092" y="9358507"/>
            <a:ext cx="462133" cy="76319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rapezoid 24">
            <a:extLst>
              <a:ext uri="{FF2B5EF4-FFF2-40B4-BE49-F238E27FC236}">
                <a16:creationId xmlns:a16="http://schemas.microsoft.com/office/drawing/2014/main" id="{6CDC709B-9F5A-4918-B278-131024A885C7}"/>
              </a:ext>
            </a:extLst>
          </p:cNvPr>
          <p:cNvSpPr/>
          <p:nvPr/>
        </p:nvSpPr>
        <p:spPr>
          <a:xfrm>
            <a:off x="7256588" y="9119361"/>
            <a:ext cx="1083213" cy="226274"/>
          </a:xfrm>
          <a:prstGeom prst="trapezoid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9F8148-6710-4317-A100-C18C7E757259}"/>
              </a:ext>
            </a:extLst>
          </p:cNvPr>
          <p:cNvSpPr/>
          <p:nvPr/>
        </p:nvSpPr>
        <p:spPr>
          <a:xfrm>
            <a:off x="6966137" y="10119358"/>
            <a:ext cx="1664112" cy="110780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163D30B-914A-4117-922E-E26934E6C16D}"/>
              </a:ext>
            </a:extLst>
          </p:cNvPr>
          <p:cNvCxnSpPr>
            <a:cxnSpLocks/>
          </p:cNvCxnSpPr>
          <p:nvPr/>
        </p:nvCxnSpPr>
        <p:spPr>
          <a:xfrm flipH="1">
            <a:off x="6966137" y="9345636"/>
            <a:ext cx="290450" cy="77372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031731-70FC-40AF-8985-5CB1BC1810C0}"/>
              </a:ext>
            </a:extLst>
          </p:cNvPr>
          <p:cNvCxnSpPr>
            <a:cxnSpLocks/>
          </p:cNvCxnSpPr>
          <p:nvPr/>
        </p:nvCxnSpPr>
        <p:spPr>
          <a:xfrm>
            <a:off x="8339801" y="9345636"/>
            <a:ext cx="290449" cy="77372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rapezoid 32">
            <a:extLst>
              <a:ext uri="{FF2B5EF4-FFF2-40B4-BE49-F238E27FC236}">
                <a16:creationId xmlns:a16="http://schemas.microsoft.com/office/drawing/2014/main" id="{779393C5-49F0-497A-89D4-5F18EA672D66}"/>
              </a:ext>
            </a:extLst>
          </p:cNvPr>
          <p:cNvSpPr/>
          <p:nvPr/>
        </p:nvSpPr>
        <p:spPr>
          <a:xfrm>
            <a:off x="10281142" y="9119362"/>
            <a:ext cx="1083213" cy="226274"/>
          </a:xfrm>
          <a:prstGeom prst="trapezoid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04B976-D742-4FF7-9126-CE6F8E798402}"/>
              </a:ext>
            </a:extLst>
          </p:cNvPr>
          <p:cNvSpPr/>
          <p:nvPr/>
        </p:nvSpPr>
        <p:spPr>
          <a:xfrm>
            <a:off x="9990691" y="10119359"/>
            <a:ext cx="1664112" cy="110780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E5037C3-F369-47D5-8248-975736434C69}"/>
              </a:ext>
            </a:extLst>
          </p:cNvPr>
          <p:cNvCxnSpPr>
            <a:cxnSpLocks/>
          </p:cNvCxnSpPr>
          <p:nvPr/>
        </p:nvCxnSpPr>
        <p:spPr>
          <a:xfrm flipH="1">
            <a:off x="9990691" y="9345637"/>
            <a:ext cx="290450" cy="77372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BEF79AD-1B47-464B-B1D6-40F74338A306}"/>
              </a:ext>
            </a:extLst>
          </p:cNvPr>
          <p:cNvCxnSpPr>
            <a:cxnSpLocks/>
          </p:cNvCxnSpPr>
          <p:nvPr/>
        </p:nvCxnSpPr>
        <p:spPr>
          <a:xfrm>
            <a:off x="11364355" y="9345637"/>
            <a:ext cx="290449" cy="77372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Arrow: Down 44">
            <a:extLst>
              <a:ext uri="{FF2B5EF4-FFF2-40B4-BE49-F238E27FC236}">
                <a16:creationId xmlns:a16="http://schemas.microsoft.com/office/drawing/2014/main" id="{A35A4C95-AD10-48B4-9513-4AB0506E33B2}"/>
              </a:ext>
            </a:extLst>
          </p:cNvPr>
          <p:cNvSpPr/>
          <p:nvPr/>
        </p:nvSpPr>
        <p:spPr>
          <a:xfrm>
            <a:off x="4995631" y="6206651"/>
            <a:ext cx="352895" cy="484255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B29941E4-53D0-49E7-8241-4876A9E4361B}"/>
              </a:ext>
            </a:extLst>
          </p:cNvPr>
          <p:cNvSpPr/>
          <p:nvPr/>
        </p:nvSpPr>
        <p:spPr>
          <a:xfrm>
            <a:off x="8062394" y="6206644"/>
            <a:ext cx="352895" cy="484255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CC435E3D-5EA7-499C-BD8B-2C146051ABD4}"/>
              </a:ext>
            </a:extLst>
          </p:cNvPr>
          <p:cNvSpPr/>
          <p:nvPr/>
        </p:nvSpPr>
        <p:spPr>
          <a:xfrm>
            <a:off x="11197147" y="6204297"/>
            <a:ext cx="352895" cy="484255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EB8861F4-DC02-4B1A-9645-8AD5F07D8161}"/>
              </a:ext>
            </a:extLst>
          </p:cNvPr>
          <p:cNvSpPr/>
          <p:nvPr/>
        </p:nvSpPr>
        <p:spPr>
          <a:xfrm rot="16200000">
            <a:off x="4599547" y="7375989"/>
            <a:ext cx="291649" cy="33075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E32C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2C2EB2E-62A1-42B1-A31C-00AA767B4532}"/>
              </a:ext>
            </a:extLst>
          </p:cNvPr>
          <p:cNvSpPr/>
          <p:nvPr/>
        </p:nvSpPr>
        <p:spPr>
          <a:xfrm rot="5400000">
            <a:off x="5427188" y="7373643"/>
            <a:ext cx="291649" cy="33075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E32C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00F7F699-EBCB-4606-97D6-8D335C5C04FE}"/>
              </a:ext>
            </a:extLst>
          </p:cNvPr>
          <p:cNvSpPr/>
          <p:nvPr/>
        </p:nvSpPr>
        <p:spPr>
          <a:xfrm rot="16200000">
            <a:off x="7663958" y="7373645"/>
            <a:ext cx="291649" cy="33075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E32C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15909309-7AF8-4972-A6B0-014F243E620A}"/>
              </a:ext>
            </a:extLst>
          </p:cNvPr>
          <p:cNvSpPr/>
          <p:nvPr/>
        </p:nvSpPr>
        <p:spPr>
          <a:xfrm rot="5400000">
            <a:off x="8491599" y="7371299"/>
            <a:ext cx="291649" cy="33075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E32C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EE371B3F-004E-4FF9-9B75-660BF1EC2267}"/>
              </a:ext>
            </a:extLst>
          </p:cNvPr>
          <p:cNvSpPr/>
          <p:nvPr/>
        </p:nvSpPr>
        <p:spPr>
          <a:xfrm rot="16200000">
            <a:off x="10815126" y="7373641"/>
            <a:ext cx="291649" cy="33075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E32C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0CA9940C-B582-4780-B66C-8E28678EB801}"/>
              </a:ext>
            </a:extLst>
          </p:cNvPr>
          <p:cNvSpPr/>
          <p:nvPr/>
        </p:nvSpPr>
        <p:spPr>
          <a:xfrm rot="5400000">
            <a:off x="11642767" y="7371295"/>
            <a:ext cx="291649" cy="330753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rgbClr val="E32C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2" descr="1,551 Torch Icon Vector Hot Flame Power Flaming Illustrations &amp;amp; Clip Art -  iStock">
            <a:extLst>
              <a:ext uri="{FF2B5EF4-FFF2-40B4-BE49-F238E27FC236}">
                <a16:creationId xmlns:a16="http://schemas.microsoft.com/office/drawing/2014/main" id="{0E6470F2-DE74-44B6-BBB5-C37171DEE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598" y="7296989"/>
            <a:ext cx="453422" cy="45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1,551 Torch Icon Vector Hot Flame Power Flaming Illustrations &amp;amp; Clip Art -  iStock">
            <a:extLst>
              <a:ext uri="{FF2B5EF4-FFF2-40B4-BE49-F238E27FC236}">
                <a16:creationId xmlns:a16="http://schemas.microsoft.com/office/drawing/2014/main" id="{6D3CCAAC-A362-4961-875C-B3626E6B0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011" y="7294641"/>
            <a:ext cx="453422" cy="45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1,551 Torch Icon Vector Hot Flame Power Flaming Illustrations &amp;amp; Clip Art -  iStock">
            <a:extLst>
              <a:ext uri="{FF2B5EF4-FFF2-40B4-BE49-F238E27FC236}">
                <a16:creationId xmlns:a16="http://schemas.microsoft.com/office/drawing/2014/main" id="{9FFB4F88-9DA2-4FA6-BB2A-0C6B48014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832" y="7306364"/>
            <a:ext cx="453422" cy="45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3EBB0082-C300-47DB-AFE7-08AD9C7DB02E}"/>
              </a:ext>
            </a:extLst>
          </p:cNvPr>
          <p:cNvGrpSpPr/>
          <p:nvPr/>
        </p:nvGrpSpPr>
        <p:grpSpPr>
          <a:xfrm>
            <a:off x="399825" y="-89096"/>
            <a:ext cx="11401649" cy="5127694"/>
            <a:chOff x="399825" y="-12896"/>
            <a:chExt cx="11401649" cy="5127694"/>
          </a:xfrm>
        </p:grpSpPr>
        <p:pic>
          <p:nvPicPr>
            <p:cNvPr id="22" name="Picture 21" descr="A picture containing text, lamp&#10;&#10;Description automatically generated">
              <a:extLst>
                <a:ext uri="{FF2B5EF4-FFF2-40B4-BE49-F238E27FC236}">
                  <a16:creationId xmlns:a16="http://schemas.microsoft.com/office/drawing/2014/main" id="{50FCD54C-F335-400C-BFB4-9AEBE3371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25"/>
            <a:stretch/>
          </p:blipFill>
          <p:spPr>
            <a:xfrm>
              <a:off x="6995012" y="540261"/>
              <a:ext cx="4806462" cy="4574537"/>
            </a:xfrm>
            <a:prstGeom prst="rect">
              <a:avLst/>
            </a:prstGeom>
          </p:spPr>
        </p:pic>
        <p:pic>
          <p:nvPicPr>
            <p:cNvPr id="24" name="Picture 23" descr="A picture containing diagram&#10;&#10;Description automatically generated">
              <a:extLst>
                <a:ext uri="{FF2B5EF4-FFF2-40B4-BE49-F238E27FC236}">
                  <a16:creationId xmlns:a16="http://schemas.microsoft.com/office/drawing/2014/main" id="{7C1119CD-6358-4700-9162-93A1089133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91"/>
            <a:stretch/>
          </p:blipFill>
          <p:spPr>
            <a:xfrm>
              <a:off x="1200548" y="512318"/>
              <a:ext cx="4809744" cy="4574537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A83402A-23F4-4A45-A079-318C412E2B70}"/>
                </a:ext>
              </a:extLst>
            </p:cNvPr>
            <p:cNvSpPr txBox="1"/>
            <p:nvPr/>
          </p:nvSpPr>
          <p:spPr>
            <a:xfrm>
              <a:off x="399825" y="385704"/>
              <a:ext cx="628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(a)</a:t>
              </a:r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6259371C-14F4-4131-BDB8-416A9AEBA8A7}"/>
                </a:ext>
              </a:extLst>
            </p:cNvPr>
            <p:cNvSpPr/>
            <p:nvPr/>
          </p:nvSpPr>
          <p:spPr>
            <a:xfrm>
              <a:off x="3385341" y="189918"/>
              <a:ext cx="427004" cy="585949"/>
            </a:xfrm>
            <a:prstGeom prst="downArrow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row: Down 43">
              <a:extLst>
                <a:ext uri="{FF2B5EF4-FFF2-40B4-BE49-F238E27FC236}">
                  <a16:creationId xmlns:a16="http://schemas.microsoft.com/office/drawing/2014/main" id="{018AFE9E-DB7D-4244-B71E-C688E4368C37}"/>
                </a:ext>
              </a:extLst>
            </p:cNvPr>
            <p:cNvSpPr/>
            <p:nvPr/>
          </p:nvSpPr>
          <p:spPr>
            <a:xfrm>
              <a:off x="9192955" y="201640"/>
              <a:ext cx="427004" cy="585949"/>
            </a:xfrm>
            <a:prstGeom prst="downArrow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row: Down 49">
              <a:extLst>
                <a:ext uri="{FF2B5EF4-FFF2-40B4-BE49-F238E27FC236}">
                  <a16:creationId xmlns:a16="http://schemas.microsoft.com/office/drawing/2014/main" id="{D9527CAF-D328-4631-8481-EE43B113C68F}"/>
                </a:ext>
              </a:extLst>
            </p:cNvPr>
            <p:cNvSpPr/>
            <p:nvPr/>
          </p:nvSpPr>
          <p:spPr>
            <a:xfrm rot="16200000">
              <a:off x="8664964" y="1783345"/>
              <a:ext cx="352895" cy="400211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E32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Down 50">
              <a:extLst>
                <a:ext uri="{FF2B5EF4-FFF2-40B4-BE49-F238E27FC236}">
                  <a16:creationId xmlns:a16="http://schemas.microsoft.com/office/drawing/2014/main" id="{6EC8399D-A2BA-433A-8055-A8FD2CA9AE45}"/>
                </a:ext>
              </a:extLst>
            </p:cNvPr>
            <p:cNvSpPr/>
            <p:nvPr/>
          </p:nvSpPr>
          <p:spPr>
            <a:xfrm rot="5400000">
              <a:off x="9745829" y="1780999"/>
              <a:ext cx="352895" cy="400211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rgbClr val="E32C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AFA2650-F11E-460F-871E-C6C79DBAF38B}"/>
                </a:ext>
              </a:extLst>
            </p:cNvPr>
            <p:cNvSpPr txBox="1"/>
            <p:nvPr/>
          </p:nvSpPr>
          <p:spPr>
            <a:xfrm>
              <a:off x="9902918" y="1537141"/>
              <a:ext cx="12801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32C07"/>
                  </a:solidFill>
                </a:rPr>
                <a:t>Polymer Melt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0B21053-9AD5-4A3D-957F-DC3708356A36}"/>
                </a:ext>
              </a:extLst>
            </p:cNvPr>
            <p:cNvSpPr txBox="1"/>
            <p:nvPr/>
          </p:nvSpPr>
          <p:spPr>
            <a:xfrm>
              <a:off x="2037930" y="1580110"/>
              <a:ext cx="117239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Polymer Solution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5B45811-A19F-4347-BC17-EA4C966004CA}"/>
                </a:ext>
              </a:extLst>
            </p:cNvPr>
            <p:cNvSpPr/>
            <p:nvPr/>
          </p:nvSpPr>
          <p:spPr>
            <a:xfrm>
              <a:off x="3461186" y="2915530"/>
              <a:ext cx="266219" cy="483216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C9954D8-1967-4CBA-B363-60801576CA0A}"/>
                </a:ext>
              </a:extLst>
            </p:cNvPr>
            <p:cNvSpPr/>
            <p:nvPr/>
          </p:nvSpPr>
          <p:spPr>
            <a:xfrm>
              <a:off x="9254731" y="2936785"/>
              <a:ext cx="266219" cy="1139400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 descr="Icon&#10;&#10;Description automatically generated">
              <a:extLst>
                <a:ext uri="{FF2B5EF4-FFF2-40B4-BE49-F238E27FC236}">
                  <a16:creationId xmlns:a16="http://schemas.microsoft.com/office/drawing/2014/main" id="{09ACCC57-DFE7-4310-954A-7332144E20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66" t="20474" r="32257" b="37089"/>
            <a:stretch/>
          </p:blipFill>
          <p:spPr>
            <a:xfrm>
              <a:off x="5787008" y="661513"/>
              <a:ext cx="1282899" cy="2103836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7251A97-3F0D-4982-8C87-EFEA5028CBBB}"/>
                </a:ext>
              </a:extLst>
            </p:cNvPr>
            <p:cNvSpPr/>
            <p:nvPr/>
          </p:nvSpPr>
          <p:spPr>
            <a:xfrm>
              <a:off x="5738388" y="646273"/>
              <a:ext cx="1455004" cy="2127608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F65832A-C5B2-43CC-931E-42BBA88870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7404" y="646272"/>
              <a:ext cx="2010984" cy="225637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E833056-5169-46B3-886C-874E0E2AE2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7404" y="2797906"/>
              <a:ext cx="2010984" cy="60084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55EAF2F-863F-4CC5-9319-268E27648F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3392" y="646271"/>
              <a:ext cx="2061338" cy="229051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5E598CC-398C-416F-9E75-0F61DD8E72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3392" y="2769848"/>
              <a:ext cx="2017870" cy="130633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1,551 Torch Icon Vector Hot Flame Power Flaming Illustrations &amp;amp; Clip Art -  iStock">
              <a:extLst>
                <a:ext uri="{FF2B5EF4-FFF2-40B4-BE49-F238E27FC236}">
                  <a16:creationId xmlns:a16="http://schemas.microsoft.com/office/drawing/2014/main" id="{F07B9FC0-669D-4E67-95E5-377667EFA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4794" y="1698531"/>
              <a:ext cx="548640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A3C188C-65F8-484D-87E6-F29529180B18}"/>
                </a:ext>
              </a:extLst>
            </p:cNvPr>
            <p:cNvSpPr txBox="1"/>
            <p:nvPr/>
          </p:nvSpPr>
          <p:spPr>
            <a:xfrm>
              <a:off x="5738389" y="-12896"/>
              <a:ext cx="142162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65000"/>
                    </a:schemeClr>
                  </a:solidFill>
                </a:rPr>
                <a:t>Straight Jet Regime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5673B7B-5162-45DB-B4DF-60B0C40A1D1C}"/>
                </a:ext>
              </a:extLst>
            </p:cNvPr>
            <p:cNvSpPr/>
            <p:nvPr/>
          </p:nvSpPr>
          <p:spPr>
            <a:xfrm>
              <a:off x="2691000" y="3447473"/>
              <a:ext cx="1769543" cy="97454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7205D2-3070-4AF9-9FF8-D94E55C72DDB}"/>
                </a:ext>
              </a:extLst>
            </p:cNvPr>
            <p:cNvSpPr/>
            <p:nvPr/>
          </p:nvSpPr>
          <p:spPr>
            <a:xfrm>
              <a:off x="8984704" y="4113305"/>
              <a:ext cx="825505" cy="34157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0DD86AC-BDD8-48B5-8068-7536BB986218}"/>
                </a:ext>
              </a:extLst>
            </p:cNvPr>
            <p:cNvSpPr txBox="1"/>
            <p:nvPr/>
          </p:nvSpPr>
          <p:spPr>
            <a:xfrm>
              <a:off x="5211592" y="3603109"/>
              <a:ext cx="28263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Chaotic Collector Regime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D8FF8EE-D40F-4FCC-A497-13C69BD5A35F}"/>
                </a:ext>
              </a:extLst>
            </p:cNvPr>
            <p:cNvCxnSpPr>
              <a:cxnSpLocks/>
              <a:endCxn id="86" idx="3"/>
            </p:cNvCxnSpPr>
            <p:nvPr/>
          </p:nvCxnSpPr>
          <p:spPr>
            <a:xfrm flipH="1" flipV="1">
              <a:off x="8037974" y="3803164"/>
              <a:ext cx="946730" cy="44879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8455120-6FB4-4181-BF93-0BFBB6143EDE}"/>
                </a:ext>
              </a:extLst>
            </p:cNvPr>
            <p:cNvCxnSpPr>
              <a:cxnSpLocks/>
              <a:stCxn id="85" idx="3"/>
              <a:endCxn id="86" idx="1"/>
            </p:cNvCxnSpPr>
            <p:nvPr/>
          </p:nvCxnSpPr>
          <p:spPr>
            <a:xfrm flipV="1">
              <a:off x="4460543" y="3803164"/>
              <a:ext cx="751049" cy="13158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45C7FC1C-1378-4AAA-8BE6-A57250EE6731}"/>
              </a:ext>
            </a:extLst>
          </p:cNvPr>
          <p:cNvSpPr txBox="1"/>
          <p:nvPr/>
        </p:nvSpPr>
        <p:spPr>
          <a:xfrm>
            <a:off x="2534166" y="4739640"/>
            <a:ext cx="2373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Stationary Collector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6445D87-6F59-4B71-8D95-91466B06AA57}"/>
              </a:ext>
            </a:extLst>
          </p:cNvPr>
          <p:cNvSpPr txBox="1"/>
          <p:nvPr/>
        </p:nvSpPr>
        <p:spPr>
          <a:xfrm>
            <a:off x="8218686" y="4739640"/>
            <a:ext cx="2373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Stationary Collector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B20E553-E1C4-40F3-99EE-FE2DC50E621F}"/>
              </a:ext>
            </a:extLst>
          </p:cNvPr>
          <p:cNvGrpSpPr/>
          <p:nvPr/>
        </p:nvGrpSpPr>
        <p:grpSpPr>
          <a:xfrm>
            <a:off x="2797680" y="2956087"/>
            <a:ext cx="480479" cy="304800"/>
            <a:chOff x="2721480" y="2956087"/>
            <a:chExt cx="480479" cy="304800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11EA12B-921E-4A53-A342-841A61898E31}"/>
                </a:ext>
              </a:extLst>
            </p:cNvPr>
            <p:cNvCxnSpPr/>
            <p:nvPr/>
          </p:nvCxnSpPr>
          <p:spPr>
            <a:xfrm flipH="1">
              <a:off x="2729846" y="2956087"/>
              <a:ext cx="472113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190388B7-8A8D-4C06-8D41-FE3888AC621D}"/>
                </a:ext>
              </a:extLst>
            </p:cNvPr>
            <p:cNvCxnSpPr/>
            <p:nvPr/>
          </p:nvCxnSpPr>
          <p:spPr>
            <a:xfrm flipH="1">
              <a:off x="2729846" y="3108487"/>
              <a:ext cx="472113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EB2EACBA-A783-406F-A391-CDBF07AB91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1480" y="3260887"/>
              <a:ext cx="479509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94B197E6-DE29-44CB-BD20-242598174E4F}"/>
              </a:ext>
            </a:extLst>
          </p:cNvPr>
          <p:cNvSpPr txBox="1"/>
          <p:nvPr/>
        </p:nvSpPr>
        <p:spPr>
          <a:xfrm>
            <a:off x="1341075" y="2908432"/>
            <a:ext cx="1456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Evaporation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CD77B65-9D2F-4F19-A8F6-ECB4DC9CBDAD}"/>
              </a:ext>
            </a:extLst>
          </p:cNvPr>
          <p:cNvGrpSpPr/>
          <p:nvPr/>
        </p:nvGrpSpPr>
        <p:grpSpPr>
          <a:xfrm>
            <a:off x="9572606" y="3184687"/>
            <a:ext cx="472113" cy="304800"/>
            <a:chOff x="2729846" y="2956087"/>
            <a:chExt cx="472113" cy="304800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53C91F13-9AA5-40E0-B7AC-DDD623A1780F}"/>
                </a:ext>
              </a:extLst>
            </p:cNvPr>
            <p:cNvCxnSpPr/>
            <p:nvPr/>
          </p:nvCxnSpPr>
          <p:spPr>
            <a:xfrm flipH="1">
              <a:off x="2729846" y="2956087"/>
              <a:ext cx="472113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5028E8F-DA0B-4208-8132-4DC86BF65133}"/>
                </a:ext>
              </a:extLst>
            </p:cNvPr>
            <p:cNvCxnSpPr/>
            <p:nvPr/>
          </p:nvCxnSpPr>
          <p:spPr>
            <a:xfrm flipH="1">
              <a:off x="2729846" y="3108487"/>
              <a:ext cx="472113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2FBB112-4ED8-48E4-9161-2CA4EF2EC755}"/>
                </a:ext>
              </a:extLst>
            </p:cNvPr>
            <p:cNvCxnSpPr/>
            <p:nvPr/>
          </p:nvCxnSpPr>
          <p:spPr>
            <a:xfrm flipH="1">
              <a:off x="2729846" y="3260887"/>
              <a:ext cx="472113" cy="0"/>
            </a:xfrm>
            <a:prstGeom prst="straightConnector1">
              <a:avLst/>
            </a:prstGeom>
            <a:ln w="381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6472A703-6B5E-49BA-8E8A-C5243F9E9EE1}"/>
              </a:ext>
            </a:extLst>
          </p:cNvPr>
          <p:cNvSpPr txBox="1"/>
          <p:nvPr/>
        </p:nvSpPr>
        <p:spPr>
          <a:xfrm>
            <a:off x="10073595" y="3121792"/>
            <a:ext cx="1109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Cooling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53E5FF0-C2B6-4D18-A3E5-427F9E7F92D5}"/>
              </a:ext>
            </a:extLst>
          </p:cNvPr>
          <p:cNvCxnSpPr>
            <a:cxnSpLocks/>
          </p:cNvCxnSpPr>
          <p:nvPr/>
        </p:nvCxnSpPr>
        <p:spPr>
          <a:xfrm>
            <a:off x="9477961" y="2915530"/>
            <a:ext cx="2072049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B603AA2-2A69-43D7-BC1C-067649675BEE}"/>
              </a:ext>
            </a:extLst>
          </p:cNvPr>
          <p:cNvCxnSpPr>
            <a:cxnSpLocks/>
          </p:cNvCxnSpPr>
          <p:nvPr/>
        </p:nvCxnSpPr>
        <p:spPr>
          <a:xfrm>
            <a:off x="11126327" y="4422015"/>
            <a:ext cx="1109483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13C11FE3-5DA0-442E-9950-F90C6D051C77}"/>
              </a:ext>
            </a:extLst>
          </p:cNvPr>
          <p:cNvCxnSpPr>
            <a:cxnSpLocks/>
          </p:cNvCxnSpPr>
          <p:nvPr/>
        </p:nvCxnSpPr>
        <p:spPr>
          <a:xfrm flipH="1">
            <a:off x="11550010" y="2915530"/>
            <a:ext cx="1910" cy="150648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D53F64CD-5F5C-4955-803D-7B14AE6FB5FE}"/>
              </a:ext>
            </a:extLst>
          </p:cNvPr>
          <p:cNvSpPr txBox="1"/>
          <p:nvPr/>
        </p:nvSpPr>
        <p:spPr>
          <a:xfrm>
            <a:off x="11519383" y="3447473"/>
            <a:ext cx="1282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Free Flow Regime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48E3F35E-5D47-40F9-87BF-BF9BFD9BBFD1}"/>
              </a:ext>
            </a:extLst>
          </p:cNvPr>
          <p:cNvSpPr txBox="1"/>
          <p:nvPr/>
        </p:nvSpPr>
        <p:spPr>
          <a:xfrm>
            <a:off x="3585058" y="11240036"/>
            <a:ext cx="2089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Ucr &gt; Uc &gt; 0 mm/s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E0E486B-FFA7-4CD7-B6EC-19C5607602D4}"/>
              </a:ext>
            </a:extLst>
          </p:cNvPr>
          <p:cNvSpPr txBox="1"/>
          <p:nvPr/>
        </p:nvSpPr>
        <p:spPr>
          <a:xfrm>
            <a:off x="7242658" y="11240036"/>
            <a:ext cx="16641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Uc &gt; Ucr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3225EB7-B30F-4080-B600-E7F1F5A265C7}"/>
              </a:ext>
            </a:extLst>
          </p:cNvPr>
          <p:cNvSpPr txBox="1"/>
          <p:nvPr/>
        </p:nvSpPr>
        <p:spPr>
          <a:xfrm>
            <a:off x="10275418" y="11240036"/>
            <a:ext cx="1243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Uc &gt;&gt; Ucr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7A81E493-320A-4658-BBD2-2B80BCD3D239}"/>
              </a:ext>
            </a:extLst>
          </p:cNvPr>
          <p:cNvCxnSpPr>
            <a:cxnSpLocks/>
          </p:cNvCxnSpPr>
          <p:nvPr/>
        </p:nvCxnSpPr>
        <p:spPr>
          <a:xfrm flipH="1">
            <a:off x="4025597" y="11689080"/>
            <a:ext cx="965078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094E10D-0D5F-4E54-8D9A-6F15B17586E6}"/>
              </a:ext>
            </a:extLst>
          </p:cNvPr>
          <p:cNvCxnSpPr>
            <a:cxnSpLocks/>
          </p:cNvCxnSpPr>
          <p:nvPr/>
        </p:nvCxnSpPr>
        <p:spPr>
          <a:xfrm flipH="1">
            <a:off x="7256477" y="11689080"/>
            <a:ext cx="965078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6344F31-D4B4-42C0-A8C8-A2199D497031}"/>
              </a:ext>
            </a:extLst>
          </p:cNvPr>
          <p:cNvCxnSpPr>
            <a:cxnSpLocks/>
          </p:cNvCxnSpPr>
          <p:nvPr/>
        </p:nvCxnSpPr>
        <p:spPr>
          <a:xfrm flipH="1">
            <a:off x="10365437" y="11689080"/>
            <a:ext cx="965078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D1BA8324-2F67-4ACA-9C21-98C96A50570C}"/>
              </a:ext>
            </a:extLst>
          </p:cNvPr>
          <p:cNvCxnSpPr>
            <a:cxnSpLocks/>
          </p:cNvCxnSpPr>
          <p:nvPr/>
        </p:nvCxnSpPr>
        <p:spPr>
          <a:xfrm flipV="1">
            <a:off x="4095598" y="8925789"/>
            <a:ext cx="0" cy="309652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EF1BE18-6A39-488B-8439-FCA06017A295}"/>
              </a:ext>
            </a:extLst>
          </p:cNvPr>
          <p:cNvCxnSpPr>
            <a:cxnSpLocks/>
          </p:cNvCxnSpPr>
          <p:nvPr/>
        </p:nvCxnSpPr>
        <p:spPr>
          <a:xfrm flipV="1">
            <a:off x="5116678" y="8925789"/>
            <a:ext cx="0" cy="32489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7129874C-BA0D-43D2-BD97-B1E56AC7AA77}"/>
              </a:ext>
            </a:extLst>
          </p:cNvPr>
          <p:cNvCxnSpPr>
            <a:cxnSpLocks/>
          </p:cNvCxnSpPr>
          <p:nvPr/>
        </p:nvCxnSpPr>
        <p:spPr>
          <a:xfrm>
            <a:off x="4095598" y="8925789"/>
            <a:ext cx="1021080" cy="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TextBox 1047">
            <a:extLst>
              <a:ext uri="{FF2B5EF4-FFF2-40B4-BE49-F238E27FC236}">
                <a16:creationId xmlns:a16="http://schemas.microsoft.com/office/drawing/2014/main" id="{AD430C7F-8B0D-4256-8379-FAED10DE2044}"/>
              </a:ext>
            </a:extLst>
          </p:cNvPr>
          <p:cNvSpPr txBox="1"/>
          <p:nvPr/>
        </p:nvSpPr>
        <p:spPr>
          <a:xfrm>
            <a:off x="4010181" y="8229600"/>
            <a:ext cx="1194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Collector Regime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F2CDC064-C1B7-4487-A989-53DE13AF0708}"/>
              </a:ext>
            </a:extLst>
          </p:cNvPr>
          <p:cNvSpPr txBox="1"/>
          <p:nvPr/>
        </p:nvSpPr>
        <p:spPr>
          <a:xfrm>
            <a:off x="3259963" y="2384809"/>
            <a:ext cx="28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24B03ED-4694-42C1-9D48-9CED16E920F2}"/>
              </a:ext>
            </a:extLst>
          </p:cNvPr>
          <p:cNvSpPr txBox="1"/>
          <p:nvPr/>
        </p:nvSpPr>
        <p:spPr>
          <a:xfrm>
            <a:off x="3595243" y="2384809"/>
            <a:ext cx="28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68305D3-28E8-488F-9E03-421F71C095E0}"/>
              </a:ext>
            </a:extLst>
          </p:cNvPr>
          <p:cNvSpPr txBox="1"/>
          <p:nvPr/>
        </p:nvSpPr>
        <p:spPr>
          <a:xfrm>
            <a:off x="9066403" y="2384809"/>
            <a:ext cx="28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AC2DE36-2E93-42FB-9379-BD4F2048E939}"/>
              </a:ext>
            </a:extLst>
          </p:cNvPr>
          <p:cNvSpPr txBox="1"/>
          <p:nvPr/>
        </p:nvSpPr>
        <p:spPr>
          <a:xfrm>
            <a:off x="9401683" y="2384809"/>
            <a:ext cx="28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D16E3B1-6DD5-423E-8A89-94B93B9EC1A6}"/>
              </a:ext>
            </a:extLst>
          </p:cNvPr>
          <p:cNvSpPr txBox="1"/>
          <p:nvPr/>
        </p:nvSpPr>
        <p:spPr>
          <a:xfrm>
            <a:off x="4860163" y="7840729"/>
            <a:ext cx="28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63DB02C8-ED35-43CA-9CD9-2BA83D9E4608}"/>
              </a:ext>
            </a:extLst>
          </p:cNvPr>
          <p:cNvSpPr txBox="1"/>
          <p:nvPr/>
        </p:nvSpPr>
        <p:spPr>
          <a:xfrm>
            <a:off x="5119243" y="7840729"/>
            <a:ext cx="28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C4F569A-EF78-4A80-8899-D75B35D29AE5}"/>
              </a:ext>
            </a:extLst>
          </p:cNvPr>
          <p:cNvSpPr txBox="1"/>
          <p:nvPr/>
        </p:nvSpPr>
        <p:spPr>
          <a:xfrm>
            <a:off x="7923403" y="7840729"/>
            <a:ext cx="28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286E417-DB39-45AB-89F4-A885B5D03616}"/>
              </a:ext>
            </a:extLst>
          </p:cNvPr>
          <p:cNvSpPr txBox="1"/>
          <p:nvPr/>
        </p:nvSpPr>
        <p:spPr>
          <a:xfrm>
            <a:off x="8182483" y="7840729"/>
            <a:ext cx="28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EC35F11-1C82-4F16-B35E-2498B43FF2F5}"/>
              </a:ext>
            </a:extLst>
          </p:cNvPr>
          <p:cNvSpPr txBox="1"/>
          <p:nvPr/>
        </p:nvSpPr>
        <p:spPr>
          <a:xfrm>
            <a:off x="11093323" y="7840729"/>
            <a:ext cx="28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64E179B-AA34-41C0-9C86-748CE6C4D59A}"/>
              </a:ext>
            </a:extLst>
          </p:cNvPr>
          <p:cNvSpPr txBox="1"/>
          <p:nvPr/>
        </p:nvSpPr>
        <p:spPr>
          <a:xfrm>
            <a:off x="11337163" y="7840729"/>
            <a:ext cx="285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70674B23-0B27-4677-BB5E-07142A4C2468}"/>
              </a:ext>
            </a:extLst>
          </p:cNvPr>
          <p:cNvGrpSpPr/>
          <p:nvPr/>
        </p:nvGrpSpPr>
        <p:grpSpPr>
          <a:xfrm>
            <a:off x="5757673" y="9476067"/>
            <a:ext cx="593877" cy="594359"/>
            <a:chOff x="5772913" y="9460827"/>
            <a:chExt cx="593877" cy="594359"/>
          </a:xfrm>
        </p:grpSpPr>
        <p:grpSp>
          <p:nvGrpSpPr>
            <p:cNvPr id="1070" name="Group 1069">
              <a:extLst>
                <a:ext uri="{FF2B5EF4-FFF2-40B4-BE49-F238E27FC236}">
                  <a16:creationId xmlns:a16="http://schemas.microsoft.com/office/drawing/2014/main" id="{5AF9F80A-1E10-497E-B740-121678FCBE83}"/>
                </a:ext>
              </a:extLst>
            </p:cNvPr>
            <p:cNvGrpSpPr/>
            <p:nvPr/>
          </p:nvGrpSpPr>
          <p:grpSpPr>
            <a:xfrm>
              <a:off x="5772913" y="9872306"/>
              <a:ext cx="593877" cy="182880"/>
              <a:chOff x="804673" y="10756226"/>
              <a:chExt cx="593877" cy="182880"/>
            </a:xfrm>
          </p:grpSpPr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E0E48553-19DA-4518-83A6-F0FF491D97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673" y="10756226"/>
                <a:ext cx="59387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A455F154-6D8B-442E-8372-D9506E4BAD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8799" y="10847666"/>
                <a:ext cx="4056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DDE55F5-2088-409C-8D76-1E44A3EA6C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129" y="10939106"/>
                <a:ext cx="22896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3" name="Straight Connector 1072">
              <a:extLst>
                <a:ext uri="{FF2B5EF4-FFF2-40B4-BE49-F238E27FC236}">
                  <a16:creationId xmlns:a16="http://schemas.microsoft.com/office/drawing/2014/main" id="{E0AF327F-7ABB-4891-BA6D-D2BA1A1480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9851" y="9460827"/>
              <a:ext cx="0" cy="4114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58758857-BABD-4E54-8C45-608E893B5D95}"/>
              </a:ext>
            </a:extLst>
          </p:cNvPr>
          <p:cNvGrpSpPr/>
          <p:nvPr/>
        </p:nvGrpSpPr>
        <p:grpSpPr>
          <a:xfrm>
            <a:off x="8820913" y="9476067"/>
            <a:ext cx="593877" cy="594359"/>
            <a:chOff x="5772913" y="9460827"/>
            <a:chExt cx="593877" cy="594359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F6E8E25C-3591-494C-9D53-836681BB2F3D}"/>
                </a:ext>
              </a:extLst>
            </p:cNvPr>
            <p:cNvGrpSpPr/>
            <p:nvPr/>
          </p:nvGrpSpPr>
          <p:grpSpPr>
            <a:xfrm>
              <a:off x="5772913" y="9872306"/>
              <a:ext cx="593877" cy="182880"/>
              <a:chOff x="804673" y="10756226"/>
              <a:chExt cx="593877" cy="182880"/>
            </a:xfrm>
          </p:grpSpPr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A3D192DB-79A5-4C15-A5AA-4F1875E7AE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673" y="10756226"/>
                <a:ext cx="59387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919800F5-1905-44D0-A9E7-86CC860B02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8799" y="10847666"/>
                <a:ext cx="4056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0637CE95-D36B-44D3-BF90-AB977E7360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129" y="10939106"/>
                <a:ext cx="22896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E0A9D53C-7D1A-4E95-9A8B-35FE4724E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9851" y="9460827"/>
              <a:ext cx="0" cy="4114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58B41445-591A-4077-A53D-8A26E166C9FA}"/>
              </a:ext>
            </a:extLst>
          </p:cNvPr>
          <p:cNvGrpSpPr/>
          <p:nvPr/>
        </p:nvGrpSpPr>
        <p:grpSpPr>
          <a:xfrm>
            <a:off x="11990833" y="9476067"/>
            <a:ext cx="593877" cy="594359"/>
            <a:chOff x="5772913" y="9460827"/>
            <a:chExt cx="593877" cy="594359"/>
          </a:xfrm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4D8624BC-0F69-4798-87CF-F28D3B50B423}"/>
                </a:ext>
              </a:extLst>
            </p:cNvPr>
            <p:cNvGrpSpPr/>
            <p:nvPr/>
          </p:nvGrpSpPr>
          <p:grpSpPr>
            <a:xfrm>
              <a:off x="5772913" y="9872306"/>
              <a:ext cx="593877" cy="182880"/>
              <a:chOff x="804673" y="10756226"/>
              <a:chExt cx="593877" cy="182880"/>
            </a:xfrm>
          </p:grpSpPr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21F3C49D-E4AA-4E31-BA2B-17FE9BFE73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673" y="10756226"/>
                <a:ext cx="59387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004770FC-F723-48D0-9CF5-8769424FC5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8799" y="10847666"/>
                <a:ext cx="4056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CACCCA64-C27E-4AF0-AD36-B96A2DD520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129" y="10939106"/>
                <a:ext cx="22896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3F08825D-52C1-4017-B353-4432F802D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9851" y="9460827"/>
              <a:ext cx="0" cy="4114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C6AEA786-D6D3-4DD1-AA4B-729B87D1510A}"/>
              </a:ext>
            </a:extLst>
          </p:cNvPr>
          <p:cNvGrpSpPr/>
          <p:nvPr/>
        </p:nvGrpSpPr>
        <p:grpSpPr>
          <a:xfrm>
            <a:off x="11318635" y="4645275"/>
            <a:ext cx="671715" cy="487391"/>
            <a:chOff x="11364355" y="4660515"/>
            <a:chExt cx="671715" cy="487391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78C395A2-75B9-4F2D-8C0A-82D44668A326}"/>
                </a:ext>
              </a:extLst>
            </p:cNvPr>
            <p:cNvGrpSpPr/>
            <p:nvPr/>
          </p:nvGrpSpPr>
          <p:grpSpPr>
            <a:xfrm>
              <a:off x="11442193" y="4965026"/>
              <a:ext cx="593877" cy="182880"/>
              <a:chOff x="804673" y="10756226"/>
              <a:chExt cx="593877" cy="182880"/>
            </a:xfrm>
          </p:grpSpPr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9F177608-56E4-4B3C-A7C2-9BEE4F435D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673" y="10756226"/>
                <a:ext cx="59387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B9AA0F1E-85B8-4C54-AF04-D4EB2A9E02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8799" y="10847666"/>
                <a:ext cx="4056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520CFC31-9ED2-4607-B9F8-087C0781B6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129" y="10939106"/>
                <a:ext cx="22896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7" name="Connector: Elbow 1076">
              <a:extLst>
                <a:ext uri="{FF2B5EF4-FFF2-40B4-BE49-F238E27FC236}">
                  <a16:creationId xmlns:a16="http://schemas.microsoft.com/office/drawing/2014/main" id="{EB33DE6B-8A76-49F9-96C1-14E248D8903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364355" y="4660515"/>
              <a:ext cx="374776" cy="279180"/>
            </a:xfrm>
            <a:prstGeom prst="bentConnector3">
              <a:avLst>
                <a:gd name="adj1" fmla="val 120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6D1F7A34-5F8B-4C2B-B0E4-FEAF6161F42F}"/>
              </a:ext>
            </a:extLst>
          </p:cNvPr>
          <p:cNvGrpSpPr/>
          <p:nvPr/>
        </p:nvGrpSpPr>
        <p:grpSpPr>
          <a:xfrm>
            <a:off x="5527435" y="4630035"/>
            <a:ext cx="671715" cy="487391"/>
            <a:chOff x="11364355" y="4660515"/>
            <a:chExt cx="671715" cy="487391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D8BAFFB-EE48-422D-8CD0-CF8CF4CDF805}"/>
                </a:ext>
              </a:extLst>
            </p:cNvPr>
            <p:cNvGrpSpPr/>
            <p:nvPr/>
          </p:nvGrpSpPr>
          <p:grpSpPr>
            <a:xfrm>
              <a:off x="11442193" y="4965026"/>
              <a:ext cx="593877" cy="182880"/>
              <a:chOff x="804673" y="10756226"/>
              <a:chExt cx="593877" cy="182880"/>
            </a:xfrm>
          </p:grpSpPr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A7F9B5A5-4687-4B40-88FA-2A654359C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673" y="10756226"/>
                <a:ext cx="59387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4C0194AD-5072-4FFA-B113-009EEE8058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8799" y="10847666"/>
                <a:ext cx="40562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0BF2DE2F-467A-4D0F-89C6-F85CEA0833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7129" y="10939106"/>
                <a:ext cx="22896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0" name="Connector: Elbow 229">
              <a:extLst>
                <a:ext uri="{FF2B5EF4-FFF2-40B4-BE49-F238E27FC236}">
                  <a16:creationId xmlns:a16="http://schemas.microsoft.com/office/drawing/2014/main" id="{993FF17A-7664-4084-BACD-1DD3E7B79E1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364355" y="4660515"/>
              <a:ext cx="374776" cy="279180"/>
            </a:xfrm>
            <a:prstGeom prst="bentConnector3">
              <a:avLst>
                <a:gd name="adj1" fmla="val 120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777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</TotalTime>
  <Words>51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thanos_k_oik@outlook.com</dc:creator>
  <cp:lastModifiedBy>thanos_k_oik@outlook.com</cp:lastModifiedBy>
  <cp:revision>1</cp:revision>
  <dcterms:created xsi:type="dcterms:W3CDTF">2022-01-17T11:06:12Z</dcterms:created>
  <dcterms:modified xsi:type="dcterms:W3CDTF">2022-01-19T13:40:42Z</dcterms:modified>
</cp:coreProperties>
</file>