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7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0956"/>
            <a:ext cx="7772400" cy="3660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23125"/>
            <a:ext cx="6858000" cy="25388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59858"/>
            <a:ext cx="1971675" cy="891148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59858"/>
            <a:ext cx="5800725" cy="891148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21600"/>
            <a:ext cx="7886700" cy="43741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037179"/>
            <a:ext cx="7886700" cy="23002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799291"/>
            <a:ext cx="3886200" cy="667205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799291"/>
            <a:ext cx="3886200" cy="667205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59861"/>
            <a:ext cx="7886700" cy="203253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577783"/>
            <a:ext cx="3868340" cy="1263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841115"/>
            <a:ext cx="3868340" cy="564970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577783"/>
            <a:ext cx="3887391" cy="1263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841115"/>
            <a:ext cx="3887391" cy="564970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01040"/>
            <a:ext cx="2949178" cy="2453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14054"/>
            <a:ext cx="4629150" cy="74728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154680"/>
            <a:ext cx="2949178" cy="58444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01040"/>
            <a:ext cx="2949178" cy="2453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14054"/>
            <a:ext cx="4629150" cy="747289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154680"/>
            <a:ext cx="2949178" cy="58444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59861"/>
            <a:ext cx="788670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799291"/>
            <a:ext cx="788670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746406"/>
            <a:ext cx="20574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DD5A-5ED1-4BF9-97E0-BCE44821ABF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746406"/>
            <a:ext cx="30861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746406"/>
            <a:ext cx="20574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4C2A-43F8-4309-93B2-ECC7CFF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4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8B7DF20D-0688-42C9-AC16-89B5BF6D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2" y="3451860"/>
            <a:ext cx="4050792" cy="306324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12359493-E8A5-4702-AE5D-DA8106AFD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5" y="6515100"/>
            <a:ext cx="4162807" cy="306324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8DACB09E-701F-42B2-82B9-53B2625EB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43" y="3451860"/>
            <a:ext cx="4050792" cy="306324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E0C5BDF-FC8E-4F7A-9A14-056509476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29" y="6515100"/>
            <a:ext cx="4162806" cy="3063240"/>
          </a:xfrm>
          <a:prstGeom prst="rect">
            <a:avLst/>
          </a:prstGeom>
        </p:spPr>
      </p:pic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24E07188-3086-46FA-BDAB-C3AB954A1518}"/>
              </a:ext>
            </a:extLst>
          </p:cNvPr>
          <p:cNvCxnSpPr>
            <a:cxnSpLocks/>
          </p:cNvCxnSpPr>
          <p:nvPr/>
        </p:nvCxnSpPr>
        <p:spPr>
          <a:xfrm>
            <a:off x="4572000" y="447040"/>
            <a:ext cx="0" cy="92862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43A9531E-7606-4969-93A0-CB44D2565E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2331"/>
          <a:stretch/>
        </p:blipFill>
        <p:spPr>
          <a:xfrm>
            <a:off x="149158" y="1075765"/>
            <a:ext cx="4050791" cy="2231593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35879624-2C89-4980-BD9F-FA03C590C82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2330" b="-1"/>
          <a:stretch/>
        </p:blipFill>
        <p:spPr>
          <a:xfrm>
            <a:off x="4888043" y="1075765"/>
            <a:ext cx="4050792" cy="22327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A9D66-7812-41CA-ADF7-9B594167FE77}"/>
              </a:ext>
            </a:extLst>
          </p:cNvPr>
          <p:cNvSpPr txBox="1"/>
          <p:nvPr/>
        </p:nvSpPr>
        <p:spPr>
          <a:xfrm>
            <a:off x="-52764" y="475600"/>
            <a:ext cx="65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D79A3-BE42-4EE0-A047-DC8BBEA52C9D}"/>
              </a:ext>
            </a:extLst>
          </p:cNvPr>
          <p:cNvSpPr txBox="1"/>
          <p:nvPr/>
        </p:nvSpPr>
        <p:spPr>
          <a:xfrm>
            <a:off x="-66203" y="1075765"/>
            <a:ext cx="6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A08FCB-1AA1-4460-8569-90B25DE715D7}"/>
              </a:ext>
            </a:extLst>
          </p:cNvPr>
          <p:cNvSpPr txBox="1"/>
          <p:nvPr/>
        </p:nvSpPr>
        <p:spPr>
          <a:xfrm>
            <a:off x="-95427" y="3451860"/>
            <a:ext cx="6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A1F2C-402B-428C-B0CB-1F57E01641E7}"/>
              </a:ext>
            </a:extLst>
          </p:cNvPr>
          <p:cNvSpPr txBox="1"/>
          <p:nvPr/>
        </p:nvSpPr>
        <p:spPr>
          <a:xfrm>
            <a:off x="-28086" y="6515100"/>
            <a:ext cx="6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5652B-0E6E-4518-8CFD-0FADB6968AB6}"/>
              </a:ext>
            </a:extLst>
          </p:cNvPr>
          <p:cNvSpPr txBox="1"/>
          <p:nvPr/>
        </p:nvSpPr>
        <p:spPr>
          <a:xfrm>
            <a:off x="4496813" y="520424"/>
            <a:ext cx="65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A4BF2-5915-4A1A-809E-B901A8341C01}"/>
              </a:ext>
            </a:extLst>
          </p:cNvPr>
          <p:cNvSpPr txBox="1"/>
          <p:nvPr/>
        </p:nvSpPr>
        <p:spPr>
          <a:xfrm>
            <a:off x="4469927" y="1120589"/>
            <a:ext cx="6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ACEFB-EEF6-48C7-813B-2BA24E0F0DD9}"/>
              </a:ext>
            </a:extLst>
          </p:cNvPr>
          <p:cNvSpPr txBox="1"/>
          <p:nvPr/>
        </p:nvSpPr>
        <p:spPr>
          <a:xfrm>
            <a:off x="4454150" y="3496684"/>
            <a:ext cx="6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ECE05-5EB1-4CB0-9F96-BEA7F535FDD3}"/>
              </a:ext>
            </a:extLst>
          </p:cNvPr>
          <p:cNvSpPr txBox="1"/>
          <p:nvPr/>
        </p:nvSpPr>
        <p:spPr>
          <a:xfrm>
            <a:off x="4521491" y="6559924"/>
            <a:ext cx="6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8776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204BD7E1-128D-4E77-8230-5C04C451D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2331"/>
          <a:stretch/>
        </p:blipFill>
        <p:spPr>
          <a:xfrm>
            <a:off x="216392" y="2568388"/>
            <a:ext cx="8229600" cy="45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9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A39A2386-9602-4266-B425-5C42F2FE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715"/>
            <a:ext cx="8229600" cy="62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3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23FBBFA2-D2C5-4716-B9CD-49D936194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9886"/>
            <a:ext cx="8229600" cy="60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D24CE783-3BBB-4EAD-8768-DE372ACC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2330" b="-1"/>
          <a:stretch/>
        </p:blipFill>
        <p:spPr>
          <a:xfrm>
            <a:off x="457200" y="2339789"/>
            <a:ext cx="8229600" cy="45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748BC22F-AE20-459A-8ED6-6E1D47812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6156"/>
            <a:ext cx="8229600" cy="62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64C2F893-39A6-40FB-BFD9-7A6B60971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9885"/>
            <a:ext cx="8229600" cy="60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4932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8</Words>
  <Application>Microsoft Office PowerPoint</Application>
  <PresentationFormat>Προσαρμογή</PresentationFormat>
  <Paragraphs>8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 OIKONOMOU</cp:lastModifiedBy>
  <cp:revision>5</cp:revision>
  <dcterms:created xsi:type="dcterms:W3CDTF">2021-07-30T07:57:35Z</dcterms:created>
  <dcterms:modified xsi:type="dcterms:W3CDTF">2021-08-05T08:26:19Z</dcterms:modified>
</cp:coreProperties>
</file>