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4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7E735-8712-4BD0-B65D-BF9EC2AEB8B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79F7-5EC6-4D54-A5BD-CD59150E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EC55F-B4B1-41E6-BF7A-A962BD1E81EE}"/>
              </a:ext>
            </a:extLst>
          </p:cNvPr>
          <p:cNvSpPr txBox="1"/>
          <p:nvPr/>
        </p:nvSpPr>
        <p:spPr>
          <a:xfrm>
            <a:off x="126609" y="295422"/>
            <a:ext cx="52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661D1-D95B-480A-924E-16F265400E6E}"/>
              </a:ext>
            </a:extLst>
          </p:cNvPr>
          <p:cNvSpPr txBox="1"/>
          <p:nvPr/>
        </p:nvSpPr>
        <p:spPr>
          <a:xfrm>
            <a:off x="4752540" y="293075"/>
            <a:ext cx="52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7B5F5-E76B-4FC6-8DC1-C04DE310FA5D}"/>
              </a:ext>
            </a:extLst>
          </p:cNvPr>
          <p:cNvSpPr txBox="1"/>
          <p:nvPr/>
        </p:nvSpPr>
        <p:spPr>
          <a:xfrm>
            <a:off x="4750195" y="4145288"/>
            <a:ext cx="52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AADE-343A-4840-908A-6DB7A28328F5}"/>
              </a:ext>
            </a:extLst>
          </p:cNvPr>
          <p:cNvSpPr txBox="1"/>
          <p:nvPr/>
        </p:nvSpPr>
        <p:spPr>
          <a:xfrm>
            <a:off x="133642" y="4142942"/>
            <a:ext cx="52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A83251B-851A-4B48-962D-2EAB4E961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8" y="842885"/>
            <a:ext cx="4297680" cy="3133250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41CF1A4D-C879-4E86-9338-F640C7476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6" y="873028"/>
            <a:ext cx="4297680" cy="307296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A709563-BD63-4841-92AB-3BE4DC907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195" y="4690981"/>
            <a:ext cx="4297680" cy="3234433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8BFFE46-62B8-46EA-A7D6-ABD9321F2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0" y="4740002"/>
            <a:ext cx="4301989" cy="31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7749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18</cp:revision>
  <dcterms:created xsi:type="dcterms:W3CDTF">2021-08-04T15:30:10Z</dcterms:created>
  <dcterms:modified xsi:type="dcterms:W3CDTF">2022-02-03T11:52:11Z</dcterms:modified>
</cp:coreProperties>
</file>