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8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7A29-3140-4BEC-B8B6-59E0BB66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95781"/>
            <a:ext cx="6858000" cy="38201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D3F0-38C5-4A6D-ACAD-DDCAE340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266F-FA59-4BF3-8EA8-1DD814A4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2215-1B0A-41B6-A059-0FCF0180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0671-B696-426D-8AA0-ECC1FE8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37FB-5558-41BE-A937-F2C4ABA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B60E6-30AE-4CEE-A45B-4EFA526E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9AEB-F59A-4AB6-9195-7AEF8AC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730A-52E4-450B-B613-0421559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8209-7EC2-4F20-BFD3-A4C0A392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211B2-B8C4-4C07-B900-725439F02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504BF-64B7-4416-9210-B2155944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75D9-7066-4D11-AA49-18FBD565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5DA4-EBDA-43F8-95EC-BEA36815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66A9-168D-4911-8DD7-A778993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329D-3895-4C7F-A67D-1383DE29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CF25-C6AE-4EEC-BCF9-A5261CDE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00A4-D389-4961-993C-EBFBD1C2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EACB-EA40-46B7-8D8A-B46E647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0A4D-4C39-4E72-BB14-F0CC807D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310-6D0D-46BC-BB60-567D9DC0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35582"/>
            <a:ext cx="7886700" cy="45643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746C-9D01-475A-B4CD-DAD97FCE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7343142"/>
            <a:ext cx="7886700" cy="24002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5118-BC79-4C60-AEAB-322DF4A1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D508-89BB-470D-8D55-9B03421B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C178-9A06-4258-A116-7197E124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D741-A305-4063-82DB-ADA3A90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30AD-57DA-4D69-BF82-C09E738D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429B-8D21-4181-BFDC-0E733E40E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6121-47A9-47F6-A8A4-7F27093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E262-D3B7-4CA4-818F-690BD811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442D-BD98-4973-A4C9-366447A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8F9F-CD08-4F08-9F42-12EC3981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84201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4B66-A276-4E5A-83CB-040C29CD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C193-B699-4FC6-BCA0-944128E5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59E7C-4F03-4C3C-80CF-913DDCFA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689861"/>
            <a:ext cx="3887391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4E8-6293-4179-9263-0D862EA56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D4A32-8EE2-4154-BEA2-5FB1004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05CBF-4AB6-4BB9-95A7-7198920F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00688-0B37-4123-B875-97475EA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389C-EC33-4AF4-97E9-EEE74215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0EB-8716-4E0D-99E4-2CED7395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0CBE9-5AE9-4E6D-A552-A62BC560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9E426-0993-4DCF-B5C3-B3DDFA0C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5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66E6A-151A-4ADB-827E-787599A8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33D4-25CE-4823-B9F6-BD856859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6E42-BCC3-4FDB-89BB-3D55D021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6902-65A0-4769-8935-D56DC93B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0B1A-306A-4212-83B6-17061F61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579881"/>
            <a:ext cx="4629150" cy="7797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4795-4A2A-4746-9FD5-D55E5D3C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B146C-B0C3-444A-BB94-15B86167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5629-FDE2-4505-9D81-B6A6331F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0454-C6E8-4651-BB63-83CA8ACF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B90-4A5B-4878-B103-C1650F8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0428B-3392-4DC6-8BA6-1B199624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79881"/>
            <a:ext cx="4629150" cy="7797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3D34-82C4-4323-9F20-EA2F9382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BE37-D076-4D72-B2A2-666AFADA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6CBB-4AEE-4902-986D-3D1F4A5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2819-0AB4-4FF4-810F-8C4E484B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AE365-0965-4B48-8390-472D1307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4201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4EFA-F9D4-4DA1-8FF4-8AD21172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5A9D-65FE-458A-AAF0-D42A33CD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0170161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C6B-43BC-4DAD-9FF0-98EEEF51F2B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B246-02F5-4080-A4D0-45B588006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170161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D31C-0840-4069-9977-392C2A62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10170161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3689-D49A-489B-9486-AAF35278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054D867-158C-4812-9380-E5898492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3001"/>
            <a:ext cx="4572000" cy="3228089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30411E97-71A4-49A0-8793-A7F407FA7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83002"/>
            <a:ext cx="4572000" cy="322808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A012E57-2F7C-42C5-84C8-E114B113B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169"/>
            <a:ext cx="4572000" cy="3228089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3CC41EFA-6438-47DC-93CC-C380C86D3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1169"/>
            <a:ext cx="4572000" cy="3228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EC1661-A4ED-4446-98C8-79512C6FC7FA}"/>
              </a:ext>
            </a:extLst>
          </p:cNvPr>
          <p:cNvSpPr txBox="1"/>
          <p:nvPr/>
        </p:nvSpPr>
        <p:spPr>
          <a:xfrm>
            <a:off x="196948" y="86105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6D5DE-A1CE-42E6-BA0A-BDDA5EB1CB25}"/>
              </a:ext>
            </a:extLst>
          </p:cNvPr>
          <p:cNvSpPr txBox="1"/>
          <p:nvPr/>
        </p:nvSpPr>
        <p:spPr>
          <a:xfrm>
            <a:off x="4710330" y="85871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D9F25-8969-43C3-AA65-E6AA031475D5}"/>
              </a:ext>
            </a:extLst>
          </p:cNvPr>
          <p:cNvSpPr txBox="1"/>
          <p:nvPr/>
        </p:nvSpPr>
        <p:spPr>
          <a:xfrm>
            <a:off x="194602" y="4980548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7C202-A7BB-4D78-AE11-CEC7531F9DB3}"/>
              </a:ext>
            </a:extLst>
          </p:cNvPr>
          <p:cNvSpPr txBox="1"/>
          <p:nvPr/>
        </p:nvSpPr>
        <p:spPr>
          <a:xfrm>
            <a:off x="4707984" y="49782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8628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thanos_k_oik@outlook.com</dc:creator>
  <cp:lastModifiedBy>thanos_k_oik@outlook.com</cp:lastModifiedBy>
  <cp:revision>1</cp:revision>
  <dcterms:created xsi:type="dcterms:W3CDTF">2022-02-03T13:20:52Z</dcterms:created>
  <dcterms:modified xsi:type="dcterms:W3CDTF">2022-02-03T13:24:26Z</dcterms:modified>
</cp:coreProperties>
</file>