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os_k_oik@outlook.com" userId="51159f0b22b61886" providerId="LiveId" clId="{F74EB3C7-8EAF-4BFB-8605-892F69F7BF07}"/>
    <pc:docChg chg="undo custSel addSld delSld modSld">
      <pc:chgData name="thanos_k_oik@outlook.com" userId="51159f0b22b61886" providerId="LiveId" clId="{F74EB3C7-8EAF-4BFB-8605-892F69F7BF07}" dt="2022-02-19T10:43:23.495" v="125" actId="1076"/>
      <pc:docMkLst>
        <pc:docMk/>
      </pc:docMkLst>
      <pc:sldChg chg="add del">
        <pc:chgData name="thanos_k_oik@outlook.com" userId="51159f0b22b61886" providerId="LiveId" clId="{F74EB3C7-8EAF-4BFB-8605-892F69F7BF07}" dt="2022-02-19T10:34:45.593" v="1" actId="2696"/>
        <pc:sldMkLst>
          <pc:docMk/>
          <pc:sldMk cId="2124856581" sldId="256"/>
        </pc:sldMkLst>
      </pc:sldChg>
      <pc:sldChg chg="modSp mod">
        <pc:chgData name="thanos_k_oik@outlook.com" userId="51159f0b22b61886" providerId="LiveId" clId="{F74EB3C7-8EAF-4BFB-8605-892F69F7BF07}" dt="2022-02-19T10:43:23.495" v="125" actId="1076"/>
        <pc:sldMkLst>
          <pc:docMk/>
          <pc:sldMk cId="1727098306" sldId="257"/>
        </pc:sldMkLst>
        <pc:picChg chg="mod">
          <ac:chgData name="thanos_k_oik@outlook.com" userId="51159f0b22b61886" providerId="LiveId" clId="{F74EB3C7-8EAF-4BFB-8605-892F69F7BF07}" dt="2022-02-19T10:43:08.995" v="124" actId="1076"/>
          <ac:picMkLst>
            <pc:docMk/>
            <pc:sldMk cId="1727098306" sldId="257"/>
            <ac:picMk id="2" creationId="{DDC0BC81-AB60-4070-913E-34023850B235}"/>
          </ac:picMkLst>
        </pc:picChg>
        <pc:picChg chg="mod">
          <ac:chgData name="thanos_k_oik@outlook.com" userId="51159f0b22b61886" providerId="LiveId" clId="{F74EB3C7-8EAF-4BFB-8605-892F69F7BF07}" dt="2022-02-19T10:42:18.030" v="108" actId="1076"/>
          <ac:picMkLst>
            <pc:docMk/>
            <pc:sldMk cId="1727098306" sldId="257"/>
            <ac:picMk id="3" creationId="{0C60DBFC-9514-41CB-98F3-998ECBA62B19}"/>
          </ac:picMkLst>
        </pc:picChg>
        <pc:picChg chg="mod">
          <ac:chgData name="thanos_k_oik@outlook.com" userId="51159f0b22b61886" providerId="LiveId" clId="{F74EB3C7-8EAF-4BFB-8605-892F69F7BF07}" dt="2022-02-19T10:43:03.245" v="123" actId="1076"/>
          <ac:picMkLst>
            <pc:docMk/>
            <pc:sldMk cId="1727098306" sldId="257"/>
            <ac:picMk id="4" creationId="{2BA96EA6-070C-4927-8B8F-9FFC1728B875}"/>
          </ac:picMkLst>
        </pc:picChg>
        <pc:picChg chg="mod">
          <ac:chgData name="thanos_k_oik@outlook.com" userId="51159f0b22b61886" providerId="LiveId" clId="{F74EB3C7-8EAF-4BFB-8605-892F69F7BF07}" dt="2022-02-19T10:43:23.495" v="125" actId="1076"/>
          <ac:picMkLst>
            <pc:docMk/>
            <pc:sldMk cId="1727098306" sldId="257"/>
            <ac:picMk id="5" creationId="{A4B990E9-6410-4CD2-94CE-31290BC318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7D50AD1-3123-4A14-B1C1-12482F564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F2FF6E3-1E15-40C5-A70A-564A9D9A2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D7C5DB2-8178-4ACD-A9F4-76067174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0710AB0-73B3-4048-B331-348C556B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DB77B2B-9DB2-484B-A7ED-12EB19ED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F75AFA3-A80A-4541-914A-1A08C7D2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6E0F49F-C4A7-4C62-BC65-4B5EA7AB3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C014864-7EDC-44D4-8751-45A143D1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D19904E-1FA7-4E26-80DF-BB02C09C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C3F04F9-F452-48FC-82B2-6253AF46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DEFAAD41-F71F-414E-8170-91B84A43C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7EB3F81-10C0-46B4-8E9C-4898D30F7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EF461E4-6A6D-49D8-AF75-477C7AF2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35C46EC-72E6-4160-BEB9-D805E6B0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6F6A3EE-07DF-417D-9653-B1105090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5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5F4EAA-431A-4706-A902-38FC43CC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A79162A-23B5-41A1-93E7-470B93AF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DEA6BD0-96C2-4C4E-BC38-9C9AA307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507AFA4-10B2-4122-ABF8-04954A26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4148BE2-EC38-48CB-BEBE-AAC82F75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4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0199A3-FB7B-4A45-A3B5-EE1A8C29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B9A7D1A-B58C-4053-B9A5-62382616E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47AA7ED-5299-4C8C-87DD-7BA5CFEC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695032E-E6FC-427D-9D43-0276B4E0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0C9FB2A-8081-4E0E-8FAA-6A81DA9D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9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57D90E-496D-47FC-AE9D-8C0D4FEA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97DFE9-2063-48D9-B7F5-600DFEEDA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3AD46F2-8CAF-4BC5-B6F3-24B7AF717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4189403-C834-47AE-800C-EE53D7E3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A1772D8-8411-4219-9356-4E9F1649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DB7633C-7FC5-486D-AF26-42A228C2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5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62AB3B6-6155-434F-BF93-502CE73A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4095B32-373E-4569-B2CB-33D647B70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E112303-9620-497A-BD39-5B49D8115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0B8BC4C7-5017-4C8E-8BF7-494ABE79E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F86E7C78-C536-4F03-8F32-A4A151288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517964F8-8451-487C-A149-DDDD2B58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EB3E034-1655-469B-84B6-CA5FEFD9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81C3ED8-30E9-4712-90E5-9B8622CE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9C09887-E2D1-40DC-A1E5-33998810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76B91B6-E698-4693-9714-26CA48B3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533DD96-E817-4581-9EF1-6F03D7AC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5694852-32C1-4BF8-BFFB-E536E87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5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D927CF2-1CDC-4E87-B7F7-26FFA3C8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74C2AC52-3949-4F58-85C9-353B1B44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D54A0BD-429C-42E3-9B84-E4C3585E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C7AE75-8E47-4BE9-A318-C5D01471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BDCF149-942A-4092-9B77-83985058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3CF7A7B-7B6F-4DB3-A49F-7159F6F55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0B06017-FEB1-444A-B72F-FE42E6CE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FAE396D-B5C4-4129-9725-F5D78975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6D701D1-3FA2-462A-A06C-72EB221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8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39440B8-3274-4C9A-BC9D-6B647BA7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A65E78D3-059C-4E30-80AD-26ACA24B2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D8F5619-1119-4160-9572-8102FD066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EEB6919-2F6C-4E1F-86BF-D66AE186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74B50800-E0BF-4A92-A95C-DBABE24F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9504930-CA9A-4A58-B583-FB2B67EB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C3028AF-05E9-41EE-BBD2-B6910455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C9D584D-B643-47FE-9A01-4ECF79DA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334191D-AD5D-44F0-AA25-2B298E4E5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A7A7C-42CE-45BF-B111-4FC491ADA011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EAFE30D-E5E6-4B60-9E6E-E863EF23A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0A3EFC8-48BF-44F5-9653-748F8AEB9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4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4">
            <a:extLst>
              <a:ext uri="{FF2B5EF4-FFF2-40B4-BE49-F238E27FC236}">
                <a16:creationId xmlns:a16="http://schemas.microsoft.com/office/drawing/2014/main" id="{DDC0BC81-AB60-4070-913E-34023850B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"/>
          <a:stretch/>
        </p:blipFill>
        <p:spPr>
          <a:xfrm>
            <a:off x="786029" y="338149"/>
            <a:ext cx="4866860" cy="2743200"/>
          </a:xfrm>
          <a:prstGeom prst="rect">
            <a:avLst/>
          </a:prstGeom>
        </p:spPr>
      </p:pic>
      <p:pic>
        <p:nvPicPr>
          <p:cNvPr id="3" name="Εικόνα 6">
            <a:extLst>
              <a:ext uri="{FF2B5EF4-FFF2-40B4-BE49-F238E27FC236}">
                <a16:creationId xmlns:a16="http://schemas.microsoft.com/office/drawing/2014/main" id="{0C60DBFC-9514-41CB-98F3-998ECBA62B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t="11653" r="8169"/>
          <a:stretch/>
        </p:blipFill>
        <p:spPr>
          <a:xfrm>
            <a:off x="6196614" y="390001"/>
            <a:ext cx="5460391" cy="2747711"/>
          </a:xfrm>
          <a:prstGeom prst="rect">
            <a:avLst/>
          </a:prstGeom>
        </p:spPr>
      </p:pic>
      <p:pic>
        <p:nvPicPr>
          <p:cNvPr id="4" name="Εικόνα 12">
            <a:extLst>
              <a:ext uri="{FF2B5EF4-FFF2-40B4-BE49-F238E27FC236}">
                <a16:creationId xmlns:a16="http://schemas.microsoft.com/office/drawing/2014/main" id="{2BA96EA6-070C-4927-8B8F-9FFC1728B8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1" t="545" r="1642" b="-545"/>
          <a:stretch/>
        </p:blipFill>
        <p:spPr>
          <a:xfrm>
            <a:off x="786029" y="3776652"/>
            <a:ext cx="4885255" cy="2834640"/>
          </a:xfrm>
          <a:prstGeom prst="rect">
            <a:avLst/>
          </a:prstGeom>
        </p:spPr>
      </p:pic>
      <p:pic>
        <p:nvPicPr>
          <p:cNvPr id="5" name="Εικόνα 14">
            <a:extLst>
              <a:ext uri="{FF2B5EF4-FFF2-40B4-BE49-F238E27FC236}">
                <a16:creationId xmlns:a16="http://schemas.microsoft.com/office/drawing/2014/main" id="{A4B990E9-6410-4CD2-94CE-31290BC318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6" r="17963"/>
          <a:stretch/>
        </p:blipFill>
        <p:spPr>
          <a:xfrm>
            <a:off x="6727209" y="3776652"/>
            <a:ext cx="4885255" cy="28346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C54893-7FFD-41BA-80DF-F0B1549E0572}"/>
              </a:ext>
            </a:extLst>
          </p:cNvPr>
          <p:cNvCxnSpPr>
            <a:cxnSpLocks/>
          </p:cNvCxnSpPr>
          <p:nvPr/>
        </p:nvCxnSpPr>
        <p:spPr>
          <a:xfrm>
            <a:off x="6055144" y="97654"/>
            <a:ext cx="0" cy="6671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404F10-3337-42C1-920B-78752A65E17F}"/>
              </a:ext>
            </a:extLst>
          </p:cNvPr>
          <p:cNvSpPr txBox="1"/>
          <p:nvPr/>
        </p:nvSpPr>
        <p:spPr>
          <a:xfrm>
            <a:off x="150922" y="-2705"/>
            <a:ext cx="34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132C1-A684-4676-8C72-1D0671E4FB73}"/>
              </a:ext>
            </a:extLst>
          </p:cNvPr>
          <p:cNvSpPr txBox="1"/>
          <p:nvPr/>
        </p:nvSpPr>
        <p:spPr>
          <a:xfrm>
            <a:off x="6082699" y="-10109"/>
            <a:ext cx="34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5598D3-CFDC-4C99-9F33-C5DF3222CDCF}"/>
              </a:ext>
            </a:extLst>
          </p:cNvPr>
          <p:cNvSpPr txBox="1"/>
          <p:nvPr/>
        </p:nvSpPr>
        <p:spPr>
          <a:xfrm>
            <a:off x="143521" y="3478834"/>
            <a:ext cx="34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234E1-F76D-4001-9DB3-C4A4D5D0054E}"/>
              </a:ext>
            </a:extLst>
          </p:cNvPr>
          <p:cNvSpPr txBox="1"/>
          <p:nvPr/>
        </p:nvSpPr>
        <p:spPr>
          <a:xfrm>
            <a:off x="6073826" y="3478837"/>
            <a:ext cx="34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0A1404-68D0-432A-8ACC-32C6DA14D078}"/>
              </a:ext>
            </a:extLst>
          </p:cNvPr>
          <p:cNvCxnSpPr>
            <a:cxnSpLocks/>
          </p:cNvCxnSpPr>
          <p:nvPr/>
        </p:nvCxnSpPr>
        <p:spPr>
          <a:xfrm>
            <a:off x="143521" y="3429000"/>
            <a:ext cx="58045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20921A-6E4F-4F0C-87DE-62C12FB6D710}"/>
              </a:ext>
            </a:extLst>
          </p:cNvPr>
          <p:cNvCxnSpPr>
            <a:cxnSpLocks/>
          </p:cNvCxnSpPr>
          <p:nvPr/>
        </p:nvCxnSpPr>
        <p:spPr>
          <a:xfrm>
            <a:off x="6196614" y="3429000"/>
            <a:ext cx="5877401" cy="14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098306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Θέμα του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THANOS OIKONOMOU</dc:creator>
  <cp:lastModifiedBy>thanos_k_oik@outlook.com</cp:lastModifiedBy>
  <cp:revision>16</cp:revision>
  <dcterms:created xsi:type="dcterms:W3CDTF">2021-05-24T06:46:57Z</dcterms:created>
  <dcterms:modified xsi:type="dcterms:W3CDTF">2022-02-19T10:43:32Z</dcterms:modified>
</cp:coreProperties>
</file>