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10058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1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7A470-F55F-43F5-B94D-75BEF1B86A71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9FCD3-E06E-4366-8481-5B5F25B8F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9FCD3-E06E-4366-8481-5B5F25B8F1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95781"/>
            <a:ext cx="8549640" cy="382016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763261"/>
            <a:ext cx="7543800" cy="2649219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84200"/>
            <a:ext cx="2168843" cy="929894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84200"/>
            <a:ext cx="6380798" cy="929894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735583"/>
            <a:ext cx="8675370" cy="456437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7343143"/>
            <a:ext cx="8675370" cy="240029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921000"/>
            <a:ext cx="427482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921000"/>
            <a:ext cx="4274820" cy="69621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84202"/>
            <a:ext cx="8675370" cy="212090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689861"/>
            <a:ext cx="4255174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4008120"/>
            <a:ext cx="4255174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689861"/>
            <a:ext cx="4276130" cy="131825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4008120"/>
            <a:ext cx="4276130" cy="589534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2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579882"/>
            <a:ext cx="5092065" cy="779780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8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731520"/>
            <a:ext cx="3244096" cy="25603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579882"/>
            <a:ext cx="5092065" cy="779780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291840"/>
            <a:ext cx="3244096" cy="6098541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84202"/>
            <a:ext cx="867537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921000"/>
            <a:ext cx="867537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532D-7B45-4AA0-9240-C0C70FE6937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0170162"/>
            <a:ext cx="33947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0170162"/>
            <a:ext cx="22631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8400-D054-45E9-9F73-FB46BE19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2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B29B4D5E-A3E2-4835-9600-7E01AD1ED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55312" y="-811057"/>
            <a:ext cx="1983885" cy="3905772"/>
          </a:xfrm>
          <a:prstGeom prst="rect">
            <a:avLst/>
          </a:prstGeom>
        </p:spPr>
      </p:pic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664C7D10-E1A3-494E-8A2E-6B2C6B237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2065" y="-811057"/>
            <a:ext cx="1983884" cy="3905771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50306D97-2E94-4E0E-98C3-93AA141BA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55316" y="4675351"/>
            <a:ext cx="1983880" cy="3905764"/>
          </a:xfrm>
          <a:prstGeom prst="rect">
            <a:avLst/>
          </a:prstGeom>
        </p:spPr>
      </p:pic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F789B1C7-B5B3-4DEF-AC26-0FBAC8C7D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91750" y="4631437"/>
            <a:ext cx="1983232" cy="390448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B715FD0B-2D05-4318-998F-55874EA58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81" y="2133772"/>
            <a:ext cx="4606952" cy="329184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FC9286B-DAAB-4DC0-8636-C002C9389E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32" y="7680960"/>
            <a:ext cx="4606952" cy="329184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A1231B16-0AB2-4A99-AC77-F0871A754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9" y="7680961"/>
            <a:ext cx="4606952" cy="329184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071811F-135F-444E-8CCF-4D0811D846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9" y="2133773"/>
            <a:ext cx="4562947" cy="32918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FE8DC1-EECB-4972-87A1-54B5E2797406}"/>
              </a:ext>
            </a:extLst>
          </p:cNvPr>
          <p:cNvSpPr txBox="1"/>
          <p:nvPr/>
        </p:nvSpPr>
        <p:spPr>
          <a:xfrm>
            <a:off x="140679" y="1"/>
            <a:ext cx="450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86AFA-7686-484D-88DA-0E889E5735E4}"/>
              </a:ext>
            </a:extLst>
          </p:cNvPr>
          <p:cNvSpPr txBox="1"/>
          <p:nvPr/>
        </p:nvSpPr>
        <p:spPr>
          <a:xfrm>
            <a:off x="5394964" y="42204"/>
            <a:ext cx="450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7BC73D9A-1FC4-4624-8D20-15436F06E3A9}"/>
              </a:ext>
            </a:extLst>
          </p:cNvPr>
          <p:cNvCxnSpPr>
            <a:cxnSpLocks/>
          </p:cNvCxnSpPr>
          <p:nvPr/>
        </p:nvCxnSpPr>
        <p:spPr>
          <a:xfrm>
            <a:off x="5103776" y="149887"/>
            <a:ext cx="14320" cy="105415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Ευθεία γραμμή σύνδεσης 14">
            <a:extLst>
              <a:ext uri="{FF2B5EF4-FFF2-40B4-BE49-F238E27FC236}">
                <a16:creationId xmlns:a16="http://schemas.microsoft.com/office/drawing/2014/main" id="{B2EC4BDF-9F0B-49DC-80A2-0E95C8809E14}"/>
              </a:ext>
            </a:extLst>
          </p:cNvPr>
          <p:cNvCxnSpPr>
            <a:cxnSpLocks/>
          </p:cNvCxnSpPr>
          <p:nvPr/>
        </p:nvCxnSpPr>
        <p:spPr>
          <a:xfrm>
            <a:off x="365762" y="5486400"/>
            <a:ext cx="42343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8656FE49-52F3-468C-BC52-878B13B2A91A}"/>
              </a:ext>
            </a:extLst>
          </p:cNvPr>
          <p:cNvSpPr/>
          <p:nvPr/>
        </p:nvSpPr>
        <p:spPr>
          <a:xfrm>
            <a:off x="2807175" y="6224568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2F833907-764C-4F77-A8CF-9721BC0847B6}"/>
              </a:ext>
            </a:extLst>
          </p:cNvPr>
          <p:cNvCxnSpPr/>
          <p:nvPr/>
        </p:nvCxnSpPr>
        <p:spPr>
          <a:xfrm>
            <a:off x="2968287" y="5844962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Ευθεία γραμμή σύνδεσης 26">
            <a:extLst>
              <a:ext uri="{FF2B5EF4-FFF2-40B4-BE49-F238E27FC236}">
                <a16:creationId xmlns:a16="http://schemas.microsoft.com/office/drawing/2014/main" id="{DBA88593-577D-43AC-9274-DC95DAC832D5}"/>
              </a:ext>
            </a:extLst>
          </p:cNvPr>
          <p:cNvCxnSpPr>
            <a:cxnSpLocks/>
          </p:cNvCxnSpPr>
          <p:nvPr/>
        </p:nvCxnSpPr>
        <p:spPr>
          <a:xfrm>
            <a:off x="5591916" y="5486400"/>
            <a:ext cx="424369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Ορθογώνιο 30">
            <a:extLst>
              <a:ext uri="{FF2B5EF4-FFF2-40B4-BE49-F238E27FC236}">
                <a16:creationId xmlns:a16="http://schemas.microsoft.com/office/drawing/2014/main" id="{55FB3904-1209-41A0-826E-681F333BA5B9}"/>
              </a:ext>
            </a:extLst>
          </p:cNvPr>
          <p:cNvSpPr/>
          <p:nvPr/>
        </p:nvSpPr>
        <p:spPr>
          <a:xfrm>
            <a:off x="7911402" y="6166663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Ευθύγραμμο βέλος σύνδεσης 31">
            <a:extLst>
              <a:ext uri="{FF2B5EF4-FFF2-40B4-BE49-F238E27FC236}">
                <a16:creationId xmlns:a16="http://schemas.microsoft.com/office/drawing/2014/main" id="{B81CCDB6-F474-4E61-BA1D-9B4B60FDE75E}"/>
              </a:ext>
            </a:extLst>
          </p:cNvPr>
          <p:cNvCxnSpPr/>
          <p:nvPr/>
        </p:nvCxnSpPr>
        <p:spPr>
          <a:xfrm>
            <a:off x="8072514" y="5787057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790379-AFEB-412F-84CA-35AE9CF89A4B}"/>
              </a:ext>
            </a:extLst>
          </p:cNvPr>
          <p:cNvSpPr txBox="1"/>
          <p:nvPr/>
        </p:nvSpPr>
        <p:spPr>
          <a:xfrm>
            <a:off x="209907" y="772496"/>
            <a:ext cx="29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A15CC7-C3BC-4FC1-B1C9-4EAD6F710192}"/>
              </a:ext>
            </a:extLst>
          </p:cNvPr>
          <p:cNvSpPr txBox="1"/>
          <p:nvPr/>
        </p:nvSpPr>
        <p:spPr>
          <a:xfrm>
            <a:off x="5444739" y="734045"/>
            <a:ext cx="29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82FE47-9521-4E05-B475-A7796CB08884}"/>
              </a:ext>
            </a:extLst>
          </p:cNvPr>
          <p:cNvSpPr txBox="1"/>
          <p:nvPr/>
        </p:nvSpPr>
        <p:spPr>
          <a:xfrm>
            <a:off x="122137" y="6319000"/>
            <a:ext cx="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DE1E4-BFB0-468E-A408-F50935AD977D}"/>
              </a:ext>
            </a:extLst>
          </p:cNvPr>
          <p:cNvSpPr txBox="1"/>
          <p:nvPr/>
        </p:nvSpPr>
        <p:spPr>
          <a:xfrm>
            <a:off x="5356969" y="6280549"/>
            <a:ext cx="4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00770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0C2FBE0D-E369-4A9A-807C-84297C90D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06035" y="-795361"/>
            <a:ext cx="1983232" cy="3904488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655035A2-7F6E-466F-94E1-FFBD173B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06035" y="4722905"/>
            <a:ext cx="1983234" cy="3904488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C26E0BED-2AC3-4BF4-ACFB-8DCD7D416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14563" y="-795360"/>
            <a:ext cx="1983232" cy="3904488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249EBC37-4F04-409A-ABF1-8CEFECACA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50168" y="4719358"/>
            <a:ext cx="1983232" cy="390448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51EFF160-CC1A-4057-A7F0-CF43C1493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77" y="2148501"/>
            <a:ext cx="4606952" cy="329184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50F903A-BC3A-4D2D-8E22-29704C4F9F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77" y="7680960"/>
            <a:ext cx="4606952" cy="329184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844B217-8BA6-493F-80BE-40AEBB07C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6" y="7659889"/>
            <a:ext cx="4481124" cy="3291840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8342E66F-36E6-431A-B6FC-93B80452AB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7" y="2145061"/>
            <a:ext cx="4606952" cy="3291840"/>
          </a:xfrm>
          <a:prstGeom prst="rect">
            <a:avLst/>
          </a:prstGeom>
        </p:spPr>
      </p:pic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EC2DBB65-76EB-435C-9A7C-2C0B042A79FE}"/>
              </a:ext>
            </a:extLst>
          </p:cNvPr>
          <p:cNvSpPr/>
          <p:nvPr/>
        </p:nvSpPr>
        <p:spPr>
          <a:xfrm>
            <a:off x="3552755" y="876473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6B5C54FF-53D1-43D5-8AA3-0052CBB4E1E5}"/>
              </a:ext>
            </a:extLst>
          </p:cNvPr>
          <p:cNvCxnSpPr/>
          <p:nvPr/>
        </p:nvCxnSpPr>
        <p:spPr>
          <a:xfrm>
            <a:off x="3713867" y="496867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A6C3BEC9-7526-4D0A-8B03-1E67BA8395C9}"/>
              </a:ext>
            </a:extLst>
          </p:cNvPr>
          <p:cNvSpPr/>
          <p:nvPr/>
        </p:nvSpPr>
        <p:spPr>
          <a:xfrm>
            <a:off x="7027491" y="651801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79FB0D19-C7AE-4F64-B769-F2B9F9D2CA5A}"/>
              </a:ext>
            </a:extLst>
          </p:cNvPr>
          <p:cNvCxnSpPr/>
          <p:nvPr/>
        </p:nvCxnSpPr>
        <p:spPr>
          <a:xfrm>
            <a:off x="7188603" y="272195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D35A02C4-2D24-43B9-9548-D8D3432F4054}"/>
              </a:ext>
            </a:extLst>
          </p:cNvPr>
          <p:cNvSpPr/>
          <p:nvPr/>
        </p:nvSpPr>
        <p:spPr>
          <a:xfrm>
            <a:off x="2061579" y="6181597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A122BC40-5497-45BF-84C0-AB89B0148882}"/>
              </a:ext>
            </a:extLst>
          </p:cNvPr>
          <p:cNvCxnSpPr/>
          <p:nvPr/>
        </p:nvCxnSpPr>
        <p:spPr>
          <a:xfrm>
            <a:off x="2222691" y="5801991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FF1A6C26-7E8E-40E8-B49A-6064848CB8F2}"/>
              </a:ext>
            </a:extLst>
          </p:cNvPr>
          <p:cNvSpPr/>
          <p:nvPr/>
        </p:nvSpPr>
        <p:spPr>
          <a:xfrm>
            <a:off x="8603071" y="6333992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9E830C2A-BE16-4F43-B236-311D940EB630}"/>
              </a:ext>
            </a:extLst>
          </p:cNvPr>
          <p:cNvCxnSpPr/>
          <p:nvPr/>
        </p:nvCxnSpPr>
        <p:spPr>
          <a:xfrm>
            <a:off x="8764183" y="5954386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Ευθεία γραμμή σύνδεσης 25">
            <a:extLst>
              <a:ext uri="{FF2B5EF4-FFF2-40B4-BE49-F238E27FC236}">
                <a16:creationId xmlns:a16="http://schemas.microsoft.com/office/drawing/2014/main" id="{9F6C3DC8-A40E-43A3-B13F-8FE489FF49BB}"/>
              </a:ext>
            </a:extLst>
          </p:cNvPr>
          <p:cNvCxnSpPr>
            <a:cxnSpLocks/>
          </p:cNvCxnSpPr>
          <p:nvPr/>
        </p:nvCxnSpPr>
        <p:spPr>
          <a:xfrm>
            <a:off x="5103776" y="149887"/>
            <a:ext cx="14320" cy="105415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εία γραμμή σύνδεσης 26">
            <a:extLst>
              <a:ext uri="{FF2B5EF4-FFF2-40B4-BE49-F238E27FC236}">
                <a16:creationId xmlns:a16="http://schemas.microsoft.com/office/drawing/2014/main" id="{7E42920C-ADA9-428B-8536-F53F5DEB1E9A}"/>
              </a:ext>
            </a:extLst>
          </p:cNvPr>
          <p:cNvCxnSpPr>
            <a:cxnSpLocks/>
          </p:cNvCxnSpPr>
          <p:nvPr/>
        </p:nvCxnSpPr>
        <p:spPr>
          <a:xfrm>
            <a:off x="365762" y="5486400"/>
            <a:ext cx="42343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εία γραμμή σύνδεσης 27">
            <a:extLst>
              <a:ext uri="{FF2B5EF4-FFF2-40B4-BE49-F238E27FC236}">
                <a16:creationId xmlns:a16="http://schemas.microsoft.com/office/drawing/2014/main" id="{353C36FA-8335-4025-B27E-D15ADE1F1713}"/>
              </a:ext>
            </a:extLst>
          </p:cNvPr>
          <p:cNvCxnSpPr>
            <a:cxnSpLocks/>
          </p:cNvCxnSpPr>
          <p:nvPr/>
        </p:nvCxnSpPr>
        <p:spPr>
          <a:xfrm>
            <a:off x="5591916" y="5486400"/>
            <a:ext cx="424369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2771B2-9D97-4C32-931E-6BB94066074D}"/>
              </a:ext>
            </a:extLst>
          </p:cNvPr>
          <p:cNvSpPr txBox="1"/>
          <p:nvPr/>
        </p:nvSpPr>
        <p:spPr>
          <a:xfrm>
            <a:off x="122137" y="6319000"/>
            <a:ext cx="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5E90DF-5685-42BF-B1FD-5A8C578C027C}"/>
              </a:ext>
            </a:extLst>
          </p:cNvPr>
          <p:cNvSpPr txBox="1"/>
          <p:nvPr/>
        </p:nvSpPr>
        <p:spPr>
          <a:xfrm>
            <a:off x="5356969" y="6280549"/>
            <a:ext cx="4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7773B4-D476-4191-8BE3-931F28893654}"/>
              </a:ext>
            </a:extLst>
          </p:cNvPr>
          <p:cNvSpPr txBox="1"/>
          <p:nvPr/>
        </p:nvSpPr>
        <p:spPr>
          <a:xfrm>
            <a:off x="122137" y="857866"/>
            <a:ext cx="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D64F49-F184-41EF-AFA4-E65547451F6E}"/>
              </a:ext>
            </a:extLst>
          </p:cNvPr>
          <p:cNvSpPr txBox="1"/>
          <p:nvPr/>
        </p:nvSpPr>
        <p:spPr>
          <a:xfrm>
            <a:off x="5356969" y="819415"/>
            <a:ext cx="4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197345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E813F287-2CA4-4001-8AD9-EFDA0E12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7621" y="-847467"/>
            <a:ext cx="1983232" cy="3904488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11367F47-5A63-4364-AA82-1774B7E8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77621" y="4737101"/>
            <a:ext cx="1983232" cy="3904488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EA0B33F9-08A2-4B0E-BE51-6307A81DB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82679" y="-847467"/>
            <a:ext cx="1983232" cy="3904488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303BA087-41AA-46F7-AF9E-C44B5A333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82681" y="4737101"/>
            <a:ext cx="1983232" cy="3904488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44FC7AA9-5A9E-4827-98CD-69A0B7129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649" y="2116714"/>
            <a:ext cx="4606952" cy="329184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E00E741D-9622-49E7-8D22-E9D03A832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73" y="7680960"/>
            <a:ext cx="4606952" cy="329184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99D93F6-859B-4791-A3A3-1425C4237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" y="2110462"/>
            <a:ext cx="4481124" cy="3291840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B3A7FE39-7E97-4C51-ADF3-FB272008F7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" y="7680960"/>
            <a:ext cx="4481124" cy="3291840"/>
          </a:xfrm>
          <a:prstGeom prst="rect">
            <a:avLst/>
          </a:prstGeom>
        </p:spPr>
      </p:pic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C2BE887F-54F4-462C-8307-1401A1D1DB4E}"/>
              </a:ext>
            </a:extLst>
          </p:cNvPr>
          <p:cNvSpPr/>
          <p:nvPr/>
        </p:nvSpPr>
        <p:spPr>
          <a:xfrm>
            <a:off x="1512942" y="571658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36400BCF-2FC3-48C7-963F-1E8ACCBFF21C}"/>
              </a:ext>
            </a:extLst>
          </p:cNvPr>
          <p:cNvCxnSpPr/>
          <p:nvPr/>
        </p:nvCxnSpPr>
        <p:spPr>
          <a:xfrm>
            <a:off x="1674054" y="192052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19DABBC0-9CFD-45E1-8829-79AF85ED3BA2}"/>
              </a:ext>
            </a:extLst>
          </p:cNvPr>
          <p:cNvSpPr/>
          <p:nvPr/>
        </p:nvSpPr>
        <p:spPr>
          <a:xfrm>
            <a:off x="8940694" y="855140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C7E3FA92-31E5-4E79-9BCD-1485FD3C1892}"/>
              </a:ext>
            </a:extLst>
          </p:cNvPr>
          <p:cNvCxnSpPr/>
          <p:nvPr/>
        </p:nvCxnSpPr>
        <p:spPr>
          <a:xfrm>
            <a:off x="9101806" y="475534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7BE10B21-2B2C-4DF2-B53C-BF3507C29F9E}"/>
              </a:ext>
            </a:extLst>
          </p:cNvPr>
          <p:cNvSpPr/>
          <p:nvPr/>
        </p:nvSpPr>
        <p:spPr>
          <a:xfrm>
            <a:off x="7393248" y="6212147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B6702CBD-02C7-403E-B1FD-692031F4EFAA}"/>
              </a:ext>
            </a:extLst>
          </p:cNvPr>
          <p:cNvCxnSpPr/>
          <p:nvPr/>
        </p:nvCxnSpPr>
        <p:spPr>
          <a:xfrm>
            <a:off x="7554360" y="5832541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38811823-B396-4CC3-8B92-8C26ABAF599C}"/>
              </a:ext>
            </a:extLst>
          </p:cNvPr>
          <p:cNvSpPr/>
          <p:nvPr/>
        </p:nvSpPr>
        <p:spPr>
          <a:xfrm>
            <a:off x="3890382" y="6481561"/>
            <a:ext cx="336295" cy="98366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368203AA-E9BD-474F-9F58-F2FCBEB16750}"/>
              </a:ext>
            </a:extLst>
          </p:cNvPr>
          <p:cNvCxnSpPr/>
          <p:nvPr/>
        </p:nvCxnSpPr>
        <p:spPr>
          <a:xfrm>
            <a:off x="4051494" y="6101955"/>
            <a:ext cx="0" cy="30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Ευθεία γραμμή σύνδεσης 31">
            <a:extLst>
              <a:ext uri="{FF2B5EF4-FFF2-40B4-BE49-F238E27FC236}">
                <a16:creationId xmlns:a16="http://schemas.microsoft.com/office/drawing/2014/main" id="{0E9DAC81-7281-4FD1-96DA-9CB605581155}"/>
              </a:ext>
            </a:extLst>
          </p:cNvPr>
          <p:cNvCxnSpPr>
            <a:cxnSpLocks/>
          </p:cNvCxnSpPr>
          <p:nvPr/>
        </p:nvCxnSpPr>
        <p:spPr>
          <a:xfrm>
            <a:off x="5103776" y="149887"/>
            <a:ext cx="14320" cy="105415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Ευθεία γραμμή σύνδεσης 32">
            <a:extLst>
              <a:ext uri="{FF2B5EF4-FFF2-40B4-BE49-F238E27FC236}">
                <a16:creationId xmlns:a16="http://schemas.microsoft.com/office/drawing/2014/main" id="{E9ADC504-FED2-4EFF-B52C-B1F040672F0A}"/>
              </a:ext>
            </a:extLst>
          </p:cNvPr>
          <p:cNvCxnSpPr>
            <a:cxnSpLocks/>
          </p:cNvCxnSpPr>
          <p:nvPr/>
        </p:nvCxnSpPr>
        <p:spPr>
          <a:xfrm>
            <a:off x="365762" y="5486400"/>
            <a:ext cx="423437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Ευθεία γραμμή σύνδεσης 33">
            <a:extLst>
              <a:ext uri="{FF2B5EF4-FFF2-40B4-BE49-F238E27FC236}">
                <a16:creationId xmlns:a16="http://schemas.microsoft.com/office/drawing/2014/main" id="{CB1CC332-8109-4DF9-A502-67B51631EE1E}"/>
              </a:ext>
            </a:extLst>
          </p:cNvPr>
          <p:cNvCxnSpPr>
            <a:cxnSpLocks/>
          </p:cNvCxnSpPr>
          <p:nvPr/>
        </p:nvCxnSpPr>
        <p:spPr>
          <a:xfrm>
            <a:off x="5591916" y="5486400"/>
            <a:ext cx="424369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F88BF2-85A9-485B-BB33-3EB806F8953E}"/>
              </a:ext>
            </a:extLst>
          </p:cNvPr>
          <p:cNvSpPr txBox="1"/>
          <p:nvPr/>
        </p:nvSpPr>
        <p:spPr>
          <a:xfrm>
            <a:off x="122137" y="6319000"/>
            <a:ext cx="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EE9B2B-A51D-423C-8596-F90150FFDF49}"/>
              </a:ext>
            </a:extLst>
          </p:cNvPr>
          <p:cNvSpPr txBox="1"/>
          <p:nvPr/>
        </p:nvSpPr>
        <p:spPr>
          <a:xfrm>
            <a:off x="5356969" y="6326183"/>
            <a:ext cx="4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3C09A-9AC9-4175-B30A-FB47748C6B9B}"/>
              </a:ext>
            </a:extLst>
          </p:cNvPr>
          <p:cNvSpPr txBox="1"/>
          <p:nvPr/>
        </p:nvSpPr>
        <p:spPr>
          <a:xfrm>
            <a:off x="122137" y="857866"/>
            <a:ext cx="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E51810-A177-452F-8374-345C3718F336}"/>
              </a:ext>
            </a:extLst>
          </p:cNvPr>
          <p:cNvSpPr txBox="1"/>
          <p:nvPr/>
        </p:nvSpPr>
        <p:spPr>
          <a:xfrm>
            <a:off x="5356969" y="819415"/>
            <a:ext cx="403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0826073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15</Words>
  <Application>Microsoft Office PowerPoint</Application>
  <PresentationFormat>Custom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Θέμα του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22</cp:revision>
  <dcterms:created xsi:type="dcterms:W3CDTF">2021-06-15T10:08:32Z</dcterms:created>
  <dcterms:modified xsi:type="dcterms:W3CDTF">2022-01-17T09:01:12Z</dcterms:modified>
</cp:coreProperties>
</file>