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8412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93D9E-C3D2-4ADE-BACE-8B3AF08BD769}" v="6" dt="2022-02-19T10:47:2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00293D9E-C3D2-4ADE-BACE-8B3AF08BD769}"/>
    <pc:docChg chg="modSld">
      <pc:chgData name="thanos_k_oik@outlook.com" userId="51159f0b22b61886" providerId="LiveId" clId="{00293D9E-C3D2-4ADE-BACE-8B3AF08BD769}" dt="2022-02-19T10:48:15.558" v="419" actId="1036"/>
      <pc:docMkLst>
        <pc:docMk/>
      </pc:docMkLst>
      <pc:sldChg chg="addSp delSp modSp mod">
        <pc:chgData name="thanos_k_oik@outlook.com" userId="51159f0b22b61886" providerId="LiveId" clId="{00293D9E-C3D2-4ADE-BACE-8B3AF08BD769}" dt="2022-02-19T10:48:15.558" v="419" actId="1036"/>
        <pc:sldMkLst>
          <pc:docMk/>
          <pc:sldMk cId="491168319" sldId="256"/>
        </pc:sldMkLst>
        <pc:spChg chg="add del mod">
          <ac:chgData name="thanos_k_oik@outlook.com" userId="51159f0b22b61886" providerId="LiveId" clId="{00293D9E-C3D2-4ADE-BACE-8B3AF08BD769}" dt="2022-02-19T10:38:59.687" v="19"/>
          <ac:spMkLst>
            <pc:docMk/>
            <pc:sldMk cId="491168319" sldId="256"/>
            <ac:spMk id="13" creationId="{A0A06AD9-DFA2-4B89-A371-F426D01A09D2}"/>
          </ac:spMkLst>
        </pc:spChg>
        <pc:spChg chg="add mod">
          <ac:chgData name="thanos_k_oik@outlook.com" userId="51159f0b22b61886" providerId="LiveId" clId="{00293D9E-C3D2-4ADE-BACE-8B3AF08BD769}" dt="2022-02-19T10:48:11.592" v="417" actId="1036"/>
          <ac:spMkLst>
            <pc:docMk/>
            <pc:sldMk cId="491168319" sldId="256"/>
            <ac:spMk id="14" creationId="{78820889-3AEC-4D12-9712-06B1FB2F298D}"/>
          </ac:spMkLst>
        </pc:spChg>
        <pc:spChg chg="mod">
          <ac:chgData name="thanos_k_oik@outlook.com" userId="51159f0b22b61886" providerId="LiveId" clId="{00293D9E-C3D2-4ADE-BACE-8B3AF08BD769}" dt="2022-02-19T10:46:34.813" v="238" actId="1037"/>
          <ac:spMkLst>
            <pc:docMk/>
            <pc:sldMk cId="491168319" sldId="256"/>
            <ac:spMk id="15" creationId="{22BB38D4-7C0E-42DB-A8D5-5B0F512FC457}"/>
          </ac:spMkLst>
        </pc:spChg>
        <pc:spChg chg="add mod">
          <ac:chgData name="thanos_k_oik@outlook.com" userId="51159f0b22b61886" providerId="LiveId" clId="{00293D9E-C3D2-4ADE-BACE-8B3AF08BD769}" dt="2022-02-19T10:48:15.558" v="419" actId="1036"/>
          <ac:spMkLst>
            <pc:docMk/>
            <pc:sldMk cId="491168319" sldId="256"/>
            <ac:spMk id="16" creationId="{31E4F28B-41D8-4920-B0B7-54488EEC4EE1}"/>
          </ac:spMkLst>
        </pc:spChg>
        <pc:spChg chg="add mod">
          <ac:chgData name="thanos_k_oik@outlook.com" userId="51159f0b22b61886" providerId="LiveId" clId="{00293D9E-C3D2-4ADE-BACE-8B3AF08BD769}" dt="2022-02-19T10:47:12.146" v="313" actId="1036"/>
          <ac:spMkLst>
            <pc:docMk/>
            <pc:sldMk cId="491168319" sldId="256"/>
            <ac:spMk id="17" creationId="{A434D41E-969B-4E1C-AB4B-2F81F939B14B}"/>
          </ac:spMkLst>
        </pc:spChg>
        <pc:spChg chg="add mod">
          <ac:chgData name="thanos_k_oik@outlook.com" userId="51159f0b22b61886" providerId="LiveId" clId="{00293D9E-C3D2-4ADE-BACE-8B3AF08BD769}" dt="2022-02-19T10:47:46.637" v="415" actId="1037"/>
          <ac:spMkLst>
            <pc:docMk/>
            <pc:sldMk cId="491168319" sldId="256"/>
            <ac:spMk id="18" creationId="{6263BDD9-8323-4C7E-A671-47DA75A687C8}"/>
          </ac:spMkLst>
        </pc:spChg>
        <pc:spChg chg="mod">
          <ac:chgData name="thanos_k_oik@outlook.com" userId="51159f0b22b61886" providerId="LiveId" clId="{00293D9E-C3D2-4ADE-BACE-8B3AF08BD769}" dt="2022-02-19T10:46:28.898" v="234" actId="1037"/>
          <ac:spMkLst>
            <pc:docMk/>
            <pc:sldMk cId="491168319" sldId="256"/>
            <ac:spMk id="19" creationId="{9B4CCC0F-43A8-48C3-B0C9-4DE8DC359D9B}"/>
          </ac:spMkLst>
        </pc:spChg>
        <pc:cxnChg chg="add mod">
          <ac:chgData name="thanos_k_oik@outlook.com" userId="51159f0b22b61886" providerId="LiveId" clId="{00293D9E-C3D2-4ADE-BACE-8B3AF08BD769}" dt="2022-02-19T10:37:45.266" v="17" actId="1038"/>
          <ac:cxnSpMkLst>
            <pc:docMk/>
            <pc:sldMk cId="491168319" sldId="256"/>
            <ac:cxnSpMk id="4" creationId="{F157FACC-05FA-48AC-BDC0-9A19B5B603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713"/>
            <a:ext cx="7772400" cy="292867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8333"/>
            <a:ext cx="6858000" cy="2030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47870"/>
            <a:ext cx="1971675" cy="7128919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47870"/>
            <a:ext cx="5800725" cy="712891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97201"/>
            <a:ext cx="7886700" cy="3499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629531"/>
            <a:ext cx="7886700" cy="184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39349"/>
            <a:ext cx="3886200" cy="533744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9349"/>
            <a:ext cx="3886200" cy="533744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47871"/>
            <a:ext cx="7886700" cy="16259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62149"/>
            <a:ext cx="3868340" cy="10106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72776"/>
            <a:ext cx="3868340" cy="451959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62149"/>
            <a:ext cx="3887391" cy="10106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72776"/>
            <a:ext cx="3887391" cy="451959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60811"/>
            <a:ext cx="2949178" cy="196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11198"/>
            <a:ext cx="4629150" cy="597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23649"/>
            <a:ext cx="2949178" cy="467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60811"/>
            <a:ext cx="2949178" cy="196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11198"/>
            <a:ext cx="4629150" cy="59780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23649"/>
            <a:ext cx="2949178" cy="467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47871"/>
            <a:ext cx="7886700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39349"/>
            <a:ext cx="7886700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796831"/>
            <a:ext cx="2057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A1A0-8E4F-4CFD-BEB3-CC3C2DACE5C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796831"/>
            <a:ext cx="30861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796831"/>
            <a:ext cx="2057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3013862F-4C9A-470D-8CE7-161E80B8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3" r="37502" b="3203"/>
          <a:stretch/>
        </p:blipFill>
        <p:spPr>
          <a:xfrm rot="16200000">
            <a:off x="6260596" y="-281651"/>
            <a:ext cx="1850927" cy="3507861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0F12BE57-271F-41E9-A8F0-6B454A899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8" r="38096" b="3203"/>
          <a:stretch/>
        </p:blipFill>
        <p:spPr>
          <a:xfrm rot="16200000">
            <a:off x="1531685" y="-197324"/>
            <a:ext cx="1850924" cy="35078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BB38D4-7C0E-42DB-A8D5-5B0F512FC457}"/>
              </a:ext>
            </a:extLst>
          </p:cNvPr>
          <p:cNvSpPr txBox="1"/>
          <p:nvPr/>
        </p:nvSpPr>
        <p:spPr>
          <a:xfrm>
            <a:off x="160466" y="231034"/>
            <a:ext cx="3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CCC0F-43A8-48C3-B0C9-4DE8DC359D9B}"/>
              </a:ext>
            </a:extLst>
          </p:cNvPr>
          <p:cNvSpPr txBox="1"/>
          <p:nvPr/>
        </p:nvSpPr>
        <p:spPr>
          <a:xfrm>
            <a:off x="4824065" y="231034"/>
            <a:ext cx="3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47FEB37E-9010-4D67-8923-AF63461DE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0" y="2347082"/>
            <a:ext cx="4114800" cy="3022738"/>
          </a:xfrm>
          <a:prstGeom prst="rect">
            <a:avLst/>
          </a:prstGeom>
        </p:spPr>
      </p:pic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C9E7E738-BF45-4EB1-AE01-CF94FD3F9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22" y="2397743"/>
            <a:ext cx="4114800" cy="302273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0C9B4283-ED37-4626-9657-4ADB6D900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21" y="5369820"/>
            <a:ext cx="4336601" cy="3035808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95863CD-391B-48BA-9E99-2FE06E820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0" y="5369820"/>
            <a:ext cx="4132592" cy="30358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7FACC-05FA-48AC-BDC0-9A19B5B60395}"/>
              </a:ext>
            </a:extLst>
          </p:cNvPr>
          <p:cNvCxnSpPr>
            <a:cxnSpLocks/>
          </p:cNvCxnSpPr>
          <p:nvPr/>
        </p:nvCxnSpPr>
        <p:spPr>
          <a:xfrm>
            <a:off x="4550228" y="152400"/>
            <a:ext cx="0" cy="814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820889-3AEC-4D12-9712-06B1FB2F298D}"/>
              </a:ext>
            </a:extLst>
          </p:cNvPr>
          <p:cNvSpPr txBox="1"/>
          <p:nvPr/>
        </p:nvSpPr>
        <p:spPr>
          <a:xfrm>
            <a:off x="138696" y="2081607"/>
            <a:ext cx="3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4F28B-41D8-4920-B0B7-54488EEC4EE1}"/>
              </a:ext>
            </a:extLst>
          </p:cNvPr>
          <p:cNvSpPr txBox="1"/>
          <p:nvPr/>
        </p:nvSpPr>
        <p:spPr>
          <a:xfrm>
            <a:off x="4830436" y="2081606"/>
            <a:ext cx="3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4D41E-969B-4E1C-AB4B-2F81F939B14B}"/>
              </a:ext>
            </a:extLst>
          </p:cNvPr>
          <p:cNvSpPr txBox="1"/>
          <p:nvPr/>
        </p:nvSpPr>
        <p:spPr>
          <a:xfrm>
            <a:off x="138695" y="5107837"/>
            <a:ext cx="3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3BDD9-8323-4C7E-A671-47DA75A687C8}"/>
              </a:ext>
            </a:extLst>
          </p:cNvPr>
          <p:cNvSpPr txBox="1"/>
          <p:nvPr/>
        </p:nvSpPr>
        <p:spPr>
          <a:xfrm>
            <a:off x="4765121" y="5107836"/>
            <a:ext cx="3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49116831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12</cp:revision>
  <dcterms:created xsi:type="dcterms:W3CDTF">2021-05-27T20:30:44Z</dcterms:created>
  <dcterms:modified xsi:type="dcterms:W3CDTF">2022-02-19T10:48:18Z</dcterms:modified>
</cp:coreProperties>
</file>