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62" r:id="rId2"/>
  </p:sldIdLst>
  <p:sldSz cx="91440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4660"/>
  </p:normalViewPr>
  <p:slideViewPr>
    <p:cSldViewPr snapToGrid="0">
      <p:cViewPr varScale="1">
        <p:scale>
          <a:sx n="45" d="100"/>
          <a:sy n="45" d="100"/>
        </p:scale>
        <p:origin x="23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os_k_oik@outlook.com" userId="51159f0b22b61886" providerId="LiveId" clId="{97AA264C-3522-4F35-8562-A874254C903F}"/>
    <pc:docChg chg="addSld delSld">
      <pc:chgData name="thanos_k_oik@outlook.com" userId="51159f0b22b61886" providerId="LiveId" clId="{97AA264C-3522-4F35-8562-A874254C903F}" dt="2022-01-17T09:02:48.443" v="5" actId="47"/>
      <pc:docMkLst>
        <pc:docMk/>
      </pc:docMkLst>
      <pc:sldChg chg="del">
        <pc:chgData name="thanos_k_oik@outlook.com" userId="51159f0b22b61886" providerId="LiveId" clId="{97AA264C-3522-4F35-8562-A874254C903F}" dt="2022-01-17T09:02:43.186" v="2" actId="47"/>
        <pc:sldMkLst>
          <pc:docMk/>
          <pc:sldMk cId="520533252" sldId="257"/>
        </pc:sldMkLst>
      </pc:sldChg>
      <pc:sldChg chg="del">
        <pc:chgData name="thanos_k_oik@outlook.com" userId="51159f0b22b61886" providerId="LiveId" clId="{97AA264C-3522-4F35-8562-A874254C903F}" dt="2022-01-17T09:02:36.135" v="0" actId="47"/>
        <pc:sldMkLst>
          <pc:docMk/>
          <pc:sldMk cId="973882149" sldId="258"/>
        </pc:sldMkLst>
      </pc:sldChg>
      <pc:sldChg chg="del">
        <pc:chgData name="thanos_k_oik@outlook.com" userId="51159f0b22b61886" providerId="LiveId" clId="{97AA264C-3522-4F35-8562-A874254C903F}" dt="2022-01-17T09:02:47.333" v="4" actId="47"/>
        <pc:sldMkLst>
          <pc:docMk/>
          <pc:sldMk cId="2050589052" sldId="259"/>
        </pc:sldMkLst>
      </pc:sldChg>
      <pc:sldChg chg="del">
        <pc:chgData name="thanos_k_oik@outlook.com" userId="51159f0b22b61886" providerId="LiveId" clId="{97AA264C-3522-4F35-8562-A874254C903F}" dt="2022-01-17T09:02:48.443" v="5" actId="47"/>
        <pc:sldMkLst>
          <pc:docMk/>
          <pc:sldMk cId="2699231636" sldId="263"/>
        </pc:sldMkLst>
      </pc:sldChg>
      <pc:sldChg chg="new del">
        <pc:chgData name="thanos_k_oik@outlook.com" userId="51159f0b22b61886" providerId="LiveId" clId="{97AA264C-3522-4F35-8562-A874254C903F}" dt="2022-01-17T09:02:45.061" v="3" actId="47"/>
        <pc:sldMkLst>
          <pc:docMk/>
          <pc:sldMk cId="2212686359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95781"/>
            <a:ext cx="7772400" cy="382016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763261"/>
            <a:ext cx="6858000" cy="264921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749D-4F2D-48EB-8064-4F686DCCE878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1FA3-9C4A-45EB-9DB9-3C8F0DB8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3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749D-4F2D-48EB-8064-4F686DCCE878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1FA3-9C4A-45EB-9DB9-3C8F0DB8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45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84200"/>
            <a:ext cx="1971675" cy="9298941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584200"/>
            <a:ext cx="5800725" cy="9298941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749D-4F2D-48EB-8064-4F686DCCE878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1FA3-9C4A-45EB-9DB9-3C8F0DB8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7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749D-4F2D-48EB-8064-4F686DCCE878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1FA3-9C4A-45EB-9DB9-3C8F0DB8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8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35583"/>
            <a:ext cx="7886700" cy="456437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7343143"/>
            <a:ext cx="7886700" cy="24002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749D-4F2D-48EB-8064-4F686DCCE878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1FA3-9C4A-45EB-9DB9-3C8F0DB8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2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921000"/>
            <a:ext cx="3886200" cy="6962141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921000"/>
            <a:ext cx="3886200" cy="6962141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749D-4F2D-48EB-8064-4F686DCCE878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1FA3-9C4A-45EB-9DB9-3C8F0DB8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0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84202"/>
            <a:ext cx="7886700" cy="2120901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689861"/>
            <a:ext cx="3868340" cy="13182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4008120"/>
            <a:ext cx="3868340" cy="5895341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689861"/>
            <a:ext cx="3887391" cy="13182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4008120"/>
            <a:ext cx="3887391" cy="5895341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749D-4F2D-48EB-8064-4F686DCCE878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1FA3-9C4A-45EB-9DB9-3C8F0DB8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749D-4F2D-48EB-8064-4F686DCCE878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1FA3-9C4A-45EB-9DB9-3C8F0DB8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4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749D-4F2D-48EB-8064-4F686DCCE878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1FA3-9C4A-45EB-9DB9-3C8F0DB8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4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31520"/>
            <a:ext cx="2949178" cy="256032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579882"/>
            <a:ext cx="4629150" cy="779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291840"/>
            <a:ext cx="2949178" cy="609854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749D-4F2D-48EB-8064-4F686DCCE878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1FA3-9C4A-45EB-9DB9-3C8F0DB8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15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31520"/>
            <a:ext cx="2949178" cy="256032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579882"/>
            <a:ext cx="4629150" cy="77978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291840"/>
            <a:ext cx="2949178" cy="609854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749D-4F2D-48EB-8064-4F686DCCE878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1FA3-9C4A-45EB-9DB9-3C8F0DB8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75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4202"/>
            <a:ext cx="788670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921000"/>
            <a:ext cx="788670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0170162"/>
            <a:ext cx="20574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3749D-4F2D-48EB-8064-4F686DCCE878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0170162"/>
            <a:ext cx="30861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0170162"/>
            <a:ext cx="20574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C1FA3-9C4A-45EB-9DB9-3C8F0DB8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Εικόνα 5">
            <a:extLst>
              <a:ext uri="{FF2B5EF4-FFF2-40B4-BE49-F238E27FC236}">
                <a16:creationId xmlns:a16="http://schemas.microsoft.com/office/drawing/2014/main" id="{CF9BF8B4-E207-426D-B79F-DD05529C2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9" y="2026571"/>
            <a:ext cx="4196391" cy="3291840"/>
          </a:xfrm>
          <a:prstGeom prst="rect">
            <a:avLst/>
          </a:prstGeom>
        </p:spPr>
      </p:pic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CCACC879-38A1-4407-B88D-ED72A4314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697" y="2044097"/>
            <a:ext cx="4196391" cy="3291840"/>
          </a:xfrm>
          <a:prstGeom prst="rect">
            <a:avLst/>
          </a:prstGeom>
        </p:spPr>
      </p:pic>
      <p:pic>
        <p:nvPicPr>
          <p:cNvPr id="3" name="Εικόνα 2">
            <a:extLst>
              <a:ext uri="{FF2B5EF4-FFF2-40B4-BE49-F238E27FC236}">
                <a16:creationId xmlns:a16="http://schemas.microsoft.com/office/drawing/2014/main" id="{E355E079-A432-4797-A072-72BBE7EF8E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224" y="7508101"/>
            <a:ext cx="4196391" cy="3291840"/>
          </a:xfrm>
          <a:prstGeom prst="rect">
            <a:avLst/>
          </a:prstGeom>
        </p:spPr>
      </p:pic>
      <p:pic>
        <p:nvPicPr>
          <p:cNvPr id="21" name="Εικόνα 20">
            <a:extLst>
              <a:ext uri="{FF2B5EF4-FFF2-40B4-BE49-F238E27FC236}">
                <a16:creationId xmlns:a16="http://schemas.microsoft.com/office/drawing/2014/main" id="{DCFA7FFA-C31A-4F95-ADA3-A7C9849404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1" y="7508101"/>
            <a:ext cx="4196391" cy="3291840"/>
          </a:xfrm>
          <a:prstGeom prst="rect">
            <a:avLst/>
          </a:prstGeom>
        </p:spPr>
      </p:pic>
      <p:grpSp>
        <p:nvGrpSpPr>
          <p:cNvPr id="8" name="Ομάδα 7">
            <a:extLst>
              <a:ext uri="{FF2B5EF4-FFF2-40B4-BE49-F238E27FC236}">
                <a16:creationId xmlns:a16="http://schemas.microsoft.com/office/drawing/2014/main" id="{2456A330-2740-4944-A767-3A35BB13AD25}"/>
              </a:ext>
            </a:extLst>
          </p:cNvPr>
          <p:cNvGrpSpPr/>
          <p:nvPr/>
        </p:nvGrpSpPr>
        <p:grpSpPr>
          <a:xfrm>
            <a:off x="5097717" y="5928248"/>
            <a:ext cx="3762420" cy="1463040"/>
            <a:chOff x="371427" y="676078"/>
            <a:chExt cx="3762421" cy="1463040"/>
          </a:xfrm>
        </p:grpSpPr>
        <p:pic>
          <p:nvPicPr>
            <p:cNvPr id="9" name="Εικόνα 8">
              <a:extLst>
                <a:ext uri="{FF2B5EF4-FFF2-40B4-BE49-F238E27FC236}">
                  <a16:creationId xmlns:a16="http://schemas.microsoft.com/office/drawing/2014/main" id="{FC185588-D53A-4FC7-9738-FAB5159A55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13" t="32717" r="34526" b="38414"/>
            <a:stretch/>
          </p:blipFill>
          <p:spPr>
            <a:xfrm>
              <a:off x="371427" y="676078"/>
              <a:ext cx="3762421" cy="1463040"/>
            </a:xfrm>
            <a:prstGeom prst="rect">
              <a:avLst/>
            </a:prstGeom>
          </p:spPr>
        </p:pic>
        <p:cxnSp>
          <p:nvCxnSpPr>
            <p:cNvPr id="10" name="Ευθεία γραμμή σύνδεσης 9">
              <a:extLst>
                <a:ext uri="{FF2B5EF4-FFF2-40B4-BE49-F238E27FC236}">
                  <a16:creationId xmlns:a16="http://schemas.microsoft.com/office/drawing/2014/main" id="{49A40D77-B702-4430-BB18-8A7FFF5FF02F}"/>
                </a:ext>
              </a:extLst>
            </p:cNvPr>
            <p:cNvCxnSpPr>
              <a:cxnSpLocks/>
            </p:cNvCxnSpPr>
            <p:nvPr/>
          </p:nvCxnSpPr>
          <p:spPr>
            <a:xfrm>
              <a:off x="2724150" y="676078"/>
              <a:ext cx="0" cy="1454569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Ευθύγραμμο βέλος σύνδεσης 10">
              <a:extLst>
                <a:ext uri="{FF2B5EF4-FFF2-40B4-BE49-F238E27FC236}">
                  <a16:creationId xmlns:a16="http://schemas.microsoft.com/office/drawing/2014/main" id="{D5F808E7-9CF2-47DC-A755-66EB758CBFFF}"/>
                </a:ext>
              </a:extLst>
            </p:cNvPr>
            <p:cNvCxnSpPr>
              <a:cxnSpLocks/>
            </p:cNvCxnSpPr>
            <p:nvPr/>
          </p:nvCxnSpPr>
          <p:spPr>
            <a:xfrm>
              <a:off x="1562100" y="1714500"/>
              <a:ext cx="0" cy="381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Ομάδα 15">
            <a:extLst>
              <a:ext uri="{FF2B5EF4-FFF2-40B4-BE49-F238E27FC236}">
                <a16:creationId xmlns:a16="http://schemas.microsoft.com/office/drawing/2014/main" id="{DCD6789E-D65D-4CE6-9644-DE98BFD27772}"/>
              </a:ext>
            </a:extLst>
          </p:cNvPr>
          <p:cNvGrpSpPr/>
          <p:nvPr/>
        </p:nvGrpSpPr>
        <p:grpSpPr>
          <a:xfrm>
            <a:off x="5106551" y="452141"/>
            <a:ext cx="3785616" cy="1471355"/>
            <a:chOff x="2471443" y="11144053"/>
            <a:chExt cx="3785616" cy="1471355"/>
          </a:xfrm>
        </p:grpSpPr>
        <p:pic>
          <p:nvPicPr>
            <p:cNvPr id="17" name="Εικόνα 16">
              <a:extLst>
                <a:ext uri="{FF2B5EF4-FFF2-40B4-BE49-F238E27FC236}">
                  <a16:creationId xmlns:a16="http://schemas.microsoft.com/office/drawing/2014/main" id="{F1151D36-E190-4DB8-9807-724C4A4F28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18" t="32317" r="41194" b="38317"/>
            <a:stretch/>
          </p:blipFill>
          <p:spPr>
            <a:xfrm>
              <a:off x="2471443" y="11147130"/>
              <a:ext cx="3785616" cy="1468278"/>
            </a:xfrm>
            <a:prstGeom prst="rect">
              <a:avLst/>
            </a:prstGeom>
          </p:spPr>
        </p:pic>
        <p:cxnSp>
          <p:nvCxnSpPr>
            <p:cNvPr id="18" name="Ευθεία γραμμή σύνδεσης 17">
              <a:extLst>
                <a:ext uri="{FF2B5EF4-FFF2-40B4-BE49-F238E27FC236}">
                  <a16:creationId xmlns:a16="http://schemas.microsoft.com/office/drawing/2014/main" id="{87AC66B0-1B60-48BE-AD26-CD9BA93CD235}"/>
                </a:ext>
              </a:extLst>
            </p:cNvPr>
            <p:cNvCxnSpPr>
              <a:cxnSpLocks/>
            </p:cNvCxnSpPr>
            <p:nvPr/>
          </p:nvCxnSpPr>
          <p:spPr>
            <a:xfrm>
              <a:off x="5457825" y="11144053"/>
              <a:ext cx="0" cy="1454569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Ευθύγραμμο βέλος σύνδεσης 18">
              <a:extLst>
                <a:ext uri="{FF2B5EF4-FFF2-40B4-BE49-F238E27FC236}">
                  <a16:creationId xmlns:a16="http://schemas.microsoft.com/office/drawing/2014/main" id="{7B8B9FED-C582-4A56-A0AE-E9800DC7F6C8}"/>
                </a:ext>
              </a:extLst>
            </p:cNvPr>
            <p:cNvCxnSpPr>
              <a:cxnSpLocks/>
            </p:cNvCxnSpPr>
            <p:nvPr/>
          </p:nvCxnSpPr>
          <p:spPr>
            <a:xfrm>
              <a:off x="2571750" y="12182475"/>
              <a:ext cx="0" cy="381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20F005D-1EAE-4AF1-BE49-16B3FA343FEC}"/>
              </a:ext>
            </a:extLst>
          </p:cNvPr>
          <p:cNvSpPr txBox="1"/>
          <p:nvPr/>
        </p:nvSpPr>
        <p:spPr>
          <a:xfrm>
            <a:off x="4562041" y="186927"/>
            <a:ext cx="562023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9CC937-19DA-4F0C-9195-48EC117B8256}"/>
              </a:ext>
            </a:extLst>
          </p:cNvPr>
          <p:cNvSpPr txBox="1"/>
          <p:nvPr/>
        </p:nvSpPr>
        <p:spPr>
          <a:xfrm>
            <a:off x="-28881" y="5617058"/>
            <a:ext cx="562023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279447-0D6C-4572-BC72-528ECBEAE56B}"/>
              </a:ext>
            </a:extLst>
          </p:cNvPr>
          <p:cNvSpPr txBox="1"/>
          <p:nvPr/>
        </p:nvSpPr>
        <p:spPr>
          <a:xfrm>
            <a:off x="4539693" y="5540971"/>
            <a:ext cx="562023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28" name="Ευθεία γραμμή σύνδεσης 27">
            <a:extLst>
              <a:ext uri="{FF2B5EF4-FFF2-40B4-BE49-F238E27FC236}">
                <a16:creationId xmlns:a16="http://schemas.microsoft.com/office/drawing/2014/main" id="{CD82B90F-E786-44BA-85E6-CE8911CD896F}"/>
              </a:ext>
            </a:extLst>
          </p:cNvPr>
          <p:cNvCxnSpPr/>
          <p:nvPr/>
        </p:nvCxnSpPr>
        <p:spPr>
          <a:xfrm>
            <a:off x="4591051" y="264977"/>
            <a:ext cx="0" cy="497681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Ευθεία γραμμή σύνδεσης 26">
            <a:extLst>
              <a:ext uri="{FF2B5EF4-FFF2-40B4-BE49-F238E27FC236}">
                <a16:creationId xmlns:a16="http://schemas.microsoft.com/office/drawing/2014/main" id="{40934C7C-F8F2-40C5-BD83-9B6585F74F47}"/>
              </a:ext>
            </a:extLst>
          </p:cNvPr>
          <p:cNvCxnSpPr/>
          <p:nvPr/>
        </p:nvCxnSpPr>
        <p:spPr>
          <a:xfrm>
            <a:off x="4588705" y="5749035"/>
            <a:ext cx="0" cy="497681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Ευθεία γραμμή σύνδεσης 28">
            <a:extLst>
              <a:ext uri="{FF2B5EF4-FFF2-40B4-BE49-F238E27FC236}">
                <a16:creationId xmlns:a16="http://schemas.microsoft.com/office/drawing/2014/main" id="{4862F500-B295-4FEF-9C31-DDCA5B87D97D}"/>
              </a:ext>
            </a:extLst>
          </p:cNvPr>
          <p:cNvCxnSpPr/>
          <p:nvPr/>
        </p:nvCxnSpPr>
        <p:spPr>
          <a:xfrm>
            <a:off x="120501" y="5476875"/>
            <a:ext cx="4312227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Ευθεία γραμμή σύνδεσης 30">
            <a:extLst>
              <a:ext uri="{FF2B5EF4-FFF2-40B4-BE49-F238E27FC236}">
                <a16:creationId xmlns:a16="http://schemas.microsoft.com/office/drawing/2014/main" id="{91C5228B-48B0-44A0-B5B0-CDA537956BE4}"/>
              </a:ext>
            </a:extLst>
          </p:cNvPr>
          <p:cNvCxnSpPr/>
          <p:nvPr/>
        </p:nvCxnSpPr>
        <p:spPr>
          <a:xfrm>
            <a:off x="4760496" y="5460463"/>
            <a:ext cx="4312227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Ομάδα 31">
            <a:extLst>
              <a:ext uri="{FF2B5EF4-FFF2-40B4-BE49-F238E27FC236}">
                <a16:creationId xmlns:a16="http://schemas.microsoft.com/office/drawing/2014/main" id="{87D5C850-71DA-47DB-9D82-859A0FC802F5}"/>
              </a:ext>
            </a:extLst>
          </p:cNvPr>
          <p:cNvGrpSpPr/>
          <p:nvPr/>
        </p:nvGrpSpPr>
        <p:grpSpPr>
          <a:xfrm>
            <a:off x="496569" y="5969345"/>
            <a:ext cx="3762422" cy="1476762"/>
            <a:chOff x="2970098" y="5572126"/>
            <a:chExt cx="3762422" cy="1476762"/>
          </a:xfrm>
        </p:grpSpPr>
        <p:pic>
          <p:nvPicPr>
            <p:cNvPr id="33" name="Εικόνα 32">
              <a:extLst>
                <a:ext uri="{FF2B5EF4-FFF2-40B4-BE49-F238E27FC236}">
                  <a16:creationId xmlns:a16="http://schemas.microsoft.com/office/drawing/2014/main" id="{05194A07-FF0B-445D-8B06-EFE89ECA21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12" t="32585" r="30342" b="38704"/>
            <a:stretch/>
          </p:blipFill>
          <p:spPr>
            <a:xfrm>
              <a:off x="2970098" y="5572126"/>
              <a:ext cx="3762422" cy="1476762"/>
            </a:xfrm>
            <a:prstGeom prst="rect">
              <a:avLst/>
            </a:prstGeom>
          </p:spPr>
        </p:pic>
        <p:cxnSp>
          <p:nvCxnSpPr>
            <p:cNvPr id="34" name="Ευθεία γραμμή σύνδεσης 33">
              <a:extLst>
                <a:ext uri="{FF2B5EF4-FFF2-40B4-BE49-F238E27FC236}">
                  <a16:creationId xmlns:a16="http://schemas.microsoft.com/office/drawing/2014/main" id="{D10BB071-6150-43BD-80C0-961F079CBC18}"/>
                </a:ext>
              </a:extLst>
            </p:cNvPr>
            <p:cNvCxnSpPr>
              <a:cxnSpLocks/>
            </p:cNvCxnSpPr>
            <p:nvPr/>
          </p:nvCxnSpPr>
          <p:spPr>
            <a:xfrm>
              <a:off x="4924425" y="5581453"/>
              <a:ext cx="0" cy="1454569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Ευθύγραμμο βέλος σύνδεσης 34">
              <a:extLst>
                <a:ext uri="{FF2B5EF4-FFF2-40B4-BE49-F238E27FC236}">
                  <a16:creationId xmlns:a16="http://schemas.microsoft.com/office/drawing/2014/main" id="{FCFCC0A4-E016-4169-A543-9ED5348B9E0F}"/>
                </a:ext>
              </a:extLst>
            </p:cNvPr>
            <p:cNvCxnSpPr>
              <a:cxnSpLocks/>
            </p:cNvCxnSpPr>
            <p:nvPr/>
          </p:nvCxnSpPr>
          <p:spPr>
            <a:xfrm>
              <a:off x="4648200" y="6619875"/>
              <a:ext cx="0" cy="381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Ομάδα 35">
            <a:extLst>
              <a:ext uri="{FF2B5EF4-FFF2-40B4-BE49-F238E27FC236}">
                <a16:creationId xmlns:a16="http://schemas.microsoft.com/office/drawing/2014/main" id="{8701B332-323B-4CFE-96F2-5CADB3C63C50}"/>
              </a:ext>
            </a:extLst>
          </p:cNvPr>
          <p:cNvGrpSpPr/>
          <p:nvPr/>
        </p:nvGrpSpPr>
        <p:grpSpPr>
          <a:xfrm>
            <a:off x="454857" y="500523"/>
            <a:ext cx="3762420" cy="1463040"/>
            <a:chOff x="5086349" y="704653"/>
            <a:chExt cx="3762421" cy="1463040"/>
          </a:xfrm>
        </p:grpSpPr>
        <p:pic>
          <p:nvPicPr>
            <p:cNvPr id="37" name="Εικόνα 36">
              <a:extLst>
                <a:ext uri="{FF2B5EF4-FFF2-40B4-BE49-F238E27FC236}">
                  <a16:creationId xmlns:a16="http://schemas.microsoft.com/office/drawing/2014/main" id="{695635FF-B894-48FA-B305-9FDB2DBBF7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87" t="42480" r="44166" b="29075"/>
            <a:stretch/>
          </p:blipFill>
          <p:spPr>
            <a:xfrm>
              <a:off x="5086349" y="704653"/>
              <a:ext cx="3762421" cy="1463040"/>
            </a:xfrm>
            <a:prstGeom prst="rect">
              <a:avLst/>
            </a:prstGeom>
          </p:spPr>
        </p:pic>
        <p:cxnSp>
          <p:nvCxnSpPr>
            <p:cNvPr id="38" name="Ευθεία γραμμή σύνδεσης 37">
              <a:extLst>
                <a:ext uri="{FF2B5EF4-FFF2-40B4-BE49-F238E27FC236}">
                  <a16:creationId xmlns:a16="http://schemas.microsoft.com/office/drawing/2014/main" id="{99DFA437-90B4-41B6-B9C1-E863A233B5C7}"/>
                </a:ext>
              </a:extLst>
            </p:cNvPr>
            <p:cNvCxnSpPr>
              <a:cxnSpLocks/>
            </p:cNvCxnSpPr>
            <p:nvPr/>
          </p:nvCxnSpPr>
          <p:spPr>
            <a:xfrm>
              <a:off x="8334375" y="704653"/>
              <a:ext cx="0" cy="1454569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Ευθύγραμμο βέλος σύνδεσης 38">
              <a:extLst>
                <a:ext uri="{FF2B5EF4-FFF2-40B4-BE49-F238E27FC236}">
                  <a16:creationId xmlns:a16="http://schemas.microsoft.com/office/drawing/2014/main" id="{90E1AB66-AC31-41DE-B59C-94B1D729BCC5}"/>
                </a:ext>
              </a:extLst>
            </p:cNvPr>
            <p:cNvCxnSpPr>
              <a:cxnSpLocks/>
            </p:cNvCxnSpPr>
            <p:nvPr/>
          </p:nvCxnSpPr>
          <p:spPr>
            <a:xfrm>
              <a:off x="5372100" y="1733550"/>
              <a:ext cx="0" cy="381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43EE259-5CC2-48F1-A5EB-076694C2AC8C}"/>
              </a:ext>
            </a:extLst>
          </p:cNvPr>
          <p:cNvSpPr txBox="1"/>
          <p:nvPr/>
        </p:nvSpPr>
        <p:spPr>
          <a:xfrm>
            <a:off x="1757" y="198647"/>
            <a:ext cx="562023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1" name="Ορθογώνιο 40">
            <a:extLst>
              <a:ext uri="{FF2B5EF4-FFF2-40B4-BE49-F238E27FC236}">
                <a16:creationId xmlns:a16="http://schemas.microsoft.com/office/drawing/2014/main" id="{D082706B-2F42-42C9-BD66-C1FD326D5328}"/>
              </a:ext>
            </a:extLst>
          </p:cNvPr>
          <p:cNvSpPr/>
          <p:nvPr/>
        </p:nvSpPr>
        <p:spPr>
          <a:xfrm>
            <a:off x="3918130" y="2780582"/>
            <a:ext cx="252664" cy="50477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Ευθύγραμμο βέλος σύνδεσης 41">
            <a:extLst>
              <a:ext uri="{FF2B5EF4-FFF2-40B4-BE49-F238E27FC236}">
                <a16:creationId xmlns:a16="http://schemas.microsoft.com/office/drawing/2014/main" id="{E4779183-11AA-40A9-8FDB-1E5CB250B4A6}"/>
              </a:ext>
            </a:extLst>
          </p:cNvPr>
          <p:cNvCxnSpPr>
            <a:cxnSpLocks/>
          </p:cNvCxnSpPr>
          <p:nvPr/>
        </p:nvCxnSpPr>
        <p:spPr>
          <a:xfrm>
            <a:off x="4051495" y="2400683"/>
            <a:ext cx="0" cy="304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Ορθογώνιο 43">
            <a:extLst>
              <a:ext uri="{FF2B5EF4-FFF2-40B4-BE49-F238E27FC236}">
                <a16:creationId xmlns:a16="http://schemas.microsoft.com/office/drawing/2014/main" id="{80CC939F-0D0F-492C-9153-329A18C78D70}"/>
              </a:ext>
            </a:extLst>
          </p:cNvPr>
          <p:cNvSpPr/>
          <p:nvPr/>
        </p:nvSpPr>
        <p:spPr>
          <a:xfrm>
            <a:off x="7896942" y="2145192"/>
            <a:ext cx="252664" cy="50477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Ευθύγραμμο βέλος σύνδεσης 45">
            <a:extLst>
              <a:ext uri="{FF2B5EF4-FFF2-40B4-BE49-F238E27FC236}">
                <a16:creationId xmlns:a16="http://schemas.microsoft.com/office/drawing/2014/main" id="{F914CD22-A405-40D1-B936-836008F82022}"/>
              </a:ext>
            </a:extLst>
          </p:cNvPr>
          <p:cNvCxnSpPr>
            <a:cxnSpLocks/>
          </p:cNvCxnSpPr>
          <p:nvPr/>
        </p:nvCxnSpPr>
        <p:spPr>
          <a:xfrm flipV="1">
            <a:off x="8022593" y="2696105"/>
            <a:ext cx="0" cy="379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Ορθογώνιο 47">
            <a:extLst>
              <a:ext uri="{FF2B5EF4-FFF2-40B4-BE49-F238E27FC236}">
                <a16:creationId xmlns:a16="http://schemas.microsoft.com/office/drawing/2014/main" id="{01A6A5D6-71C2-45C9-8212-9507885BB126}"/>
              </a:ext>
            </a:extLst>
          </p:cNvPr>
          <p:cNvSpPr/>
          <p:nvPr/>
        </p:nvSpPr>
        <p:spPr>
          <a:xfrm>
            <a:off x="567672" y="9994972"/>
            <a:ext cx="252664" cy="50477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Ευθύγραμμο βέλος σύνδεσης 48">
            <a:extLst>
              <a:ext uri="{FF2B5EF4-FFF2-40B4-BE49-F238E27FC236}">
                <a16:creationId xmlns:a16="http://schemas.microsoft.com/office/drawing/2014/main" id="{774BF4B3-FDF8-4875-A447-138CFD76FC56}"/>
              </a:ext>
            </a:extLst>
          </p:cNvPr>
          <p:cNvCxnSpPr>
            <a:cxnSpLocks/>
          </p:cNvCxnSpPr>
          <p:nvPr/>
        </p:nvCxnSpPr>
        <p:spPr>
          <a:xfrm>
            <a:off x="701037" y="9615073"/>
            <a:ext cx="0" cy="304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Ορθογώνιο 49">
            <a:extLst>
              <a:ext uri="{FF2B5EF4-FFF2-40B4-BE49-F238E27FC236}">
                <a16:creationId xmlns:a16="http://schemas.microsoft.com/office/drawing/2014/main" id="{067EDBCD-8F4D-4208-9388-9724EA3711B3}"/>
              </a:ext>
            </a:extLst>
          </p:cNvPr>
          <p:cNvSpPr/>
          <p:nvPr/>
        </p:nvSpPr>
        <p:spPr>
          <a:xfrm>
            <a:off x="6476106" y="8053620"/>
            <a:ext cx="252664" cy="50477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Ευθύγραμμο βέλος σύνδεσης 50">
            <a:extLst>
              <a:ext uri="{FF2B5EF4-FFF2-40B4-BE49-F238E27FC236}">
                <a16:creationId xmlns:a16="http://schemas.microsoft.com/office/drawing/2014/main" id="{DDCE17D1-98E3-4AAF-930A-1C9697E3E4AF}"/>
              </a:ext>
            </a:extLst>
          </p:cNvPr>
          <p:cNvCxnSpPr>
            <a:cxnSpLocks/>
          </p:cNvCxnSpPr>
          <p:nvPr/>
        </p:nvCxnSpPr>
        <p:spPr>
          <a:xfrm>
            <a:off x="6609471" y="7673721"/>
            <a:ext cx="0" cy="304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789197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Θέμα του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Θέμα του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Θέμα του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867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Θέμα του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THANOS OIKONOMOU</dc:creator>
  <cp:lastModifiedBy>thanos_k_oik@outlook.com</cp:lastModifiedBy>
  <cp:revision>43</cp:revision>
  <dcterms:created xsi:type="dcterms:W3CDTF">2021-06-18T08:27:55Z</dcterms:created>
  <dcterms:modified xsi:type="dcterms:W3CDTF">2022-01-17T09:02:51Z</dcterms:modified>
</cp:coreProperties>
</file>