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D50AD1-3123-4A14-B1C1-12482F56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F2FF6E3-1E15-40C5-A70A-564A9D9A2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D7C5DB2-8178-4ACD-A9F4-76067174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710AB0-73B3-4048-B331-348C556B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B77B2B-9DB2-484B-A7ED-12EB19ED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0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75AFA3-A80A-4541-914A-1A08C7D2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6E0F49F-C4A7-4C62-BC65-4B5EA7AB3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C014864-7EDC-44D4-8751-45A143D1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D19904E-1FA7-4E26-80DF-BB02C09C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3F04F9-F452-48FC-82B2-6253AF46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DEFAAD41-F71F-414E-8170-91B84A43C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67EB3F81-10C0-46B4-8E9C-4898D30F7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EF461E4-6A6D-49D8-AF75-477C7AF2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35C46EC-72E6-4160-BEB9-D805E6B0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6F6A3EE-07DF-417D-9653-B1105090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5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45F4EAA-431A-4706-A902-38FC43CC0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A79162A-23B5-41A1-93E7-470B93AF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DEA6BD0-96C2-4C4E-BC38-9C9AA307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507AFA4-10B2-4122-ABF8-04954A26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4148BE2-EC38-48CB-BEBE-AAC82F75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4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0199A3-FB7B-4A45-A3B5-EE1A8C29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B9A7D1A-B58C-4053-B9A5-62382616E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47AA7ED-5299-4C8C-87DD-7BA5CFEC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695032E-E6FC-427D-9D43-0276B4E0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0C9FB2A-8081-4E0E-8FAA-6A81DA9D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57D90E-496D-47FC-AE9D-8C0D4FEA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797DFE9-2063-48D9-B7F5-600DFEEDA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3AD46F2-8CAF-4BC5-B6F3-24B7AF717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4189403-C834-47AE-800C-EE53D7E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A1772D8-8411-4219-9356-4E9F1649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DB7633C-7FC5-486D-AF26-42A228C2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5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2AB3B6-6155-434F-BF93-502CE73A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4095B32-373E-4569-B2CB-33D647B7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CE112303-9620-497A-BD39-5B49D8115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B8BC4C7-5017-4C8E-8BF7-494ABE79E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86E7C78-C536-4F03-8F32-A4A151288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17964F8-8451-487C-A149-DDDD2B5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EB3E034-1655-469B-84B6-CA5FEFD9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A81C3ED8-30E9-4712-90E5-9B8622CE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C09887-E2D1-40DC-A1E5-3399881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76B91B6-E698-4693-9714-26CA48B3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533DD96-E817-4581-9EF1-6F03D7AC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5694852-32C1-4BF8-BFFB-E536E876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5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D927CF2-1CDC-4E87-B7F7-26FFA3C8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74C2AC52-3949-4F58-85C9-353B1B44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D54A0BD-429C-42E3-9B84-E4C3585E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3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C7AE75-8E47-4BE9-A318-C5D01471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BDCF149-942A-4092-9B77-83985058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3CF7A7B-7B6F-4DB3-A49F-7159F6F55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0B06017-FEB1-444A-B72F-FE42E6CEB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FAE396D-B5C4-4129-9725-F5D7897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6D701D1-3FA2-462A-A06C-72EB221D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8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9440B8-3274-4C9A-BC9D-6B647BA7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A65E78D3-059C-4E30-80AD-26ACA24B2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D8F5619-1119-4160-9572-8102FD066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EEB6919-2F6C-4E1F-86BF-D66AE186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4B50800-E0BF-4A92-A95C-DBABE24F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9504930-CA9A-4A58-B583-FB2B67EB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C3028AF-05E9-41EE-BBD2-B6910455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C9D584D-B643-47FE-9A01-4ECF79DA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334191D-AD5D-44F0-AA25-2B298E4E5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7A7C-42CE-45BF-B111-4FC491ADA01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EAFE30D-E5E6-4B60-9E6E-E863EF23A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0A3EFC8-48BF-44F5-9653-748F8AEB9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5A762-2569-4C16-8381-649C833F4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4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2A95CFE3-B865-4910-AFD1-6EC5A8B6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572369" cy="2999792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C3515D88-B8C5-435E-9503-159EFCDB1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" t="11653" r="8169"/>
          <a:stretch/>
        </p:blipFill>
        <p:spPr>
          <a:xfrm>
            <a:off x="5572370" y="54641"/>
            <a:ext cx="6619631" cy="3331049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500D4F9A-D46D-48D0-9646-C4A0009A80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4" r="-130"/>
          <a:stretch/>
        </p:blipFill>
        <p:spPr>
          <a:xfrm>
            <a:off x="6096000" y="3468169"/>
            <a:ext cx="4548188" cy="3088113"/>
          </a:xfrm>
          <a:prstGeom prst="rect">
            <a:avLst/>
          </a:prstGeom>
        </p:spPr>
      </p:pic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905030DE-4590-45F1-8378-E670304C64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9" r="17963"/>
          <a:stretch/>
        </p:blipFill>
        <p:spPr>
          <a:xfrm>
            <a:off x="0" y="3468168"/>
            <a:ext cx="5775850" cy="3088113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9B02DE74-72DF-4320-A250-527B83DD48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3921918"/>
            <a:ext cx="3657600" cy="27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5658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THANOS OIKONOMOU</dc:creator>
  <cp:lastModifiedBy>THANOS OIKONOMOU</cp:lastModifiedBy>
  <cp:revision>15</cp:revision>
  <dcterms:created xsi:type="dcterms:W3CDTF">2021-05-24T06:46:57Z</dcterms:created>
  <dcterms:modified xsi:type="dcterms:W3CDTF">2021-08-05T12:52:00Z</dcterms:modified>
</cp:coreProperties>
</file>